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35165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0.2081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201440</TotalTime>
  <Words>1840</Words>
  <Application>Microsoft Office PowerPoint</Application>
  <PresentationFormat>Widescreen</PresentationFormat>
  <Paragraphs>425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728</cp:revision>
  <dcterms:created xsi:type="dcterms:W3CDTF">2023-04-09T08:44:05Z</dcterms:created>
  <dcterms:modified xsi:type="dcterms:W3CDTF">2024-10-07T07:29:18Z</dcterms:modified>
</cp:coreProperties>
</file>