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6" r:id="rId21"/>
    <p:sldId id="390" r:id="rId22"/>
    <p:sldId id="400" r:id="rId23"/>
    <p:sldId id="388" r:id="rId24"/>
    <p:sldId id="40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99729"/>
              </p:ext>
            </p:extLst>
          </p:nvPr>
        </p:nvGraphicFramePr>
        <p:xfrm>
          <a:off x="1466635" y="1234748"/>
          <a:ext cx="8420074" cy="51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17457"/>
              </p:ext>
            </p:extLst>
          </p:nvPr>
        </p:nvGraphicFramePr>
        <p:xfrm>
          <a:off x="1485900" y="1516329"/>
          <a:ext cx="8379067" cy="425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0.013465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449797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200914</TotalTime>
  <Words>1758</Words>
  <Application>Microsoft Office PowerPoint</Application>
  <PresentationFormat>Widescreen</PresentationFormat>
  <Paragraphs>384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710</cp:revision>
  <dcterms:created xsi:type="dcterms:W3CDTF">2023-04-09T08:44:05Z</dcterms:created>
  <dcterms:modified xsi:type="dcterms:W3CDTF">2024-10-03T08:52:21Z</dcterms:modified>
</cp:coreProperties>
</file>