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7" r:id="rId21"/>
    <p:sldId id="406" r:id="rId22"/>
    <p:sldId id="390" r:id="rId23"/>
    <p:sldId id="400" r:id="rId24"/>
    <p:sldId id="388" r:id="rId25"/>
    <p:sldId id="40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243972"/>
              </p:ext>
            </p:extLst>
          </p:nvPr>
        </p:nvGraphicFramePr>
        <p:xfrm>
          <a:off x="338503" y="1234748"/>
          <a:ext cx="10383716" cy="707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3369909466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1900024405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Old </a:t>
                      </a:r>
                    </a:p>
                    <a:p>
                      <a:pPr algn="ctr"/>
                      <a:r>
                        <a:rPr lang="fr-FR" dirty="0"/>
                        <a:t>Method </a:t>
                      </a:r>
                    </a:p>
                    <a:p>
                      <a:pPr algn="ctr"/>
                      <a:r>
                        <a:rPr lang="fr-FR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4989635" y="7702060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874254"/>
              </p:ext>
            </p:extLst>
          </p:nvPr>
        </p:nvGraphicFramePr>
        <p:xfrm>
          <a:off x="1145132" y="1675713"/>
          <a:ext cx="8886529" cy="604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005354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006719">
                  <a:extLst>
                    <a:ext uri="{9D8B030D-6E8A-4147-A177-3AD203B41FA5}">
                      <a16:colId xmlns:a16="http://schemas.microsoft.com/office/drawing/2014/main" val="3662708159"/>
                    </a:ext>
                  </a:extLst>
                </a:gridCol>
                <a:gridCol w="975946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1037492">
                  <a:extLst>
                    <a:ext uri="{9D8B030D-6E8A-4147-A177-3AD203B41FA5}">
                      <a16:colId xmlns:a16="http://schemas.microsoft.com/office/drawing/2014/main" val="987297698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</a:t>
                      </a:r>
                    </a:p>
                    <a:p>
                      <a:pPr algn="ctr"/>
                      <a:r>
                        <a:rPr lang="fr-FR" dirty="0"/>
                        <a:t>Solution</a:t>
                      </a:r>
                    </a:p>
                    <a:p>
                      <a:pPr algn="ctr"/>
                      <a:r>
                        <a:rPr lang="fr-FR" dirty="0"/>
                        <a:t>On L3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altLang="zh-CN" dirty="0"/>
                        <a:t>olution</a:t>
                      </a:r>
                      <a:endParaRPr lang="en-US" dirty="0"/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0.755645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202484</TotalTime>
  <Words>1916</Words>
  <Application>Microsoft Office PowerPoint</Application>
  <PresentationFormat>Widescreen</PresentationFormat>
  <Paragraphs>477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759</cp:revision>
  <dcterms:created xsi:type="dcterms:W3CDTF">2023-04-09T08:44:05Z</dcterms:created>
  <dcterms:modified xsi:type="dcterms:W3CDTF">2024-10-15T02:37:51Z</dcterms:modified>
</cp:coreProperties>
</file>