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9" r:id="rId11"/>
    <p:sldId id="420" r:id="rId12"/>
    <p:sldId id="412" r:id="rId13"/>
    <p:sldId id="417" r:id="rId14"/>
    <p:sldId id="418" r:id="rId15"/>
    <p:sldId id="414" r:id="rId16"/>
    <p:sldId id="260" r:id="rId17"/>
    <p:sldId id="407" r:id="rId18"/>
    <p:sldId id="406" r:id="rId19"/>
    <p:sldId id="390" r:id="rId20"/>
    <p:sldId id="400" r:id="rId21"/>
    <p:sldId id="403" r:id="rId22"/>
    <p:sldId id="305" r:id="rId23"/>
    <p:sldId id="384" r:id="rId24"/>
    <p:sldId id="404" r:id="rId25"/>
    <p:sldId id="376" r:id="rId26"/>
    <p:sldId id="382" r:id="rId27"/>
    <p:sldId id="392" r:id="rId28"/>
    <p:sldId id="405" r:id="rId29"/>
    <p:sldId id="393" r:id="rId30"/>
    <p:sldId id="383" r:id="rId31"/>
    <p:sldId id="394" r:id="rId32"/>
    <p:sldId id="368" r:id="rId33"/>
    <p:sldId id="398" r:id="rId34"/>
    <p:sldId id="397" r:id="rId35"/>
    <p:sldId id="399" r:id="rId36"/>
    <p:sldId id="391" r:id="rId37"/>
    <p:sldId id="388" r:id="rId38"/>
    <p:sldId id="40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88" d="100"/>
          <a:sy n="88" d="100"/>
        </p:scale>
        <p:origin x="6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99188"/>
              </p:ext>
            </p:extLst>
          </p:nvPr>
        </p:nvGraphicFramePr>
        <p:xfrm>
          <a:off x="1500418" y="611896"/>
          <a:ext cx="819956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37249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343679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325666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1911831785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TO=14400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44938"/>
              </p:ext>
            </p:extLst>
          </p:nvPr>
        </p:nvGraphicFramePr>
        <p:xfrm>
          <a:off x="704711" y="1874520"/>
          <a:ext cx="103185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3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5407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 = 256.299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0.01205 T=1075.5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0.010856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0.0108045 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T=31181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666563" y="553655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</a:t>
            </a:r>
            <a:r>
              <a:rPr lang="fr-FR" b="1" dirty="0" err="1">
                <a:solidFill>
                  <a:schemeClr val="tx1"/>
                </a:solidFill>
              </a:rPr>
              <a:t>nodes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b="1" dirty="0"/>
              <a:t>T=57745s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204444</TotalTime>
  <Words>2867</Words>
  <Application>Microsoft Office PowerPoint</Application>
  <PresentationFormat>Grand écran</PresentationFormat>
  <Paragraphs>784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8" baseType="lpstr">
      <vt:lpstr>Aptos</vt:lpstr>
      <vt:lpstr>Arial</vt:lpstr>
      <vt:lpstr>Calibri</vt:lpstr>
      <vt:lpstr>Calibri   </vt:lpstr>
      <vt:lpstr>Calibri Light</vt:lpstr>
      <vt:lpstr>Cambria Math</vt:lpstr>
      <vt:lpstr>Gill Sans MT</vt:lpstr>
      <vt:lpstr>Segoe Print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Animal Classification</vt:lpstr>
      <vt:lpstr>Animal Classification</vt:lpstr>
      <vt:lpstr>Présentation PowerPoint</vt:lpstr>
      <vt:lpstr>Présentation PowerPoint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Présentation PowerPoint</vt:lpstr>
      <vt:lpstr>LP/MILP constraints with yi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866</cp:revision>
  <dcterms:created xsi:type="dcterms:W3CDTF">2023-04-09T08:44:05Z</dcterms:created>
  <dcterms:modified xsi:type="dcterms:W3CDTF">2024-11-12T07:37:51Z</dcterms:modified>
</cp:coreProperties>
</file>