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venancia@gmail.com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F3621-21B8-8D21-B122-7DC0F75FF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Abaut me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3061A-9B99-76B8-D040-9B72118CA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2080620"/>
          </a:xfrm>
        </p:spPr>
        <p:txBody>
          <a:bodyPr/>
          <a:lstStyle/>
          <a:p>
            <a:r>
              <a:rPr lang="en-IN"/>
              <a:t>Name: A. Venancia</a:t>
            </a:r>
          </a:p>
          <a:p>
            <a:r>
              <a:rPr lang="en-IN"/>
              <a:t>Course: BSC computer science</a:t>
            </a:r>
          </a:p>
          <a:p>
            <a:r>
              <a:rPr lang="en-IN"/>
              <a:t>College name: valliammai women’s college of arts and science </a:t>
            </a:r>
          </a:p>
          <a:p>
            <a:r>
              <a:rPr lang="en-IN"/>
              <a:t>Email id: </a:t>
            </a:r>
            <a:r>
              <a:rPr lang="en-IN">
                <a:hlinkClick r:id="rId2"/>
              </a:rPr>
              <a:t>venancia@gmail.com</a:t>
            </a:r>
            <a:endParaRPr lang="en-IN"/>
          </a:p>
          <a:p>
            <a:r>
              <a:rPr lang="en-IN"/>
              <a:t>Phone no: 9790580027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971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1ED7F-BCC0-D5C7-456F-AADF81D5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ED4ADF-7651-D0EB-0C14-F67477C5A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841" y="272081"/>
            <a:ext cx="5019036" cy="615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C74C4E-92E5-18DE-C230-91B44A021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8877" y="-125926"/>
            <a:ext cx="6224323" cy="671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122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2EA3-80F5-C96D-8B61-0ED513BC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Table of contents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6C22E-B759-3DC1-44C7-B99806AC3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My self </a:t>
            </a:r>
          </a:p>
          <a:p>
            <a:pPr marL="0" indent="0">
              <a:buNone/>
            </a:pPr>
            <a:r>
              <a:rPr lang="en-IN"/>
              <a:t>Skills</a:t>
            </a:r>
          </a:p>
          <a:p>
            <a:pPr marL="0" indent="0">
              <a:buNone/>
            </a:pPr>
            <a:r>
              <a:rPr lang="en-IN"/>
              <a:t>Academie information </a:t>
            </a:r>
          </a:p>
          <a:p>
            <a:pPr marL="0" indent="0">
              <a:buNone/>
            </a:pPr>
            <a:r>
              <a:rPr lang="en-IN"/>
              <a:t>Prajects</a:t>
            </a:r>
          </a:p>
          <a:p>
            <a:pPr marL="0" indent="0">
              <a:buNone/>
            </a:pPr>
            <a:r>
              <a:rPr lang="en-IN"/>
              <a:t>Personal details </a:t>
            </a:r>
          </a:p>
          <a:p>
            <a:pPr marL="0" indent="0">
              <a:buNone/>
            </a:pPr>
            <a:r>
              <a:rPr lang="en-IN"/>
              <a:t>Extra activities </a:t>
            </a:r>
          </a:p>
          <a:p>
            <a:pPr marL="0" indent="0">
              <a:buNone/>
            </a:pPr>
            <a:r>
              <a:rPr lang="en-IN"/>
              <a:t>Conclusion 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BD87F-BE41-55C1-5F8F-C482919E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02442-4BED-E2EF-913E-B23AF3B0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My self </a:t>
            </a:r>
          </a:p>
          <a:p>
            <a:r>
              <a:rPr lang="en-IN"/>
              <a:t>My name is venancia a second year computer   science students with a person, web development and problem solving. I belive continuous of programing.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D8CD9-0FF3-A14C-0059-19FF8FAF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EA89-D85F-B893-F5BF-720C655C7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Skills </a:t>
            </a:r>
          </a:p>
          <a:p>
            <a:r>
              <a:rPr lang="en-IN"/>
              <a:t>Programing language :c++, python </a:t>
            </a:r>
          </a:p>
          <a:p>
            <a:r>
              <a:rPr lang="en-IN"/>
              <a:t>Communication anf presentation </a:t>
            </a:r>
          </a:p>
          <a:p>
            <a:r>
              <a:rPr lang="en-IN"/>
              <a:t>Web development :HTML, CSS</a:t>
            </a:r>
          </a:p>
          <a:p>
            <a:r>
              <a:rPr lang="en-IN"/>
              <a:t>Time management.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1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27ED-ABDF-734E-718A-B3E196C62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1F461-C54A-5619-B722-24FDB0548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 Academic informant </a:t>
            </a:r>
          </a:p>
          <a:p>
            <a:pPr marL="0" indent="0">
              <a:buNone/>
            </a:pPr>
            <a:r>
              <a:rPr lang="en-IN"/>
              <a:t>Bsc computer science (2024-2027)valliammai women’s college 70%</a:t>
            </a:r>
          </a:p>
          <a:p>
            <a:pPr marL="0" indent="0">
              <a:buNone/>
            </a:pPr>
            <a:r>
              <a:rPr lang="en-IN"/>
              <a:t>Higher secondary (2022-2024)st. Joseph girls higher secondary school =&gt;69%</a:t>
            </a:r>
          </a:p>
          <a:p>
            <a:pPr marL="0" indent="0">
              <a:buNone/>
            </a:pPr>
            <a:r>
              <a:rPr lang="en-IN"/>
              <a:t>SSLC(2021-2022):Government high school =&gt;60%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656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86F8-143E-222F-247D-01DBE9E2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45BCF-8F07-D572-6950-B1B58A71A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Personal details </a:t>
            </a:r>
          </a:p>
          <a:p>
            <a:r>
              <a:rPr lang="en-IN"/>
              <a:t>Date of birth :06/04/2007</a:t>
            </a:r>
          </a:p>
          <a:p>
            <a:r>
              <a:rPr lang="en-IN"/>
              <a:t>Language now:Tamil, Malayalam </a:t>
            </a:r>
          </a:p>
          <a:p>
            <a:r>
              <a:rPr lang="en-IN"/>
              <a:t>Hobbies :singing, Dancing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7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FA9DA-F56C-AFDD-76E4-6995EC98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62142-B4A7-85DD-3CC1-370FD6181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Extra activities </a:t>
            </a:r>
          </a:p>
          <a:p>
            <a:r>
              <a:rPr lang="en-IN"/>
              <a:t>Dancing, singing eating</a:t>
            </a:r>
          </a:p>
          <a:p>
            <a:r>
              <a:rPr lang="en-IN"/>
              <a:t>Sport : Tennis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39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D587-7A02-D2A2-4C88-CE83FA90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5BD-FC4E-2ED0-DC0D-A8648976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Conclusion</a:t>
            </a:r>
          </a:p>
          <a:p>
            <a:r>
              <a:rPr lang="en-IN"/>
              <a:t>I am ethnic leaner with stong and communication skills. I am confident that by skill, project and devition my help and achive my goal.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17B83-C5B2-28E1-E5EA-74A72AD8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51327-1A9B-28C0-312B-A8A9B06B5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Link: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5F369-BB8A-4DB0-F666-22153D728495}"/>
              </a:ext>
            </a:extLst>
          </p:cNvPr>
          <p:cNvSpPr txBox="1"/>
          <p:nvPr/>
        </p:nvSpPr>
        <p:spPr>
          <a:xfrm>
            <a:off x="3049199" y="3233315"/>
            <a:ext cx="60983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https://github.com/blaisenoel</a:t>
            </a:r>
          </a:p>
        </p:txBody>
      </p:sp>
    </p:spTree>
    <p:extLst>
      <p:ext uri="{BB962C8B-B14F-4D97-AF65-F5344CB8AC3E}">
        <p14:creationId xmlns:p14="http://schemas.microsoft.com/office/powerpoint/2010/main" val="673555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Abaut me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hub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Abaut me</dc:title>
  <dc:creator>Venancia Venacia</dc:creator>
  <cp:lastModifiedBy>Venancia Venacia</cp:lastModifiedBy>
  <cp:revision>4</cp:revision>
  <dcterms:created xsi:type="dcterms:W3CDTF">2025-09-01T05:15:23Z</dcterms:created>
  <dcterms:modified xsi:type="dcterms:W3CDTF">2025-09-01T06:52:03Z</dcterms:modified>
</cp:coreProperties>
</file>