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46D"/>
    <a:srgbClr val="313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2DFD4C-41B0-4B42-BA1C-75B88AEC0BDD}" v="57" dt="2022-04-02T09:23:11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sten Blank" userId="080eee26eaa47b19" providerId="LiveId" clId="{A62DFD4C-41B0-4B42-BA1C-75B88AEC0BDD}"/>
    <pc:docChg chg="undo custSel addSld delSld modSld modMainMaster">
      <pc:chgData name="Karsten Blank" userId="080eee26eaa47b19" providerId="LiveId" clId="{A62DFD4C-41B0-4B42-BA1C-75B88AEC0BDD}" dt="2022-04-02T09:23:58.438" v="4246" actId="20577"/>
      <pc:docMkLst>
        <pc:docMk/>
      </pc:docMkLst>
      <pc:sldChg chg="addSp delSp modSp mod setBg">
        <pc:chgData name="Karsten Blank" userId="080eee26eaa47b19" providerId="LiveId" clId="{A62DFD4C-41B0-4B42-BA1C-75B88AEC0BDD}" dt="2022-04-02T08:14:55.794" v="239" actId="20577"/>
        <pc:sldMkLst>
          <pc:docMk/>
          <pc:sldMk cId="2873499746" sldId="256"/>
        </pc:sldMkLst>
        <pc:spChg chg="add mod">
          <ac:chgData name="Karsten Blank" userId="080eee26eaa47b19" providerId="LiveId" clId="{A62DFD4C-41B0-4B42-BA1C-75B88AEC0BDD}" dt="2022-04-02T08:14:55.794" v="239" actId="20577"/>
          <ac:spMkLst>
            <pc:docMk/>
            <pc:sldMk cId="2873499746" sldId="256"/>
            <ac:spMk id="6" creationId="{BCF9D2C3-7B6C-4876-A674-C038BA328887}"/>
          </ac:spMkLst>
        </pc:spChg>
        <pc:spChg chg="add mod">
          <ac:chgData name="Karsten Blank" userId="080eee26eaa47b19" providerId="LiveId" clId="{A62DFD4C-41B0-4B42-BA1C-75B88AEC0BDD}" dt="2022-04-02T08:05:32.359" v="194" actId="1076"/>
          <ac:spMkLst>
            <pc:docMk/>
            <pc:sldMk cId="2873499746" sldId="256"/>
            <ac:spMk id="8" creationId="{2A5938FE-602D-45EB-BFAA-15D38D8E0DE1}"/>
          </ac:spMkLst>
        </pc:spChg>
        <pc:spChg chg="add mod">
          <ac:chgData name="Karsten Blank" userId="080eee26eaa47b19" providerId="LiveId" clId="{A62DFD4C-41B0-4B42-BA1C-75B88AEC0BDD}" dt="2022-04-02T08:03:14.394" v="181" actId="20577"/>
          <ac:spMkLst>
            <pc:docMk/>
            <pc:sldMk cId="2873499746" sldId="256"/>
            <ac:spMk id="9" creationId="{EFFE588F-CCB7-4DAC-8FBE-30EC947E2EBF}"/>
          </ac:spMkLst>
        </pc:spChg>
        <pc:picChg chg="add del">
          <ac:chgData name="Karsten Blank" userId="080eee26eaa47b19" providerId="LiveId" clId="{A62DFD4C-41B0-4B42-BA1C-75B88AEC0BDD}" dt="2022-04-02T08:00:33.850" v="4" actId="478"/>
          <ac:picMkLst>
            <pc:docMk/>
            <pc:sldMk cId="2873499746" sldId="256"/>
            <ac:picMk id="5" creationId="{9CB0E945-B750-4E1E-9F29-82218050301D}"/>
          </ac:picMkLst>
        </pc:picChg>
        <pc:picChg chg="add">
          <ac:chgData name="Karsten Blank" userId="080eee26eaa47b19" providerId="LiveId" clId="{A62DFD4C-41B0-4B42-BA1C-75B88AEC0BDD}" dt="2022-04-02T07:59:50.934" v="0"/>
          <ac:picMkLst>
            <pc:docMk/>
            <pc:sldMk cId="2873499746" sldId="256"/>
            <ac:picMk id="1026" creationId="{FC628683-863F-46C0-81DD-42BAAEE5E030}"/>
          </ac:picMkLst>
        </pc:picChg>
      </pc:sldChg>
      <pc:sldChg chg="del">
        <pc:chgData name="Karsten Blank" userId="080eee26eaa47b19" providerId="LiveId" clId="{A62DFD4C-41B0-4B42-BA1C-75B88AEC0BDD}" dt="2022-04-02T08:17:56.460" v="515" actId="47"/>
        <pc:sldMkLst>
          <pc:docMk/>
          <pc:sldMk cId="1535824281" sldId="257"/>
        </pc:sldMkLst>
      </pc:sldChg>
      <pc:sldChg chg="modSp del mod">
        <pc:chgData name="Karsten Blank" userId="080eee26eaa47b19" providerId="LiveId" clId="{A62DFD4C-41B0-4B42-BA1C-75B88AEC0BDD}" dt="2022-04-02T08:18:51.150" v="560" actId="47"/>
        <pc:sldMkLst>
          <pc:docMk/>
          <pc:sldMk cId="3001786965" sldId="258"/>
        </pc:sldMkLst>
        <pc:spChg chg="mod">
          <ac:chgData name="Karsten Blank" userId="080eee26eaa47b19" providerId="LiveId" clId="{A62DFD4C-41B0-4B42-BA1C-75B88AEC0BDD}" dt="2022-04-02T08:18:14.370" v="524" actId="255"/>
          <ac:spMkLst>
            <pc:docMk/>
            <pc:sldMk cId="3001786965" sldId="258"/>
            <ac:spMk id="2" creationId="{4362CBDC-5C69-4BBF-9F5C-6E27610D2695}"/>
          </ac:spMkLst>
        </pc:spChg>
      </pc:sldChg>
      <pc:sldChg chg="del">
        <pc:chgData name="Karsten Blank" userId="080eee26eaa47b19" providerId="LiveId" clId="{A62DFD4C-41B0-4B42-BA1C-75B88AEC0BDD}" dt="2022-04-02T08:19:27.994" v="598" actId="47"/>
        <pc:sldMkLst>
          <pc:docMk/>
          <pc:sldMk cId="981512588" sldId="259"/>
        </pc:sldMkLst>
      </pc:sldChg>
      <pc:sldChg chg="addSp modSp del mod">
        <pc:chgData name="Karsten Blank" userId="080eee26eaa47b19" providerId="LiveId" clId="{A62DFD4C-41B0-4B42-BA1C-75B88AEC0BDD}" dt="2022-04-02T08:19:57.951" v="613" actId="47"/>
        <pc:sldMkLst>
          <pc:docMk/>
          <pc:sldMk cId="1215608403" sldId="260"/>
        </pc:sldMkLst>
        <pc:spChg chg="mod">
          <ac:chgData name="Karsten Blank" userId="080eee26eaa47b19" providerId="LiveId" clId="{A62DFD4C-41B0-4B42-BA1C-75B88AEC0BDD}" dt="2022-04-02T08:04:31.652" v="191" actId="255"/>
          <ac:spMkLst>
            <pc:docMk/>
            <pc:sldMk cId="1215608403" sldId="260"/>
            <ac:spMk id="2" creationId="{FC6EF8C3-E858-465E-8BE9-C66A8BA44875}"/>
          </ac:spMkLst>
        </pc:spChg>
        <pc:picChg chg="add mod">
          <ac:chgData name="Karsten Blank" userId="080eee26eaa47b19" providerId="LiveId" clId="{A62DFD4C-41B0-4B42-BA1C-75B88AEC0BDD}" dt="2022-04-02T08:04:24.358" v="190" actId="1076"/>
          <ac:picMkLst>
            <pc:docMk/>
            <pc:sldMk cId="1215608403" sldId="260"/>
            <ac:picMk id="2050" creationId="{33402DE5-A948-45D8-97F1-388151A4198A}"/>
          </ac:picMkLst>
        </pc:picChg>
      </pc:sldChg>
      <pc:sldChg chg="del">
        <pc:chgData name="Karsten Blank" userId="080eee26eaa47b19" providerId="LiveId" clId="{A62DFD4C-41B0-4B42-BA1C-75B88AEC0BDD}" dt="2022-04-02T08:17:58.285" v="516" actId="47"/>
        <pc:sldMkLst>
          <pc:docMk/>
          <pc:sldMk cId="465386581" sldId="261"/>
        </pc:sldMkLst>
      </pc:sldChg>
      <pc:sldChg chg="modSp mod setBg">
        <pc:chgData name="Karsten Blank" userId="080eee26eaa47b19" providerId="LiveId" clId="{A62DFD4C-41B0-4B42-BA1C-75B88AEC0BDD}" dt="2022-04-02T09:16:02.647" v="3747" actId="20577"/>
        <pc:sldMkLst>
          <pc:docMk/>
          <pc:sldMk cId="2827579521" sldId="262"/>
        </pc:sldMkLst>
        <pc:spChg chg="mod">
          <ac:chgData name="Karsten Blank" userId="080eee26eaa47b19" providerId="LiveId" clId="{A62DFD4C-41B0-4B42-BA1C-75B88AEC0BDD}" dt="2022-04-02T08:06:06.955" v="210" actId="6549"/>
          <ac:spMkLst>
            <pc:docMk/>
            <pc:sldMk cId="2827579521" sldId="262"/>
            <ac:spMk id="2" creationId="{E46059AA-A16E-4D99-871C-4F260E2079B2}"/>
          </ac:spMkLst>
        </pc:spChg>
        <pc:spChg chg="mod">
          <ac:chgData name="Karsten Blank" userId="080eee26eaa47b19" providerId="LiveId" clId="{A62DFD4C-41B0-4B42-BA1C-75B88AEC0BDD}" dt="2022-04-02T09:16:02.647" v="3747" actId="20577"/>
          <ac:spMkLst>
            <pc:docMk/>
            <pc:sldMk cId="2827579521" sldId="262"/>
            <ac:spMk id="3" creationId="{DD0094F4-0C6E-456B-B97E-22CB11F4FEE0}"/>
          </ac:spMkLst>
        </pc:spChg>
      </pc:sldChg>
      <pc:sldChg chg="modSp add del mod">
        <pc:chgData name="Karsten Blank" userId="080eee26eaa47b19" providerId="LiveId" clId="{A62DFD4C-41B0-4B42-BA1C-75B88AEC0BDD}" dt="2022-04-02T08:18:49.486" v="559" actId="47"/>
        <pc:sldMkLst>
          <pc:docMk/>
          <pc:sldMk cId="2722722106" sldId="263"/>
        </pc:sldMkLst>
        <pc:spChg chg="mod">
          <ac:chgData name="Karsten Blank" userId="080eee26eaa47b19" providerId="LiveId" clId="{A62DFD4C-41B0-4B42-BA1C-75B88AEC0BDD}" dt="2022-04-02T08:18:31.506" v="541" actId="20577"/>
          <ac:spMkLst>
            <pc:docMk/>
            <pc:sldMk cId="2722722106" sldId="263"/>
            <ac:spMk id="2" creationId="{E46059AA-A16E-4D99-871C-4F260E2079B2}"/>
          </ac:spMkLst>
        </pc:spChg>
      </pc:sldChg>
      <pc:sldChg chg="addSp modSp add mod">
        <pc:chgData name="Karsten Blank" userId="080eee26eaa47b19" providerId="LiveId" clId="{A62DFD4C-41B0-4B42-BA1C-75B88AEC0BDD}" dt="2022-04-02T09:05:06.383" v="3006" actId="1035"/>
        <pc:sldMkLst>
          <pc:docMk/>
          <pc:sldMk cId="711250412" sldId="264"/>
        </pc:sldMkLst>
        <pc:spChg chg="mod">
          <ac:chgData name="Karsten Blank" userId="080eee26eaa47b19" providerId="LiveId" clId="{A62DFD4C-41B0-4B42-BA1C-75B88AEC0BDD}" dt="2022-04-02T08:57:48.427" v="2544" actId="1076"/>
          <ac:spMkLst>
            <pc:docMk/>
            <pc:sldMk cId="711250412" sldId="264"/>
            <ac:spMk id="2" creationId="{E46059AA-A16E-4D99-871C-4F260E2079B2}"/>
          </ac:spMkLst>
        </pc:spChg>
        <pc:spChg chg="mod">
          <ac:chgData name="Karsten Blank" userId="080eee26eaa47b19" providerId="LiveId" clId="{A62DFD4C-41B0-4B42-BA1C-75B88AEC0BDD}" dt="2022-04-02T09:03:22.016" v="2940" actId="20577"/>
          <ac:spMkLst>
            <pc:docMk/>
            <pc:sldMk cId="711250412" sldId="264"/>
            <ac:spMk id="3" creationId="{DD0094F4-0C6E-456B-B97E-22CB11F4FEE0}"/>
          </ac:spMkLst>
        </pc:spChg>
        <pc:spChg chg="add mod">
          <ac:chgData name="Karsten Blank" userId="080eee26eaa47b19" providerId="LiveId" clId="{A62DFD4C-41B0-4B42-BA1C-75B88AEC0BDD}" dt="2022-04-02T08:56:09.890" v="2367" actId="1076"/>
          <ac:spMkLst>
            <pc:docMk/>
            <pc:sldMk cId="711250412" sldId="264"/>
            <ac:spMk id="4" creationId="{36F2AE87-CD5A-44E2-88D8-A25AC06CA4BE}"/>
          </ac:spMkLst>
        </pc:spChg>
        <pc:spChg chg="add mod">
          <ac:chgData name="Karsten Blank" userId="080eee26eaa47b19" providerId="LiveId" clId="{A62DFD4C-41B0-4B42-BA1C-75B88AEC0BDD}" dt="2022-04-02T09:03:12.113" v="2929" actId="5793"/>
          <ac:spMkLst>
            <pc:docMk/>
            <pc:sldMk cId="711250412" sldId="264"/>
            <ac:spMk id="5" creationId="{356DAF6C-A1C0-42D1-8768-DCBD9820A013}"/>
          </ac:spMkLst>
        </pc:spChg>
        <pc:spChg chg="add mod">
          <ac:chgData name="Karsten Blank" userId="080eee26eaa47b19" providerId="LiveId" clId="{A62DFD4C-41B0-4B42-BA1C-75B88AEC0BDD}" dt="2022-04-02T09:03:38.968" v="2947" actId="20577"/>
          <ac:spMkLst>
            <pc:docMk/>
            <pc:sldMk cId="711250412" sldId="264"/>
            <ac:spMk id="6" creationId="{3A4DD2E4-6172-4B64-AFC5-B4EE7F3931A2}"/>
          </ac:spMkLst>
        </pc:spChg>
        <pc:spChg chg="add mod">
          <ac:chgData name="Karsten Blank" userId="080eee26eaa47b19" providerId="LiveId" clId="{A62DFD4C-41B0-4B42-BA1C-75B88AEC0BDD}" dt="2022-04-02T09:05:06.383" v="3006" actId="1035"/>
          <ac:spMkLst>
            <pc:docMk/>
            <pc:sldMk cId="711250412" sldId="264"/>
            <ac:spMk id="7" creationId="{F5A9B7F7-2556-4F1E-9F96-E80FA8B7700C}"/>
          </ac:spMkLst>
        </pc:spChg>
      </pc:sldChg>
      <pc:sldChg chg="addSp modSp add mod">
        <pc:chgData name="Karsten Blank" userId="080eee26eaa47b19" providerId="LiveId" clId="{A62DFD4C-41B0-4B42-BA1C-75B88AEC0BDD}" dt="2022-04-02T09:15:18.900" v="3745" actId="14100"/>
        <pc:sldMkLst>
          <pc:docMk/>
          <pc:sldMk cId="2272158788" sldId="265"/>
        </pc:sldMkLst>
        <pc:spChg chg="mod">
          <ac:chgData name="Karsten Blank" userId="080eee26eaa47b19" providerId="LiveId" clId="{A62DFD4C-41B0-4B42-BA1C-75B88AEC0BDD}" dt="2022-04-02T08:19:09.857" v="597" actId="20577"/>
          <ac:spMkLst>
            <pc:docMk/>
            <pc:sldMk cId="2272158788" sldId="265"/>
            <ac:spMk id="2" creationId="{E46059AA-A16E-4D99-871C-4F260E2079B2}"/>
          </ac:spMkLst>
        </pc:spChg>
        <pc:spChg chg="mod">
          <ac:chgData name="Karsten Blank" userId="080eee26eaa47b19" providerId="LiveId" clId="{A62DFD4C-41B0-4B42-BA1C-75B88AEC0BDD}" dt="2022-04-02T09:14:50.369" v="3639" actId="20577"/>
          <ac:spMkLst>
            <pc:docMk/>
            <pc:sldMk cId="2272158788" sldId="265"/>
            <ac:spMk id="3" creationId="{DD0094F4-0C6E-456B-B97E-22CB11F4FEE0}"/>
          </ac:spMkLst>
        </pc:spChg>
        <pc:spChg chg="add mod">
          <ac:chgData name="Karsten Blank" userId="080eee26eaa47b19" providerId="LiveId" clId="{A62DFD4C-41B0-4B42-BA1C-75B88AEC0BDD}" dt="2022-04-02T09:14:53.932" v="3664" actId="1036"/>
          <ac:spMkLst>
            <pc:docMk/>
            <pc:sldMk cId="2272158788" sldId="265"/>
            <ac:spMk id="4" creationId="{15086A6A-94A0-4B19-9885-C2260D458E9B}"/>
          </ac:spMkLst>
        </pc:spChg>
        <pc:spChg chg="add mod">
          <ac:chgData name="Karsten Blank" userId="080eee26eaa47b19" providerId="LiveId" clId="{A62DFD4C-41B0-4B42-BA1C-75B88AEC0BDD}" dt="2022-04-02T09:15:18.900" v="3745" actId="14100"/>
          <ac:spMkLst>
            <pc:docMk/>
            <pc:sldMk cId="2272158788" sldId="265"/>
            <ac:spMk id="5" creationId="{572F9A16-5D24-460B-A2D4-836790002E79}"/>
          </ac:spMkLst>
        </pc:spChg>
      </pc:sldChg>
      <pc:sldChg chg="addSp delSp modSp add mod">
        <pc:chgData name="Karsten Blank" userId="080eee26eaa47b19" providerId="LiveId" clId="{A62DFD4C-41B0-4B42-BA1C-75B88AEC0BDD}" dt="2022-04-02T08:20:05.863" v="614" actId="12788"/>
        <pc:sldMkLst>
          <pc:docMk/>
          <pc:sldMk cId="2796202577" sldId="266"/>
        </pc:sldMkLst>
        <pc:spChg chg="mod">
          <ac:chgData name="Karsten Blank" userId="080eee26eaa47b19" providerId="LiveId" clId="{A62DFD4C-41B0-4B42-BA1C-75B88AEC0BDD}" dt="2022-04-02T08:19:51.143" v="610"/>
          <ac:spMkLst>
            <pc:docMk/>
            <pc:sldMk cId="2796202577" sldId="266"/>
            <ac:spMk id="2" creationId="{E46059AA-A16E-4D99-871C-4F260E2079B2}"/>
          </ac:spMkLst>
        </pc:spChg>
        <pc:spChg chg="del">
          <ac:chgData name="Karsten Blank" userId="080eee26eaa47b19" providerId="LiveId" clId="{A62DFD4C-41B0-4B42-BA1C-75B88AEC0BDD}" dt="2022-04-02T08:19:32.663" v="600" actId="478"/>
          <ac:spMkLst>
            <pc:docMk/>
            <pc:sldMk cId="2796202577" sldId="266"/>
            <ac:spMk id="3" creationId="{DD0094F4-0C6E-456B-B97E-22CB11F4FEE0}"/>
          </ac:spMkLst>
        </pc:spChg>
        <pc:spChg chg="add del mod">
          <ac:chgData name="Karsten Blank" userId="080eee26eaa47b19" providerId="LiveId" clId="{A62DFD4C-41B0-4B42-BA1C-75B88AEC0BDD}" dt="2022-04-02T08:19:41.994" v="609" actId="478"/>
          <ac:spMkLst>
            <pc:docMk/>
            <pc:sldMk cId="2796202577" sldId="266"/>
            <ac:spMk id="5" creationId="{ECA37A4C-FAB4-484A-97BD-74D340A33173}"/>
          </ac:spMkLst>
        </pc:spChg>
        <pc:picChg chg="add mod">
          <ac:chgData name="Karsten Blank" userId="080eee26eaa47b19" providerId="LiveId" clId="{A62DFD4C-41B0-4B42-BA1C-75B88AEC0BDD}" dt="2022-04-02T08:20:05.863" v="614" actId="12788"/>
          <ac:picMkLst>
            <pc:docMk/>
            <pc:sldMk cId="2796202577" sldId="266"/>
            <ac:picMk id="6" creationId="{AA3B64E0-5E3D-4768-B025-D27E46FF7F9E}"/>
          </ac:picMkLst>
        </pc:picChg>
      </pc:sldChg>
      <pc:sldChg chg="addSp delSp modSp add mod">
        <pc:chgData name="Karsten Blank" userId="080eee26eaa47b19" providerId="LiveId" clId="{A62DFD4C-41B0-4B42-BA1C-75B88AEC0BDD}" dt="2022-04-02T08:35:24.034" v="1201" actId="6549"/>
        <pc:sldMkLst>
          <pc:docMk/>
          <pc:sldMk cId="1204777101" sldId="267"/>
        </pc:sldMkLst>
        <pc:spChg chg="mod">
          <ac:chgData name="Karsten Blank" userId="080eee26eaa47b19" providerId="LiveId" clId="{A62DFD4C-41B0-4B42-BA1C-75B88AEC0BDD}" dt="2022-04-02T08:23:52.859" v="649" actId="20577"/>
          <ac:spMkLst>
            <pc:docMk/>
            <pc:sldMk cId="1204777101" sldId="267"/>
            <ac:spMk id="2" creationId="{E46059AA-A16E-4D99-871C-4F260E2079B2}"/>
          </ac:spMkLst>
        </pc:spChg>
        <pc:spChg chg="add mod">
          <ac:chgData name="Karsten Blank" userId="080eee26eaa47b19" providerId="LiveId" clId="{A62DFD4C-41B0-4B42-BA1C-75B88AEC0BDD}" dt="2022-04-02T08:23:41.682" v="627" actId="208"/>
          <ac:spMkLst>
            <pc:docMk/>
            <pc:sldMk cId="1204777101" sldId="267"/>
            <ac:spMk id="3" creationId="{3A7611AE-C315-4477-8428-93FAFF6CF8FA}"/>
          </ac:spMkLst>
        </pc:spChg>
        <pc:spChg chg="add mod">
          <ac:chgData name="Karsten Blank" userId="080eee26eaa47b19" providerId="LiveId" clId="{A62DFD4C-41B0-4B42-BA1C-75B88AEC0BDD}" dt="2022-04-02T08:35:24.034" v="1201" actId="6549"/>
          <ac:spMkLst>
            <pc:docMk/>
            <pc:sldMk cId="1204777101" sldId="267"/>
            <ac:spMk id="4" creationId="{621EA046-B7BB-453D-A3C3-580E1DAA2276}"/>
          </ac:spMkLst>
        </pc:spChg>
        <pc:spChg chg="add mod">
          <ac:chgData name="Karsten Blank" userId="080eee26eaa47b19" providerId="LiveId" clId="{A62DFD4C-41B0-4B42-BA1C-75B88AEC0BDD}" dt="2022-04-02T08:26:43.051" v="766" actId="208"/>
          <ac:spMkLst>
            <pc:docMk/>
            <pc:sldMk cId="1204777101" sldId="267"/>
            <ac:spMk id="5" creationId="{D1C28CB2-BB49-48D1-A38E-C13FBA0815C0}"/>
          </ac:spMkLst>
        </pc:spChg>
        <pc:spChg chg="add mod">
          <ac:chgData name="Karsten Blank" userId="080eee26eaa47b19" providerId="LiveId" clId="{A62DFD4C-41B0-4B42-BA1C-75B88AEC0BDD}" dt="2022-04-02T08:30:38.593" v="976" actId="1076"/>
          <ac:spMkLst>
            <pc:docMk/>
            <pc:sldMk cId="1204777101" sldId="267"/>
            <ac:spMk id="9" creationId="{C32F6202-AB3F-4406-9198-C4C7C0BBC609}"/>
          </ac:spMkLst>
        </pc:spChg>
        <pc:spChg chg="add mod">
          <ac:chgData name="Karsten Blank" userId="080eee26eaa47b19" providerId="LiveId" clId="{A62DFD4C-41B0-4B42-BA1C-75B88AEC0BDD}" dt="2022-04-02T08:27:23.249" v="770" actId="208"/>
          <ac:spMkLst>
            <pc:docMk/>
            <pc:sldMk cId="1204777101" sldId="267"/>
            <ac:spMk id="10" creationId="{673BBD2F-90F7-413B-A17A-1FFB52769D4A}"/>
          </ac:spMkLst>
        </pc:spChg>
        <pc:spChg chg="add mod">
          <ac:chgData name="Karsten Blank" userId="080eee26eaa47b19" providerId="LiveId" clId="{A62DFD4C-41B0-4B42-BA1C-75B88AEC0BDD}" dt="2022-04-02T08:28:48.460" v="778" actId="1076"/>
          <ac:spMkLst>
            <pc:docMk/>
            <pc:sldMk cId="1204777101" sldId="267"/>
            <ac:spMk id="11" creationId="{460AEC62-C45E-46F8-AFF5-3E3C90802C50}"/>
          </ac:spMkLst>
        </pc:spChg>
        <pc:spChg chg="add mod">
          <ac:chgData name="Karsten Blank" userId="080eee26eaa47b19" providerId="LiveId" clId="{A62DFD4C-41B0-4B42-BA1C-75B88AEC0BDD}" dt="2022-04-02T08:29:08.036" v="782" actId="1076"/>
          <ac:spMkLst>
            <pc:docMk/>
            <pc:sldMk cId="1204777101" sldId="267"/>
            <ac:spMk id="12" creationId="{47108DB6-A6F2-444C-8E94-9FDF0A79166B}"/>
          </ac:spMkLst>
        </pc:spChg>
        <pc:spChg chg="add mod">
          <ac:chgData name="Karsten Blank" userId="080eee26eaa47b19" providerId="LiveId" clId="{A62DFD4C-41B0-4B42-BA1C-75B88AEC0BDD}" dt="2022-04-02T08:31:33.713" v="979" actId="20577"/>
          <ac:spMkLst>
            <pc:docMk/>
            <pc:sldMk cId="1204777101" sldId="267"/>
            <ac:spMk id="13" creationId="{C13438CD-324D-4C2B-8B11-4FB20B670AE0}"/>
          </ac:spMkLst>
        </pc:spChg>
        <pc:spChg chg="add mod">
          <ac:chgData name="Karsten Blank" userId="080eee26eaa47b19" providerId="LiveId" clId="{A62DFD4C-41B0-4B42-BA1C-75B88AEC0BDD}" dt="2022-04-02T08:30:07.795" v="930" actId="1076"/>
          <ac:spMkLst>
            <pc:docMk/>
            <pc:sldMk cId="1204777101" sldId="267"/>
            <ac:spMk id="14" creationId="{3CF4D6D8-470B-41A4-87EB-DE0F0A559053}"/>
          </ac:spMkLst>
        </pc:spChg>
        <pc:spChg chg="add mod">
          <ac:chgData name="Karsten Blank" userId="080eee26eaa47b19" providerId="LiveId" clId="{A62DFD4C-41B0-4B42-BA1C-75B88AEC0BDD}" dt="2022-04-02T08:30:32.881" v="972" actId="1076"/>
          <ac:spMkLst>
            <pc:docMk/>
            <pc:sldMk cId="1204777101" sldId="267"/>
            <ac:spMk id="16" creationId="{F2B9B717-C453-4E36-BE32-F6FFB20A75A9}"/>
          </ac:spMkLst>
        </pc:spChg>
        <pc:picChg chg="del">
          <ac:chgData name="Karsten Blank" userId="080eee26eaa47b19" providerId="LiveId" clId="{A62DFD4C-41B0-4B42-BA1C-75B88AEC0BDD}" dt="2022-04-02T08:20:55.224" v="624" actId="478"/>
          <ac:picMkLst>
            <pc:docMk/>
            <pc:sldMk cId="1204777101" sldId="267"/>
            <ac:picMk id="6" creationId="{AA3B64E0-5E3D-4768-B025-D27E46FF7F9E}"/>
          </ac:picMkLst>
        </pc:picChg>
        <pc:cxnChg chg="add mod">
          <ac:chgData name="Karsten Blank" userId="080eee26eaa47b19" providerId="LiveId" clId="{A62DFD4C-41B0-4B42-BA1C-75B88AEC0BDD}" dt="2022-04-02T08:26:43.051" v="766" actId="208"/>
          <ac:cxnSpMkLst>
            <pc:docMk/>
            <pc:sldMk cId="1204777101" sldId="267"/>
            <ac:cxnSpMk id="8" creationId="{7AB7B212-AFE7-4097-976C-A63F08E081DF}"/>
          </ac:cxnSpMkLst>
        </pc:cxnChg>
        <pc:cxnChg chg="add mod">
          <ac:chgData name="Karsten Blank" userId="080eee26eaa47b19" providerId="LiveId" clId="{A62DFD4C-41B0-4B42-BA1C-75B88AEC0BDD}" dt="2022-04-02T08:30:15.518" v="933" actId="14100"/>
          <ac:cxnSpMkLst>
            <pc:docMk/>
            <pc:sldMk cId="1204777101" sldId="267"/>
            <ac:cxnSpMk id="15" creationId="{D7B621FB-1716-4704-B64A-B88390D21B2C}"/>
          </ac:cxnSpMkLst>
        </pc:cxnChg>
      </pc:sldChg>
      <pc:sldChg chg="addSp delSp modSp add mod">
        <pc:chgData name="Karsten Blank" userId="080eee26eaa47b19" providerId="LiveId" clId="{A62DFD4C-41B0-4B42-BA1C-75B88AEC0BDD}" dt="2022-04-02T08:37:28.539" v="1283" actId="6549"/>
        <pc:sldMkLst>
          <pc:docMk/>
          <pc:sldMk cId="1865853539" sldId="268"/>
        </pc:sldMkLst>
        <pc:spChg chg="mod">
          <ac:chgData name="Karsten Blank" userId="080eee26eaa47b19" providerId="LiveId" clId="{A62DFD4C-41B0-4B42-BA1C-75B88AEC0BDD}" dt="2022-04-02T08:37:28.539" v="1283" actId="6549"/>
          <ac:spMkLst>
            <pc:docMk/>
            <pc:sldMk cId="1865853539" sldId="268"/>
            <ac:spMk id="2" creationId="{E46059AA-A16E-4D99-871C-4F260E2079B2}"/>
          </ac:spMkLst>
        </pc:spChg>
        <pc:spChg chg="mod">
          <ac:chgData name="Karsten Blank" userId="080eee26eaa47b19" providerId="LiveId" clId="{A62DFD4C-41B0-4B42-BA1C-75B88AEC0BDD}" dt="2022-04-02T08:35:30.011" v="1214" actId="6549"/>
          <ac:spMkLst>
            <pc:docMk/>
            <pc:sldMk cId="1865853539" sldId="268"/>
            <ac:spMk id="4" creationId="{621EA046-B7BB-453D-A3C3-580E1DAA2276}"/>
          </ac:spMkLst>
        </pc:spChg>
        <pc:spChg chg="del">
          <ac:chgData name="Karsten Blank" userId="080eee26eaa47b19" providerId="LiveId" clId="{A62DFD4C-41B0-4B42-BA1C-75B88AEC0BDD}" dt="2022-04-02T08:32:09.953" v="1002" actId="478"/>
          <ac:spMkLst>
            <pc:docMk/>
            <pc:sldMk cId="1865853539" sldId="268"/>
            <ac:spMk id="11" creationId="{460AEC62-C45E-46F8-AFF5-3E3C90802C50}"/>
          </ac:spMkLst>
        </pc:spChg>
        <pc:spChg chg="del">
          <ac:chgData name="Karsten Blank" userId="080eee26eaa47b19" providerId="LiveId" clId="{A62DFD4C-41B0-4B42-BA1C-75B88AEC0BDD}" dt="2022-04-02T08:32:15.001" v="1007" actId="478"/>
          <ac:spMkLst>
            <pc:docMk/>
            <pc:sldMk cId="1865853539" sldId="268"/>
            <ac:spMk id="12" creationId="{47108DB6-A6F2-444C-8E94-9FDF0A79166B}"/>
          </ac:spMkLst>
        </pc:spChg>
        <pc:spChg chg="del">
          <ac:chgData name="Karsten Blank" userId="080eee26eaa47b19" providerId="LiveId" clId="{A62DFD4C-41B0-4B42-BA1C-75B88AEC0BDD}" dt="2022-04-02T08:32:11.281" v="1003" actId="478"/>
          <ac:spMkLst>
            <pc:docMk/>
            <pc:sldMk cId="1865853539" sldId="268"/>
            <ac:spMk id="13" creationId="{C13438CD-324D-4C2B-8B11-4FB20B670AE0}"/>
          </ac:spMkLst>
        </pc:spChg>
        <pc:spChg chg="del">
          <ac:chgData name="Karsten Blank" userId="080eee26eaa47b19" providerId="LiveId" clId="{A62DFD4C-41B0-4B42-BA1C-75B88AEC0BDD}" dt="2022-04-02T08:32:14.346" v="1006" actId="478"/>
          <ac:spMkLst>
            <pc:docMk/>
            <pc:sldMk cId="1865853539" sldId="268"/>
            <ac:spMk id="14" creationId="{3CF4D6D8-470B-41A4-87EB-DE0F0A559053}"/>
          </ac:spMkLst>
        </pc:spChg>
        <pc:spChg chg="del">
          <ac:chgData name="Karsten Blank" userId="080eee26eaa47b19" providerId="LiveId" clId="{A62DFD4C-41B0-4B42-BA1C-75B88AEC0BDD}" dt="2022-04-02T08:32:12.690" v="1004" actId="478"/>
          <ac:spMkLst>
            <pc:docMk/>
            <pc:sldMk cId="1865853539" sldId="268"/>
            <ac:spMk id="16" creationId="{F2B9B717-C453-4E36-BE32-F6FFB20A75A9}"/>
          </ac:spMkLst>
        </pc:spChg>
        <pc:spChg chg="add mod">
          <ac:chgData name="Karsten Blank" userId="080eee26eaa47b19" providerId="LiveId" clId="{A62DFD4C-41B0-4B42-BA1C-75B88AEC0BDD}" dt="2022-04-02T08:33:07.881" v="1029" actId="1076"/>
          <ac:spMkLst>
            <pc:docMk/>
            <pc:sldMk cId="1865853539" sldId="268"/>
            <ac:spMk id="17" creationId="{7F32BB07-B925-4415-BDEB-99953AC99819}"/>
          </ac:spMkLst>
        </pc:spChg>
        <pc:spChg chg="add mod">
          <ac:chgData name="Karsten Blank" userId="080eee26eaa47b19" providerId="LiveId" clId="{A62DFD4C-41B0-4B42-BA1C-75B88AEC0BDD}" dt="2022-04-02T08:33:58.361" v="1041" actId="1076"/>
          <ac:spMkLst>
            <pc:docMk/>
            <pc:sldMk cId="1865853539" sldId="268"/>
            <ac:spMk id="18" creationId="{DF8B3247-C7CF-4B00-80DD-B2F506561001}"/>
          </ac:spMkLst>
        </pc:spChg>
        <pc:spChg chg="add mod">
          <ac:chgData name="Karsten Blank" userId="080eee26eaa47b19" providerId="LiveId" clId="{A62DFD4C-41B0-4B42-BA1C-75B88AEC0BDD}" dt="2022-04-02T08:34:18.889" v="1048" actId="20577"/>
          <ac:spMkLst>
            <pc:docMk/>
            <pc:sldMk cId="1865853539" sldId="268"/>
            <ac:spMk id="19" creationId="{2DA21B23-6FE3-4931-9388-D66F5FBEED28}"/>
          </ac:spMkLst>
        </pc:spChg>
        <pc:spChg chg="add mod">
          <ac:chgData name="Karsten Blank" userId="080eee26eaa47b19" providerId="LiveId" clId="{A62DFD4C-41B0-4B42-BA1C-75B88AEC0BDD}" dt="2022-04-02T08:35:10.297" v="1188" actId="20577"/>
          <ac:spMkLst>
            <pc:docMk/>
            <pc:sldMk cId="1865853539" sldId="268"/>
            <ac:spMk id="20" creationId="{9D92470F-6B5D-413A-845D-9220A4BB1A7B}"/>
          </ac:spMkLst>
        </pc:spChg>
        <pc:cxnChg chg="add mod">
          <ac:chgData name="Karsten Blank" userId="080eee26eaa47b19" providerId="LiveId" clId="{A62DFD4C-41B0-4B42-BA1C-75B88AEC0BDD}" dt="2022-04-02T08:32:34.679" v="1012" actId="14100"/>
          <ac:cxnSpMkLst>
            <pc:docMk/>
            <pc:sldMk cId="1865853539" sldId="268"/>
            <ac:cxnSpMk id="7" creationId="{63AD71A5-0208-41D5-9833-43AA93746581}"/>
          </ac:cxnSpMkLst>
        </pc:cxnChg>
        <pc:cxnChg chg="del mod">
          <ac:chgData name="Karsten Blank" userId="080eee26eaa47b19" providerId="LiveId" clId="{A62DFD4C-41B0-4B42-BA1C-75B88AEC0BDD}" dt="2022-04-02T08:32:13.529" v="1005" actId="478"/>
          <ac:cxnSpMkLst>
            <pc:docMk/>
            <pc:sldMk cId="1865853539" sldId="268"/>
            <ac:cxnSpMk id="15" creationId="{D7B621FB-1716-4704-B64A-B88390D21B2C}"/>
          </ac:cxnSpMkLst>
        </pc:cxnChg>
      </pc:sldChg>
      <pc:sldChg chg="addSp delSp modSp add mod">
        <pc:chgData name="Karsten Blank" userId="080eee26eaa47b19" providerId="LiveId" clId="{A62DFD4C-41B0-4B42-BA1C-75B88AEC0BDD}" dt="2022-04-02T08:37:31.363" v="1284" actId="6549"/>
        <pc:sldMkLst>
          <pc:docMk/>
          <pc:sldMk cId="2634051952" sldId="269"/>
        </pc:sldMkLst>
        <pc:spChg chg="mod">
          <ac:chgData name="Karsten Blank" userId="080eee26eaa47b19" providerId="LiveId" clId="{A62DFD4C-41B0-4B42-BA1C-75B88AEC0BDD}" dt="2022-04-02T08:37:31.363" v="1284" actId="6549"/>
          <ac:spMkLst>
            <pc:docMk/>
            <pc:sldMk cId="2634051952" sldId="269"/>
            <ac:spMk id="2" creationId="{E46059AA-A16E-4D99-871C-4F260E2079B2}"/>
          </ac:spMkLst>
        </pc:spChg>
        <pc:spChg chg="mod">
          <ac:chgData name="Karsten Blank" userId="080eee26eaa47b19" providerId="LiveId" clId="{A62DFD4C-41B0-4B42-BA1C-75B88AEC0BDD}" dt="2022-04-02T08:35:57.590" v="1223" actId="113"/>
          <ac:spMkLst>
            <pc:docMk/>
            <pc:sldMk cId="2634051952" sldId="269"/>
            <ac:spMk id="4" creationId="{621EA046-B7BB-453D-A3C3-580E1DAA2276}"/>
          </ac:spMkLst>
        </pc:spChg>
        <pc:spChg chg="add mod">
          <ac:chgData name="Karsten Blank" userId="080eee26eaa47b19" providerId="LiveId" clId="{A62DFD4C-41B0-4B42-BA1C-75B88AEC0BDD}" dt="2022-04-02T08:37:05.337" v="1281" actId="20577"/>
          <ac:spMkLst>
            <pc:docMk/>
            <pc:sldMk cId="2634051952" sldId="269"/>
            <ac:spMk id="14" creationId="{2F366093-B11C-46CE-AD1F-C7D4BB37EA4B}"/>
          </ac:spMkLst>
        </pc:spChg>
        <pc:spChg chg="del">
          <ac:chgData name="Karsten Blank" userId="080eee26eaa47b19" providerId="LiveId" clId="{A62DFD4C-41B0-4B42-BA1C-75B88AEC0BDD}" dt="2022-04-02T08:36:09.810" v="1224" actId="478"/>
          <ac:spMkLst>
            <pc:docMk/>
            <pc:sldMk cId="2634051952" sldId="269"/>
            <ac:spMk id="20" creationId="{9D92470F-6B5D-413A-845D-9220A4BB1A7B}"/>
          </ac:spMkLst>
        </pc:spChg>
      </pc:sldChg>
      <pc:sldChg chg="addSp delSp modSp add mod">
        <pc:chgData name="Karsten Blank" userId="080eee26eaa47b19" providerId="LiveId" clId="{A62DFD4C-41B0-4B42-BA1C-75B88AEC0BDD}" dt="2022-04-02T09:18:36.037" v="3910" actId="115"/>
        <pc:sldMkLst>
          <pc:docMk/>
          <pc:sldMk cId="4020012113" sldId="270"/>
        </pc:sldMkLst>
        <pc:spChg chg="mod">
          <ac:chgData name="Karsten Blank" userId="080eee26eaa47b19" providerId="LiveId" clId="{A62DFD4C-41B0-4B42-BA1C-75B88AEC0BDD}" dt="2022-04-02T08:37:53.953" v="1301" actId="20577"/>
          <ac:spMkLst>
            <pc:docMk/>
            <pc:sldMk cId="4020012113" sldId="270"/>
            <ac:spMk id="2" creationId="{E46059AA-A16E-4D99-871C-4F260E2079B2}"/>
          </ac:spMkLst>
        </pc:spChg>
        <pc:spChg chg="del">
          <ac:chgData name="Karsten Blank" userId="080eee26eaa47b19" providerId="LiveId" clId="{A62DFD4C-41B0-4B42-BA1C-75B88AEC0BDD}" dt="2022-04-02T08:37:57.457" v="1302" actId="478"/>
          <ac:spMkLst>
            <pc:docMk/>
            <pc:sldMk cId="4020012113" sldId="270"/>
            <ac:spMk id="3" creationId="{3A7611AE-C315-4477-8428-93FAFF6CF8FA}"/>
          </ac:spMkLst>
        </pc:spChg>
        <pc:spChg chg="del">
          <ac:chgData name="Karsten Blank" userId="080eee26eaa47b19" providerId="LiveId" clId="{A62DFD4C-41B0-4B42-BA1C-75B88AEC0BDD}" dt="2022-04-02T08:38:00.385" v="1303" actId="478"/>
          <ac:spMkLst>
            <pc:docMk/>
            <pc:sldMk cId="4020012113" sldId="270"/>
            <ac:spMk id="4" creationId="{621EA046-B7BB-453D-A3C3-580E1DAA2276}"/>
          </ac:spMkLst>
        </pc:spChg>
        <pc:spChg chg="del">
          <ac:chgData name="Karsten Blank" userId="080eee26eaa47b19" providerId="LiveId" clId="{A62DFD4C-41B0-4B42-BA1C-75B88AEC0BDD}" dt="2022-04-02T08:38:00.385" v="1303" actId="478"/>
          <ac:spMkLst>
            <pc:docMk/>
            <pc:sldMk cId="4020012113" sldId="270"/>
            <ac:spMk id="5" creationId="{D1C28CB2-BB49-48D1-A38E-C13FBA0815C0}"/>
          </ac:spMkLst>
        </pc:spChg>
        <pc:spChg chg="add mod">
          <ac:chgData name="Karsten Blank" userId="080eee26eaa47b19" providerId="LiveId" clId="{A62DFD4C-41B0-4B42-BA1C-75B88AEC0BDD}" dt="2022-04-02T08:41:27.281" v="1329" actId="20577"/>
          <ac:spMkLst>
            <pc:docMk/>
            <pc:sldMk cId="4020012113" sldId="270"/>
            <ac:spMk id="6" creationId="{092F7FF6-30CA-4958-B09A-4E3EF4D6843E}"/>
          </ac:spMkLst>
        </pc:spChg>
        <pc:spChg chg="del">
          <ac:chgData name="Karsten Blank" userId="080eee26eaa47b19" providerId="LiveId" clId="{A62DFD4C-41B0-4B42-BA1C-75B88AEC0BDD}" dt="2022-04-02T08:38:03.609" v="1305" actId="478"/>
          <ac:spMkLst>
            <pc:docMk/>
            <pc:sldMk cId="4020012113" sldId="270"/>
            <ac:spMk id="9" creationId="{C32F6202-AB3F-4406-9198-C4C7C0BBC609}"/>
          </ac:spMkLst>
        </pc:spChg>
        <pc:spChg chg="del">
          <ac:chgData name="Karsten Blank" userId="080eee26eaa47b19" providerId="LiveId" clId="{A62DFD4C-41B0-4B42-BA1C-75B88AEC0BDD}" dt="2022-04-02T08:38:00.385" v="1303" actId="478"/>
          <ac:spMkLst>
            <pc:docMk/>
            <pc:sldMk cId="4020012113" sldId="270"/>
            <ac:spMk id="10" creationId="{673BBD2F-90F7-413B-A17A-1FFB52769D4A}"/>
          </ac:spMkLst>
        </pc:spChg>
        <pc:spChg chg="del">
          <ac:chgData name="Karsten Blank" userId="080eee26eaa47b19" providerId="LiveId" clId="{A62DFD4C-41B0-4B42-BA1C-75B88AEC0BDD}" dt="2022-04-02T08:38:00.385" v="1303" actId="478"/>
          <ac:spMkLst>
            <pc:docMk/>
            <pc:sldMk cId="4020012113" sldId="270"/>
            <ac:spMk id="14" creationId="{2F366093-B11C-46CE-AD1F-C7D4BB37EA4B}"/>
          </ac:spMkLst>
        </pc:spChg>
        <pc:spChg chg="add mod">
          <ac:chgData name="Karsten Blank" userId="080eee26eaa47b19" providerId="LiveId" clId="{A62DFD4C-41B0-4B42-BA1C-75B88AEC0BDD}" dt="2022-04-02T08:41:43.780" v="1354" actId="14100"/>
          <ac:spMkLst>
            <pc:docMk/>
            <pc:sldMk cId="4020012113" sldId="270"/>
            <ac:spMk id="15" creationId="{26BFDD2D-C963-46FE-B093-154BF02BB7B8}"/>
          </ac:spMkLst>
        </pc:spChg>
        <pc:spChg chg="add mod">
          <ac:chgData name="Karsten Blank" userId="080eee26eaa47b19" providerId="LiveId" clId="{A62DFD4C-41B0-4B42-BA1C-75B88AEC0BDD}" dt="2022-04-02T08:41:53.168" v="1360" actId="20577"/>
          <ac:spMkLst>
            <pc:docMk/>
            <pc:sldMk cId="4020012113" sldId="270"/>
            <ac:spMk id="16" creationId="{5CC468D5-D66A-411F-83D5-8765DB5DF296}"/>
          </ac:spMkLst>
        </pc:spChg>
        <pc:spChg chg="del">
          <ac:chgData name="Karsten Blank" userId="080eee26eaa47b19" providerId="LiveId" clId="{A62DFD4C-41B0-4B42-BA1C-75B88AEC0BDD}" dt="2022-04-02T08:38:00.385" v="1303" actId="478"/>
          <ac:spMkLst>
            <pc:docMk/>
            <pc:sldMk cId="4020012113" sldId="270"/>
            <ac:spMk id="17" creationId="{7F32BB07-B925-4415-BDEB-99953AC99819}"/>
          </ac:spMkLst>
        </pc:spChg>
        <pc:spChg chg="del">
          <ac:chgData name="Karsten Blank" userId="080eee26eaa47b19" providerId="LiveId" clId="{A62DFD4C-41B0-4B42-BA1C-75B88AEC0BDD}" dt="2022-04-02T08:38:00.385" v="1303" actId="478"/>
          <ac:spMkLst>
            <pc:docMk/>
            <pc:sldMk cId="4020012113" sldId="270"/>
            <ac:spMk id="18" creationId="{DF8B3247-C7CF-4B00-80DD-B2F506561001}"/>
          </ac:spMkLst>
        </pc:spChg>
        <pc:spChg chg="del">
          <ac:chgData name="Karsten Blank" userId="080eee26eaa47b19" providerId="LiveId" clId="{A62DFD4C-41B0-4B42-BA1C-75B88AEC0BDD}" dt="2022-04-02T08:38:00.385" v="1303" actId="478"/>
          <ac:spMkLst>
            <pc:docMk/>
            <pc:sldMk cId="4020012113" sldId="270"/>
            <ac:spMk id="19" creationId="{2DA21B23-6FE3-4931-9388-D66F5FBEED28}"/>
          </ac:spMkLst>
        </pc:spChg>
        <pc:spChg chg="add mod">
          <ac:chgData name="Karsten Blank" userId="080eee26eaa47b19" providerId="LiveId" clId="{A62DFD4C-41B0-4B42-BA1C-75B88AEC0BDD}" dt="2022-04-02T08:41:50.693" v="1356" actId="1076"/>
          <ac:spMkLst>
            <pc:docMk/>
            <pc:sldMk cId="4020012113" sldId="270"/>
            <ac:spMk id="20" creationId="{1AE64D13-10C3-433D-BFDB-B3D10F0DE1D8}"/>
          </ac:spMkLst>
        </pc:spChg>
        <pc:spChg chg="add mod">
          <ac:chgData name="Karsten Blank" userId="080eee26eaa47b19" providerId="LiveId" clId="{A62DFD4C-41B0-4B42-BA1C-75B88AEC0BDD}" dt="2022-04-02T08:42:08.198" v="1373" actId="14100"/>
          <ac:spMkLst>
            <pc:docMk/>
            <pc:sldMk cId="4020012113" sldId="270"/>
            <ac:spMk id="21" creationId="{12913EC0-3007-428B-82BC-4A67CF1F52B1}"/>
          </ac:spMkLst>
        </pc:spChg>
        <pc:spChg chg="add mod">
          <ac:chgData name="Karsten Blank" userId="080eee26eaa47b19" providerId="LiveId" clId="{A62DFD4C-41B0-4B42-BA1C-75B88AEC0BDD}" dt="2022-04-02T08:42:15.481" v="1381" actId="20577"/>
          <ac:spMkLst>
            <pc:docMk/>
            <pc:sldMk cId="4020012113" sldId="270"/>
            <ac:spMk id="22" creationId="{1F2A9B8D-30A7-44FF-95C0-40E8C32D90FE}"/>
          </ac:spMkLst>
        </pc:spChg>
        <pc:spChg chg="add mod">
          <ac:chgData name="Karsten Blank" userId="080eee26eaa47b19" providerId="LiveId" clId="{A62DFD4C-41B0-4B42-BA1C-75B88AEC0BDD}" dt="2022-04-02T08:42:37.747" v="1386" actId="14100"/>
          <ac:spMkLst>
            <pc:docMk/>
            <pc:sldMk cId="4020012113" sldId="270"/>
            <ac:spMk id="23" creationId="{EFF4704D-E1B1-4A7F-95C1-5AAF0700CA4A}"/>
          </ac:spMkLst>
        </pc:spChg>
        <pc:spChg chg="add mod">
          <ac:chgData name="Karsten Blank" userId="080eee26eaa47b19" providerId="LiveId" clId="{A62DFD4C-41B0-4B42-BA1C-75B88AEC0BDD}" dt="2022-04-02T08:47:53.882" v="1882" actId="115"/>
          <ac:spMkLst>
            <pc:docMk/>
            <pc:sldMk cId="4020012113" sldId="270"/>
            <ac:spMk id="25" creationId="{569AA36A-B120-42E2-85BE-455512CCCD99}"/>
          </ac:spMkLst>
        </pc:spChg>
        <pc:spChg chg="add mod">
          <ac:chgData name="Karsten Blank" userId="080eee26eaa47b19" providerId="LiveId" clId="{A62DFD4C-41B0-4B42-BA1C-75B88AEC0BDD}" dt="2022-04-02T08:44:00.897" v="1538" actId="14100"/>
          <ac:spMkLst>
            <pc:docMk/>
            <pc:sldMk cId="4020012113" sldId="270"/>
            <ac:spMk id="26" creationId="{3EF88E8A-BABF-4A55-A14C-AEE66CD667D7}"/>
          </ac:spMkLst>
        </pc:spChg>
        <pc:spChg chg="add mod">
          <ac:chgData name="Karsten Blank" userId="080eee26eaa47b19" providerId="LiveId" clId="{A62DFD4C-41B0-4B42-BA1C-75B88AEC0BDD}" dt="2022-04-02T08:44:10.305" v="1547" actId="20577"/>
          <ac:spMkLst>
            <pc:docMk/>
            <pc:sldMk cId="4020012113" sldId="270"/>
            <ac:spMk id="27" creationId="{C1257CF2-C9BE-43E2-83D5-43D80E81CA57}"/>
          </ac:spMkLst>
        </pc:spChg>
        <pc:spChg chg="add mod">
          <ac:chgData name="Karsten Blank" userId="080eee26eaa47b19" providerId="LiveId" clId="{A62DFD4C-41B0-4B42-BA1C-75B88AEC0BDD}" dt="2022-04-02T08:45:07.800" v="1652" actId="20577"/>
          <ac:spMkLst>
            <pc:docMk/>
            <pc:sldMk cId="4020012113" sldId="270"/>
            <ac:spMk id="28" creationId="{7C871955-4720-408B-8175-ED8AA7E39918}"/>
          </ac:spMkLst>
        </pc:spChg>
        <pc:spChg chg="add mod">
          <ac:chgData name="Karsten Blank" userId="080eee26eaa47b19" providerId="LiveId" clId="{A62DFD4C-41B0-4B42-BA1C-75B88AEC0BDD}" dt="2022-04-02T08:45:26.760" v="1664" actId="20577"/>
          <ac:spMkLst>
            <pc:docMk/>
            <pc:sldMk cId="4020012113" sldId="270"/>
            <ac:spMk id="29" creationId="{15672F55-A992-4233-ABF1-4864C7F26292}"/>
          </ac:spMkLst>
        </pc:spChg>
        <pc:spChg chg="add mod">
          <ac:chgData name="Karsten Blank" userId="080eee26eaa47b19" providerId="LiveId" clId="{A62DFD4C-41B0-4B42-BA1C-75B88AEC0BDD}" dt="2022-04-02T08:48:27.059" v="1896" actId="14100"/>
          <ac:spMkLst>
            <pc:docMk/>
            <pc:sldMk cId="4020012113" sldId="270"/>
            <ac:spMk id="30" creationId="{FDA60547-8BB8-40D1-B9AB-61E7402E7D72}"/>
          </ac:spMkLst>
        </pc:spChg>
        <pc:spChg chg="add del mod">
          <ac:chgData name="Karsten Blank" userId="080eee26eaa47b19" providerId="LiveId" clId="{A62DFD4C-41B0-4B42-BA1C-75B88AEC0BDD}" dt="2022-04-02T08:46:39.779" v="1669" actId="478"/>
          <ac:spMkLst>
            <pc:docMk/>
            <pc:sldMk cId="4020012113" sldId="270"/>
            <ac:spMk id="31" creationId="{CED53D8D-EF6C-4432-A3C1-F1C1FEFDB0EF}"/>
          </ac:spMkLst>
        </pc:spChg>
        <pc:spChg chg="add mod">
          <ac:chgData name="Karsten Blank" userId="080eee26eaa47b19" providerId="LiveId" clId="{A62DFD4C-41B0-4B42-BA1C-75B88AEC0BDD}" dt="2022-04-02T08:48:34.056" v="1901" actId="20577"/>
          <ac:spMkLst>
            <pc:docMk/>
            <pc:sldMk cId="4020012113" sldId="270"/>
            <ac:spMk id="32" creationId="{0DFECFB4-C5EE-40CA-B730-3CB2AC203869}"/>
          </ac:spMkLst>
        </pc:spChg>
        <pc:spChg chg="add mod">
          <ac:chgData name="Karsten Blank" userId="080eee26eaa47b19" providerId="LiveId" clId="{A62DFD4C-41B0-4B42-BA1C-75B88AEC0BDD}" dt="2022-04-02T08:49:03.082" v="1934" actId="20577"/>
          <ac:spMkLst>
            <pc:docMk/>
            <pc:sldMk cId="4020012113" sldId="270"/>
            <ac:spMk id="33" creationId="{B54DA626-357D-4A2D-982A-6C095D656BD1}"/>
          </ac:spMkLst>
        </pc:spChg>
        <pc:spChg chg="add mod">
          <ac:chgData name="Karsten Blank" userId="080eee26eaa47b19" providerId="LiveId" clId="{A62DFD4C-41B0-4B42-BA1C-75B88AEC0BDD}" dt="2022-04-02T08:49:12.736" v="1946" actId="20577"/>
          <ac:spMkLst>
            <pc:docMk/>
            <pc:sldMk cId="4020012113" sldId="270"/>
            <ac:spMk id="34" creationId="{66BF088B-E822-4B98-BB28-88898A9584D3}"/>
          </ac:spMkLst>
        </pc:spChg>
        <pc:spChg chg="add mod">
          <ac:chgData name="Karsten Blank" userId="080eee26eaa47b19" providerId="LiveId" clId="{A62DFD4C-41B0-4B42-BA1C-75B88AEC0BDD}" dt="2022-04-02T08:50:13.449" v="2018" actId="20577"/>
          <ac:spMkLst>
            <pc:docMk/>
            <pc:sldMk cId="4020012113" sldId="270"/>
            <ac:spMk id="35" creationId="{B203785C-AC6C-43A7-9BE4-363A939DAFEA}"/>
          </ac:spMkLst>
        </pc:spChg>
        <pc:spChg chg="add mod">
          <ac:chgData name="Karsten Blank" userId="080eee26eaa47b19" providerId="LiveId" clId="{A62DFD4C-41B0-4B42-BA1C-75B88AEC0BDD}" dt="2022-04-02T08:50:35.588" v="2021" actId="14100"/>
          <ac:spMkLst>
            <pc:docMk/>
            <pc:sldMk cId="4020012113" sldId="270"/>
            <ac:spMk id="36" creationId="{2A491ADA-828B-4D9E-8924-022D2ABAC598}"/>
          </ac:spMkLst>
        </pc:spChg>
        <pc:spChg chg="add mod">
          <ac:chgData name="Karsten Blank" userId="080eee26eaa47b19" providerId="LiveId" clId="{A62DFD4C-41B0-4B42-BA1C-75B88AEC0BDD}" dt="2022-04-02T09:18:36.037" v="3910" actId="115"/>
          <ac:spMkLst>
            <pc:docMk/>
            <pc:sldMk cId="4020012113" sldId="270"/>
            <ac:spMk id="38" creationId="{11EFC6F9-75D6-4DD3-A0A0-28FB088FABA4}"/>
          </ac:spMkLst>
        </pc:spChg>
        <pc:cxnChg chg="del mod">
          <ac:chgData name="Karsten Blank" userId="080eee26eaa47b19" providerId="LiveId" clId="{A62DFD4C-41B0-4B42-BA1C-75B88AEC0BDD}" dt="2022-04-02T08:38:00.385" v="1303" actId="478"/>
          <ac:cxnSpMkLst>
            <pc:docMk/>
            <pc:sldMk cId="4020012113" sldId="270"/>
            <ac:cxnSpMk id="7" creationId="{63AD71A5-0208-41D5-9833-43AA93746581}"/>
          </ac:cxnSpMkLst>
        </pc:cxnChg>
        <pc:cxnChg chg="del">
          <ac:chgData name="Karsten Blank" userId="080eee26eaa47b19" providerId="LiveId" clId="{A62DFD4C-41B0-4B42-BA1C-75B88AEC0BDD}" dt="2022-04-02T08:38:02.337" v="1304" actId="478"/>
          <ac:cxnSpMkLst>
            <pc:docMk/>
            <pc:sldMk cId="4020012113" sldId="270"/>
            <ac:cxnSpMk id="8" creationId="{7AB7B212-AFE7-4097-976C-A63F08E081DF}"/>
          </ac:cxnSpMkLst>
        </pc:cxnChg>
        <pc:cxnChg chg="add mod">
          <ac:chgData name="Karsten Blank" userId="080eee26eaa47b19" providerId="LiveId" clId="{A62DFD4C-41B0-4B42-BA1C-75B88AEC0BDD}" dt="2022-04-02T08:47:38.143" v="1881" actId="14100"/>
          <ac:cxnSpMkLst>
            <pc:docMk/>
            <pc:sldMk cId="4020012113" sldId="270"/>
            <ac:cxnSpMk id="24" creationId="{CDC85A80-E028-4742-8C20-28E49C6E26FB}"/>
          </ac:cxnSpMkLst>
        </pc:cxnChg>
        <pc:cxnChg chg="add mod">
          <ac:chgData name="Karsten Blank" userId="080eee26eaa47b19" providerId="LiveId" clId="{A62DFD4C-41B0-4B42-BA1C-75B88AEC0BDD}" dt="2022-04-02T08:50:40.276" v="2023" actId="1076"/>
          <ac:cxnSpMkLst>
            <pc:docMk/>
            <pc:sldMk cId="4020012113" sldId="270"/>
            <ac:cxnSpMk id="37" creationId="{BCB4B2D5-4923-41B6-BAF3-F19CA3CA3E8A}"/>
          </ac:cxnSpMkLst>
        </pc:cxnChg>
      </pc:sldChg>
      <pc:sldChg chg="addSp delSp modSp add mod">
        <pc:chgData name="Karsten Blank" userId="080eee26eaa47b19" providerId="LiveId" clId="{A62DFD4C-41B0-4B42-BA1C-75B88AEC0BDD}" dt="2022-04-02T09:23:58.438" v="4246" actId="20577"/>
        <pc:sldMkLst>
          <pc:docMk/>
          <pc:sldMk cId="2143571564" sldId="271"/>
        </pc:sldMkLst>
        <pc:spChg chg="mod">
          <ac:chgData name="Karsten Blank" userId="080eee26eaa47b19" providerId="LiveId" clId="{A62DFD4C-41B0-4B42-BA1C-75B88AEC0BDD}" dt="2022-04-02T09:16:50.447" v="3854" actId="20577"/>
          <ac:spMkLst>
            <pc:docMk/>
            <pc:sldMk cId="2143571564" sldId="271"/>
            <ac:spMk id="2" creationId="{E46059AA-A16E-4D99-871C-4F260E2079B2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6" creationId="{092F7FF6-30CA-4958-B09A-4E3EF4D6843E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15" creationId="{26BFDD2D-C963-46FE-B093-154BF02BB7B8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16" creationId="{5CC468D5-D66A-411F-83D5-8765DB5DF296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20" creationId="{1AE64D13-10C3-433D-BFDB-B3D10F0DE1D8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21" creationId="{12913EC0-3007-428B-82BC-4A67CF1F52B1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22" creationId="{1F2A9B8D-30A7-44FF-95C0-40E8C32D90FE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23" creationId="{EFF4704D-E1B1-4A7F-95C1-5AAF0700CA4A}"/>
          </ac:spMkLst>
        </pc:spChg>
        <pc:spChg chg="del">
          <ac:chgData name="Karsten Blank" userId="080eee26eaa47b19" providerId="LiveId" clId="{A62DFD4C-41B0-4B42-BA1C-75B88AEC0BDD}" dt="2022-04-02T09:18:43.246" v="3911" actId="478"/>
          <ac:spMkLst>
            <pc:docMk/>
            <pc:sldMk cId="2143571564" sldId="271"/>
            <ac:spMk id="25" creationId="{569AA36A-B120-42E2-85BE-455512CCCD99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26" creationId="{3EF88E8A-BABF-4A55-A14C-AEE66CD667D7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27" creationId="{C1257CF2-C9BE-43E2-83D5-43D80E81CA57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28" creationId="{7C871955-4720-408B-8175-ED8AA7E39918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29" creationId="{15672F55-A992-4233-ABF1-4864C7F26292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30" creationId="{FDA60547-8BB8-40D1-B9AB-61E7402E7D72}"/>
          </ac:spMkLst>
        </pc:spChg>
        <pc:spChg chg="add del mod">
          <ac:chgData name="Karsten Blank" userId="080eee26eaa47b19" providerId="LiveId" clId="{A62DFD4C-41B0-4B42-BA1C-75B88AEC0BDD}" dt="2022-04-02T09:22:57.640" v="4125" actId="1076"/>
          <ac:spMkLst>
            <pc:docMk/>
            <pc:sldMk cId="2143571564" sldId="271"/>
            <ac:spMk id="31" creationId="{DEF1B7EA-49E8-4EA6-9B4C-5244EA74B717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32" creationId="{0DFECFB4-C5EE-40CA-B730-3CB2AC203869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33" creationId="{B54DA626-357D-4A2D-982A-6C095D656BD1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34" creationId="{66BF088B-E822-4B98-BB28-88898A9584D3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35" creationId="{B203785C-AC6C-43A7-9BE4-363A939DAFEA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36" creationId="{2A491ADA-828B-4D9E-8924-022D2ABAC598}"/>
          </ac:spMkLst>
        </pc:spChg>
        <pc:spChg chg="del">
          <ac:chgData name="Karsten Blank" userId="080eee26eaa47b19" providerId="LiveId" clId="{A62DFD4C-41B0-4B42-BA1C-75B88AEC0BDD}" dt="2022-04-02T09:18:50.407" v="3912" actId="478"/>
          <ac:spMkLst>
            <pc:docMk/>
            <pc:sldMk cId="2143571564" sldId="271"/>
            <ac:spMk id="38" creationId="{11EFC6F9-75D6-4DD3-A0A0-28FB088FABA4}"/>
          </ac:spMkLst>
        </pc:spChg>
        <pc:spChg chg="add del mod">
          <ac:chgData name="Karsten Blank" userId="080eee26eaa47b19" providerId="LiveId" clId="{A62DFD4C-41B0-4B42-BA1C-75B88AEC0BDD}" dt="2022-04-02T09:20:00.350" v="3916" actId="478"/>
          <ac:spMkLst>
            <pc:docMk/>
            <pc:sldMk cId="2143571564" sldId="271"/>
            <ac:spMk id="39" creationId="{9A1DB36B-1DE6-4687-AFA4-2B1E46465791}"/>
          </ac:spMkLst>
        </pc:spChg>
        <pc:spChg chg="add del mod">
          <ac:chgData name="Karsten Blank" userId="080eee26eaa47b19" providerId="LiveId" clId="{A62DFD4C-41B0-4B42-BA1C-75B88AEC0BDD}" dt="2022-04-02T09:19:23.384" v="3915" actId="478"/>
          <ac:spMkLst>
            <pc:docMk/>
            <pc:sldMk cId="2143571564" sldId="271"/>
            <ac:spMk id="40" creationId="{67595CD8-A7F2-40B1-A6D3-C1CE548EA58E}"/>
          </ac:spMkLst>
        </pc:spChg>
        <pc:spChg chg="add del mod">
          <ac:chgData name="Karsten Blank" userId="080eee26eaa47b19" providerId="LiveId" clId="{A62DFD4C-41B0-4B42-BA1C-75B88AEC0BDD}" dt="2022-04-02T09:22:03.438" v="4062" actId="478"/>
          <ac:spMkLst>
            <pc:docMk/>
            <pc:sldMk cId="2143571564" sldId="271"/>
            <ac:spMk id="42" creationId="{EBA694B9-88BC-480C-97C9-4105ECFA5E7E}"/>
          </ac:spMkLst>
        </pc:spChg>
        <pc:spChg chg="add del mod">
          <ac:chgData name="Karsten Blank" userId="080eee26eaa47b19" providerId="LiveId" clId="{A62DFD4C-41B0-4B42-BA1C-75B88AEC0BDD}" dt="2022-04-02T09:20:03.519" v="3917" actId="478"/>
          <ac:spMkLst>
            <pc:docMk/>
            <pc:sldMk cId="2143571564" sldId="271"/>
            <ac:spMk id="43" creationId="{585EEDF8-EF42-494B-9327-16521ACC729D}"/>
          </ac:spMkLst>
        </pc:spChg>
        <pc:spChg chg="add mod">
          <ac:chgData name="Karsten Blank" userId="080eee26eaa47b19" providerId="LiveId" clId="{A62DFD4C-41B0-4B42-BA1C-75B88AEC0BDD}" dt="2022-04-02T09:22:54.101" v="4123" actId="1076"/>
          <ac:spMkLst>
            <pc:docMk/>
            <pc:sldMk cId="2143571564" sldId="271"/>
            <ac:spMk id="45" creationId="{50F96A94-4E31-45F2-AE37-26DFF3D66270}"/>
          </ac:spMkLst>
        </pc:spChg>
        <pc:spChg chg="add del mod">
          <ac:chgData name="Karsten Blank" userId="080eee26eaa47b19" providerId="LiveId" clId="{A62DFD4C-41B0-4B42-BA1C-75B88AEC0BDD}" dt="2022-04-02T09:21:21.542" v="4012" actId="478"/>
          <ac:spMkLst>
            <pc:docMk/>
            <pc:sldMk cId="2143571564" sldId="271"/>
            <ac:spMk id="46" creationId="{D61C74A8-9D49-4FB0-9860-B5770A41EEC1}"/>
          </ac:spMkLst>
        </pc:spChg>
        <pc:spChg chg="add del mod">
          <ac:chgData name="Karsten Blank" userId="080eee26eaa47b19" providerId="LiveId" clId="{A62DFD4C-41B0-4B42-BA1C-75B88AEC0BDD}" dt="2022-04-02T09:20:20.431" v="3925" actId="478"/>
          <ac:spMkLst>
            <pc:docMk/>
            <pc:sldMk cId="2143571564" sldId="271"/>
            <ac:spMk id="47" creationId="{9E268725-E374-4EA8-9C90-A2E0F3B04CF3}"/>
          </ac:spMkLst>
        </pc:spChg>
        <pc:spChg chg="add del mod">
          <ac:chgData name="Karsten Blank" userId="080eee26eaa47b19" providerId="LiveId" clId="{A62DFD4C-41B0-4B42-BA1C-75B88AEC0BDD}" dt="2022-04-02T09:20:19.214" v="3924" actId="478"/>
          <ac:spMkLst>
            <pc:docMk/>
            <pc:sldMk cId="2143571564" sldId="271"/>
            <ac:spMk id="48" creationId="{C63B7DAF-1B08-43DC-925D-B602C21D5090}"/>
          </ac:spMkLst>
        </pc:spChg>
        <pc:spChg chg="add mod">
          <ac:chgData name="Karsten Blank" userId="080eee26eaa47b19" providerId="LiveId" clId="{A62DFD4C-41B0-4B42-BA1C-75B88AEC0BDD}" dt="2022-04-02T09:22:00.173" v="4059" actId="14100"/>
          <ac:spMkLst>
            <pc:docMk/>
            <pc:sldMk cId="2143571564" sldId="271"/>
            <ac:spMk id="49" creationId="{F976FC66-3493-43FC-B778-01D984773706}"/>
          </ac:spMkLst>
        </pc:spChg>
        <pc:spChg chg="add mod">
          <ac:chgData name="Karsten Blank" userId="080eee26eaa47b19" providerId="LiveId" clId="{A62DFD4C-41B0-4B42-BA1C-75B88AEC0BDD}" dt="2022-04-02T09:22:22.870" v="4073" actId="14100"/>
          <ac:spMkLst>
            <pc:docMk/>
            <pc:sldMk cId="2143571564" sldId="271"/>
            <ac:spMk id="50" creationId="{C61505B1-DADF-443F-A752-59BF472E440E}"/>
          </ac:spMkLst>
        </pc:spChg>
        <pc:spChg chg="add mod">
          <ac:chgData name="Karsten Blank" userId="080eee26eaa47b19" providerId="LiveId" clId="{A62DFD4C-41B0-4B42-BA1C-75B88AEC0BDD}" dt="2022-04-02T09:22:49.689" v="4120" actId="1076"/>
          <ac:spMkLst>
            <pc:docMk/>
            <pc:sldMk cId="2143571564" sldId="271"/>
            <ac:spMk id="52" creationId="{79D96958-ADD8-40D0-A0CD-9EB266828F29}"/>
          </ac:spMkLst>
        </pc:spChg>
        <pc:spChg chg="add mod">
          <ac:chgData name="Karsten Blank" userId="080eee26eaa47b19" providerId="LiveId" clId="{A62DFD4C-41B0-4B42-BA1C-75B88AEC0BDD}" dt="2022-04-02T09:23:58.438" v="4246" actId="20577"/>
          <ac:spMkLst>
            <pc:docMk/>
            <pc:sldMk cId="2143571564" sldId="271"/>
            <ac:spMk id="53" creationId="{2D5EE3F1-66E0-4C67-9367-492A27FE92D4}"/>
          </ac:spMkLst>
        </pc:spChg>
        <pc:spChg chg="add mod">
          <ac:chgData name="Karsten Blank" userId="080eee26eaa47b19" providerId="LiveId" clId="{A62DFD4C-41B0-4B42-BA1C-75B88AEC0BDD}" dt="2022-04-02T09:23:09.036" v="4128" actId="14100"/>
          <ac:spMkLst>
            <pc:docMk/>
            <pc:sldMk cId="2143571564" sldId="271"/>
            <ac:spMk id="54" creationId="{8D716215-2FD7-48B8-9BDD-70C560091BD7}"/>
          </ac:spMkLst>
        </pc:spChg>
        <pc:cxnChg chg="del">
          <ac:chgData name="Karsten Blank" userId="080eee26eaa47b19" providerId="LiveId" clId="{A62DFD4C-41B0-4B42-BA1C-75B88AEC0BDD}" dt="2022-04-02T09:18:59.886" v="3913" actId="478"/>
          <ac:cxnSpMkLst>
            <pc:docMk/>
            <pc:sldMk cId="2143571564" sldId="271"/>
            <ac:cxnSpMk id="24" creationId="{CDC85A80-E028-4742-8C20-28E49C6E26FB}"/>
          </ac:cxnSpMkLst>
        </pc:cxnChg>
        <pc:cxnChg chg="del">
          <ac:chgData name="Karsten Blank" userId="080eee26eaa47b19" providerId="LiveId" clId="{A62DFD4C-41B0-4B42-BA1C-75B88AEC0BDD}" dt="2022-04-02T09:18:50.407" v="3912" actId="478"/>
          <ac:cxnSpMkLst>
            <pc:docMk/>
            <pc:sldMk cId="2143571564" sldId="271"/>
            <ac:cxnSpMk id="37" creationId="{BCB4B2D5-4923-41B6-BAF3-F19CA3CA3E8A}"/>
          </ac:cxnSpMkLst>
        </pc:cxnChg>
        <pc:cxnChg chg="add del mod">
          <ac:chgData name="Karsten Blank" userId="080eee26eaa47b19" providerId="LiveId" clId="{A62DFD4C-41B0-4B42-BA1C-75B88AEC0BDD}" dt="2022-04-02T09:22:02.262" v="4061" actId="478"/>
          <ac:cxnSpMkLst>
            <pc:docMk/>
            <pc:sldMk cId="2143571564" sldId="271"/>
            <ac:cxnSpMk id="41" creationId="{C90A48B9-B6FF-411E-8248-60CFD96FA451}"/>
          </ac:cxnSpMkLst>
        </pc:cxnChg>
        <pc:cxnChg chg="add del mod">
          <ac:chgData name="Karsten Blank" userId="080eee26eaa47b19" providerId="LiveId" clId="{A62DFD4C-41B0-4B42-BA1C-75B88AEC0BDD}" dt="2022-04-02T09:20:12.502" v="3920" actId="478"/>
          <ac:cxnSpMkLst>
            <pc:docMk/>
            <pc:sldMk cId="2143571564" sldId="271"/>
            <ac:cxnSpMk id="44" creationId="{337B7F35-B2BE-49F2-B34C-AEE28C1A8EC7}"/>
          </ac:cxnSpMkLst>
        </pc:cxnChg>
        <pc:cxnChg chg="add mod">
          <ac:chgData name="Karsten Blank" userId="080eee26eaa47b19" providerId="LiveId" clId="{A62DFD4C-41B0-4B42-BA1C-75B88AEC0BDD}" dt="2022-04-02T09:22:29.444" v="4075" actId="14100"/>
          <ac:cxnSpMkLst>
            <pc:docMk/>
            <pc:sldMk cId="2143571564" sldId="271"/>
            <ac:cxnSpMk id="51" creationId="{A0DD7352-01C6-4840-BE7B-76B2A91E0D2A}"/>
          </ac:cxnSpMkLst>
        </pc:cxnChg>
        <pc:cxnChg chg="add mod">
          <ac:chgData name="Karsten Blank" userId="080eee26eaa47b19" providerId="LiveId" clId="{A62DFD4C-41B0-4B42-BA1C-75B88AEC0BDD}" dt="2022-04-02T09:23:14.166" v="4130" actId="1076"/>
          <ac:cxnSpMkLst>
            <pc:docMk/>
            <pc:sldMk cId="2143571564" sldId="271"/>
            <ac:cxnSpMk id="55" creationId="{23823851-643A-4A4F-BB2D-6526197FADE5}"/>
          </ac:cxnSpMkLst>
        </pc:cxnChg>
      </pc:sldChg>
      <pc:sldMasterChg chg="setBg modSldLayout">
        <pc:chgData name="Karsten Blank" userId="080eee26eaa47b19" providerId="LiveId" clId="{A62DFD4C-41B0-4B42-BA1C-75B88AEC0BDD}" dt="2022-04-02T08:03:35.885" v="183"/>
        <pc:sldMasterMkLst>
          <pc:docMk/>
          <pc:sldMasterMk cId="2161277765" sldId="2147483648"/>
        </pc:sldMasterMkLst>
        <pc:sldLayoutChg chg="setBg">
          <pc:chgData name="Karsten Blank" userId="080eee26eaa47b19" providerId="LiveId" clId="{A62DFD4C-41B0-4B42-BA1C-75B88AEC0BDD}" dt="2022-04-02T08:03:35.885" v="183"/>
          <pc:sldLayoutMkLst>
            <pc:docMk/>
            <pc:sldMasterMk cId="2161277765" sldId="2147483648"/>
            <pc:sldLayoutMk cId="4032833971" sldId="2147483649"/>
          </pc:sldLayoutMkLst>
        </pc:sldLayoutChg>
        <pc:sldLayoutChg chg="setBg">
          <pc:chgData name="Karsten Blank" userId="080eee26eaa47b19" providerId="LiveId" clId="{A62DFD4C-41B0-4B42-BA1C-75B88AEC0BDD}" dt="2022-04-02T08:03:35.885" v="183"/>
          <pc:sldLayoutMkLst>
            <pc:docMk/>
            <pc:sldMasterMk cId="2161277765" sldId="2147483648"/>
            <pc:sldLayoutMk cId="2142814320" sldId="2147483650"/>
          </pc:sldLayoutMkLst>
        </pc:sldLayoutChg>
        <pc:sldLayoutChg chg="setBg">
          <pc:chgData name="Karsten Blank" userId="080eee26eaa47b19" providerId="LiveId" clId="{A62DFD4C-41B0-4B42-BA1C-75B88AEC0BDD}" dt="2022-04-02T08:03:35.885" v="183"/>
          <pc:sldLayoutMkLst>
            <pc:docMk/>
            <pc:sldMasterMk cId="2161277765" sldId="2147483648"/>
            <pc:sldLayoutMk cId="2205422145" sldId="2147483651"/>
          </pc:sldLayoutMkLst>
        </pc:sldLayoutChg>
        <pc:sldLayoutChg chg="setBg">
          <pc:chgData name="Karsten Blank" userId="080eee26eaa47b19" providerId="LiveId" clId="{A62DFD4C-41B0-4B42-BA1C-75B88AEC0BDD}" dt="2022-04-02T08:03:35.885" v="183"/>
          <pc:sldLayoutMkLst>
            <pc:docMk/>
            <pc:sldMasterMk cId="2161277765" sldId="2147483648"/>
            <pc:sldLayoutMk cId="1230110373" sldId="2147483652"/>
          </pc:sldLayoutMkLst>
        </pc:sldLayoutChg>
        <pc:sldLayoutChg chg="setBg">
          <pc:chgData name="Karsten Blank" userId="080eee26eaa47b19" providerId="LiveId" clId="{A62DFD4C-41B0-4B42-BA1C-75B88AEC0BDD}" dt="2022-04-02T08:03:35.885" v="183"/>
          <pc:sldLayoutMkLst>
            <pc:docMk/>
            <pc:sldMasterMk cId="2161277765" sldId="2147483648"/>
            <pc:sldLayoutMk cId="2333410147" sldId="2147483653"/>
          </pc:sldLayoutMkLst>
        </pc:sldLayoutChg>
        <pc:sldLayoutChg chg="setBg">
          <pc:chgData name="Karsten Blank" userId="080eee26eaa47b19" providerId="LiveId" clId="{A62DFD4C-41B0-4B42-BA1C-75B88AEC0BDD}" dt="2022-04-02T08:03:35.885" v="183"/>
          <pc:sldLayoutMkLst>
            <pc:docMk/>
            <pc:sldMasterMk cId="2161277765" sldId="2147483648"/>
            <pc:sldLayoutMk cId="1704869606" sldId="2147483654"/>
          </pc:sldLayoutMkLst>
        </pc:sldLayoutChg>
        <pc:sldLayoutChg chg="setBg">
          <pc:chgData name="Karsten Blank" userId="080eee26eaa47b19" providerId="LiveId" clId="{A62DFD4C-41B0-4B42-BA1C-75B88AEC0BDD}" dt="2022-04-02T08:03:35.885" v="183"/>
          <pc:sldLayoutMkLst>
            <pc:docMk/>
            <pc:sldMasterMk cId="2161277765" sldId="2147483648"/>
            <pc:sldLayoutMk cId="2021355359" sldId="2147483655"/>
          </pc:sldLayoutMkLst>
        </pc:sldLayoutChg>
        <pc:sldLayoutChg chg="setBg">
          <pc:chgData name="Karsten Blank" userId="080eee26eaa47b19" providerId="LiveId" clId="{A62DFD4C-41B0-4B42-BA1C-75B88AEC0BDD}" dt="2022-04-02T08:03:35.885" v="183"/>
          <pc:sldLayoutMkLst>
            <pc:docMk/>
            <pc:sldMasterMk cId="2161277765" sldId="2147483648"/>
            <pc:sldLayoutMk cId="3553394304" sldId="2147483656"/>
          </pc:sldLayoutMkLst>
        </pc:sldLayoutChg>
        <pc:sldLayoutChg chg="setBg">
          <pc:chgData name="Karsten Blank" userId="080eee26eaa47b19" providerId="LiveId" clId="{A62DFD4C-41B0-4B42-BA1C-75B88AEC0BDD}" dt="2022-04-02T08:03:35.885" v="183"/>
          <pc:sldLayoutMkLst>
            <pc:docMk/>
            <pc:sldMasterMk cId="2161277765" sldId="2147483648"/>
            <pc:sldLayoutMk cId="2321470646" sldId="2147483657"/>
          </pc:sldLayoutMkLst>
        </pc:sldLayoutChg>
        <pc:sldLayoutChg chg="setBg">
          <pc:chgData name="Karsten Blank" userId="080eee26eaa47b19" providerId="LiveId" clId="{A62DFD4C-41B0-4B42-BA1C-75B88AEC0BDD}" dt="2022-04-02T08:03:35.885" v="183"/>
          <pc:sldLayoutMkLst>
            <pc:docMk/>
            <pc:sldMasterMk cId="2161277765" sldId="2147483648"/>
            <pc:sldLayoutMk cId="3906810838" sldId="2147483658"/>
          </pc:sldLayoutMkLst>
        </pc:sldLayoutChg>
        <pc:sldLayoutChg chg="setBg">
          <pc:chgData name="Karsten Blank" userId="080eee26eaa47b19" providerId="LiveId" clId="{A62DFD4C-41B0-4B42-BA1C-75B88AEC0BDD}" dt="2022-04-02T08:03:35.885" v="183"/>
          <pc:sldLayoutMkLst>
            <pc:docMk/>
            <pc:sldMasterMk cId="2161277765" sldId="2147483648"/>
            <pc:sldLayoutMk cId="258002307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58C68-3E99-49C0-8679-5E0DA390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DE6751-9CA9-44FA-A2FB-237A824F8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DE63-B6EF-4BBB-B1E0-952CD18A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0FC146-CD23-4EF2-933A-F063F331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E40D15-06FC-4C6A-9435-E28BFFDA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83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84FF3-3DC7-4DB4-A76B-0F8FA514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061F11-6C76-406A-B4F6-93BC8BB1C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248BE1-6646-459E-ABA8-4BEF40AE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AA56A0-8A18-439E-8EEF-A1D1C5CB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8E5787-523D-4BD7-8048-406D29C9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81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8AE5A6-7AD8-4D3D-BE27-07048E089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ADACD7-B1B1-4C87-9736-72C96FFC1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03A85-AC75-4635-BA28-1BCB4490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AC139E-A186-4A7A-94E6-1489495E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EAF483-23CA-42C0-825B-0147D705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02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B0A32-9D12-4010-849B-9178B987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4F973-14B6-47FF-932D-40C6CCF9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DE84A8-A781-4222-B875-2F8FFFD1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9D41CB-6248-4F3D-9217-48D8337E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64C48-AA92-4BDA-A158-F01C9317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1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A2E2D-14D7-4047-B5F0-492F33F7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F2CED-7757-4E75-90C2-B864AC58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08DAB3-D56B-4379-9493-763071D0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EC435-2B9E-4FB1-A693-88A412C8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142C5A-2BC4-4127-9358-0263A18B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4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A6B21-1CF6-4291-8494-AB592499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802F1-BF51-4010-B7B6-E2759DEA3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663A56-92D1-40B3-B663-9C1314141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C26E7B-6DD8-47FE-ADFA-7D335C0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8D6EAA-44AD-40B5-B49C-6745A64E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F41F45-7783-4C1E-9D56-652B2BC1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1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FDC00-06B4-434E-AA89-4ECB766E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BF83F-1ABC-4B1B-A407-89AB14DC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EDC1AF-E996-41FD-9276-F1FE394C5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AFBDD5-17E2-4BFF-8889-A37CB059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DE0B7B-B449-4CAC-A70F-C3D36348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BAB2B6-FBB4-476C-8184-E2F61D1A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F11197-F017-4EC3-A71D-0DBD8FF3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4C2F3F-E889-41A9-98BF-9012AA9C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41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BFB36-3A02-424B-A4BC-D50417D3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530F52-F873-4043-A9BB-A1501DBA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C7B074-70F9-4547-A8FF-B8C7C102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5FEC47-7CFF-46DF-96F3-0CEEDB60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86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ECF391-8806-4853-AAEF-3A4437F1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94CB34-7FF6-4CD0-B774-21D124C0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69B4E5-67F1-4C98-9266-20DABB68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5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C20F7-1401-473A-BC58-96BDE7A8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C6422-D26B-4C59-8AFD-D87C5CBC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191D5E-D0FD-45DE-90C8-65AFCDD30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E63C9D-2CE2-4E0C-9C55-017E9A53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3A9698-8C5C-408B-A43F-236D5E14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771E49-1592-4381-89FD-13642FE4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9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9DCDB-15DD-45D3-B8F6-1ED9B4AF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8FD086-8E9E-405A-8E48-4EA21DFFE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0C9CA2-10F5-45A8-9DFF-DAF5E028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B65ACA-C6F7-4245-B230-DB85D300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F4C2-CFB9-49CB-94EA-8A7B5204A138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E7D35D-A115-45DC-9314-A95DB2FE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A06F57-64B7-49F2-8CF7-E10358B3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7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4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887680-546D-4DCA-8FBD-6F65619E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0499C7-0D83-47A6-AD2A-552871424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E98A60-33B8-4480-B823-295C4563C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F4C2-CFB9-49CB-94EA-8A7B5204A138}" type="datetimeFigureOut">
              <a:rPr lang="de-DE" smtClean="0"/>
              <a:t>02.04.2022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173AB-6599-46B6-AB30-06F3BA636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EA8FD-8329-4DBF-A7B2-D451E7B4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1CC0-8A5E-4070-A5AD-7AE7E5A8D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27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D68CB-05F4-45E0-B226-F3A2A6910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367168-82C8-4944-B47D-CF71A1857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Panorama2">
            <a:extLst>
              <a:ext uri="{FF2B5EF4-FFF2-40B4-BE49-F238E27FC236}">
                <a16:creationId xmlns:a16="http://schemas.microsoft.com/office/drawing/2014/main" id="{FC628683-863F-46C0-81DD-42BAAEE5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5975"/>
            <a:ext cx="12192000" cy="52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CF9D2C3-7B6C-4876-A674-C038BA328887}"/>
              </a:ext>
            </a:extLst>
          </p:cNvPr>
          <p:cNvSpPr txBox="1"/>
          <p:nvPr/>
        </p:nvSpPr>
        <p:spPr>
          <a:xfrm>
            <a:off x="206188" y="295835"/>
            <a:ext cx="346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hafen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albstadt-sigmaringen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5938FE-602D-45EB-BFAA-15D38D8E0DE1}"/>
              </a:ext>
            </a:extLst>
          </p:cNvPr>
          <p:cNvSpPr txBox="1"/>
          <p:nvPr/>
        </p:nvSpPr>
        <p:spPr>
          <a:xfrm>
            <a:off x="1103397" y="2173069"/>
            <a:ext cx="433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>
                <a:solidFill>
                  <a:schemeClr val="bg1"/>
                </a:solidFill>
              </a:rPr>
              <a:t>Geschäftsvorschlag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FFE588F-CCB7-4DAC-8FBE-30EC947E2EBF}"/>
              </a:ext>
            </a:extLst>
          </p:cNvPr>
          <p:cNvSpPr txBox="1"/>
          <p:nvPr/>
        </p:nvSpPr>
        <p:spPr>
          <a:xfrm>
            <a:off x="206187" y="6362435"/>
            <a:ext cx="5522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Praktikum Web-Anwendungen 2 | Fabian Groß, Sebastian Ray, Karsten Blank | SS2022 </a:t>
            </a:r>
          </a:p>
        </p:txBody>
      </p:sp>
    </p:spTree>
    <p:extLst>
      <p:ext uri="{BB962C8B-B14F-4D97-AF65-F5344CB8AC3E}">
        <p14:creationId xmlns:p14="http://schemas.microsoft.com/office/powerpoint/2010/main" val="287349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059AA-A16E-4D99-871C-4F260E2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Mock-</a:t>
            </a:r>
            <a:r>
              <a:rPr lang="de-DE" sz="3000" dirty="0" err="1">
                <a:solidFill>
                  <a:schemeClr val="bg1"/>
                </a:solidFill>
              </a:rPr>
              <a:t>Ups</a:t>
            </a:r>
            <a:r>
              <a:rPr lang="de-DE" sz="3000" dirty="0">
                <a:solidFill>
                  <a:schemeClr val="bg1"/>
                </a:solidFill>
              </a:rPr>
              <a:t> | Buchungsbestätigung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EF1B7EA-49E8-4EA6-9B4C-5244EA74B717}"/>
              </a:ext>
            </a:extLst>
          </p:cNvPr>
          <p:cNvSpPr/>
          <p:nvPr/>
        </p:nvSpPr>
        <p:spPr>
          <a:xfrm>
            <a:off x="941294" y="1299882"/>
            <a:ext cx="10515600" cy="5192993"/>
          </a:xfrm>
          <a:prstGeom prst="rect">
            <a:avLst/>
          </a:prstGeom>
          <a:solidFill>
            <a:srgbClr val="1F346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0F96A94-4E31-45F2-AE37-26DFF3D66270}"/>
              </a:ext>
            </a:extLst>
          </p:cNvPr>
          <p:cNvSpPr txBox="1"/>
          <p:nvPr/>
        </p:nvSpPr>
        <p:spPr>
          <a:xfrm>
            <a:off x="1129553" y="1581055"/>
            <a:ext cx="7933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Deine Buchung ist hiermit bestätigt!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Dein Buchungs-Code: XXXXXX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976FC66-3493-43FC-B778-01D984773706}"/>
              </a:ext>
            </a:extLst>
          </p:cNvPr>
          <p:cNvSpPr txBox="1"/>
          <p:nvPr/>
        </p:nvSpPr>
        <p:spPr>
          <a:xfrm>
            <a:off x="1223684" y="2752638"/>
            <a:ext cx="22187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Zurück zur Startseite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61505B1-DADF-443F-A752-59BF472E440E}"/>
              </a:ext>
            </a:extLst>
          </p:cNvPr>
          <p:cNvSpPr/>
          <p:nvPr/>
        </p:nvSpPr>
        <p:spPr>
          <a:xfrm>
            <a:off x="1165413" y="2698871"/>
            <a:ext cx="2384611" cy="475129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A0DD7352-01C6-4840-BE7B-76B2A91E0D2A}"/>
              </a:ext>
            </a:extLst>
          </p:cNvPr>
          <p:cNvCxnSpPr>
            <a:cxnSpLocks/>
          </p:cNvCxnSpPr>
          <p:nvPr/>
        </p:nvCxnSpPr>
        <p:spPr>
          <a:xfrm>
            <a:off x="3550024" y="2953807"/>
            <a:ext cx="281268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9D96958-ADD8-40D0-A0CD-9EB266828F29}"/>
              </a:ext>
            </a:extLst>
          </p:cNvPr>
          <p:cNvSpPr txBox="1"/>
          <p:nvPr/>
        </p:nvSpPr>
        <p:spPr>
          <a:xfrm>
            <a:off x="3831292" y="2815307"/>
            <a:ext cx="468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C000"/>
                </a:solidFill>
              </a:rPr>
              <a:t>Button verlinkt auf Startseite des Hafens</a:t>
            </a:r>
            <a:endParaRPr lang="de-DE" u="sng" dirty="0">
              <a:solidFill>
                <a:srgbClr val="FFC000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D5EE3F1-66E0-4C67-9367-492A27FE92D4}"/>
              </a:ext>
            </a:extLst>
          </p:cNvPr>
          <p:cNvSpPr txBox="1"/>
          <p:nvPr/>
        </p:nvSpPr>
        <p:spPr>
          <a:xfrm>
            <a:off x="4396069" y="2182017"/>
            <a:ext cx="468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C000"/>
                </a:solidFill>
              </a:rPr>
              <a:t>Für jede Buchung wird ein eindeutiger Buchungscode erstellt und im Backend hinterlegt, </a:t>
            </a:r>
            <a:r>
              <a:rPr lang="de-DE" sz="1200" u="sng" dirty="0">
                <a:solidFill>
                  <a:srgbClr val="FFC000"/>
                </a:solidFill>
              </a:rPr>
              <a:t>optional</a:t>
            </a:r>
            <a:r>
              <a:rPr lang="de-DE" sz="1200" dirty="0">
                <a:solidFill>
                  <a:srgbClr val="FFC000"/>
                </a:solidFill>
              </a:rPr>
              <a:t> QR-Code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D716215-2FD7-48B8-9BDD-70C560091BD7}"/>
              </a:ext>
            </a:extLst>
          </p:cNvPr>
          <p:cNvSpPr/>
          <p:nvPr/>
        </p:nvSpPr>
        <p:spPr>
          <a:xfrm>
            <a:off x="3227297" y="2071342"/>
            <a:ext cx="887504" cy="475129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3823851-643A-4A4F-BB2D-6526197FADE5}"/>
              </a:ext>
            </a:extLst>
          </p:cNvPr>
          <p:cNvCxnSpPr>
            <a:cxnSpLocks/>
          </p:cNvCxnSpPr>
          <p:nvPr/>
        </p:nvCxnSpPr>
        <p:spPr>
          <a:xfrm>
            <a:off x="4114801" y="2335242"/>
            <a:ext cx="281268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7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059AA-A16E-4D99-871C-4F260E2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Projektvorstellung /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094F4-0C6E-456B-B97E-22CB11F4F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4970332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Web-Portal zur Belegung von Schiffliegeplätzen für den Yachthafen Albstadt-Sigmaringen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Kunden können im Internet einen freien Liegeplatz im Hafen auswählen und zur Belegung buchen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Der Prozess soll automatisiert werden und aufwendiges, persönliches Nachfragen per Funk/über Telefon vermeiden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Die Hafen-Betreiber haben weniger Bürokratie-/Abstimmungs-Aufwand</a:t>
            </a:r>
          </a:p>
          <a:p>
            <a:r>
              <a:rPr lang="de-DE" sz="2400" dirty="0">
                <a:solidFill>
                  <a:schemeClr val="bg1"/>
                </a:solidFill>
              </a:rPr>
              <a:t>Als Bootsführer kann ich über das Internet oder mein Mobilgerät sehen ob im Yachthafen noch Liegeplätze frei sind, freie Liegeplätze auswählen und nach Angabe des An- und Abreisedatums und Infos zu meinem Schiff / Boot eine Reservierung / Buchung anfragen. </a:t>
            </a:r>
            <a:r>
              <a:rPr lang="de-DE" sz="2400" i="1" dirty="0">
                <a:solidFill>
                  <a:schemeClr val="bg1"/>
                </a:solidFill>
              </a:rPr>
              <a:t>OPTIONAL: Die Buchungsanfrage wird per Email bestätigt.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7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059AA-A16E-4D99-871C-4F260E20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307762"/>
            <a:ext cx="10515600" cy="1325563"/>
          </a:xfrm>
        </p:spPr>
        <p:txBody>
          <a:bodyPr anchor="t">
            <a:norm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Zieldefinition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094F4-0C6E-456B-B97E-22CB11F4F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1"/>
            <a:ext cx="10546976" cy="4970332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Erstellung ansprechendes Frontend/Client-Anwendung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Verwendung von HTML/CSS/JS/Bootstrap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4 Sub-Pages: Home | Hafen | Betreiber | FAQ | Buchen</a:t>
            </a:r>
          </a:p>
          <a:p>
            <a:pPr lvl="1"/>
            <a:endParaRPr lang="de-DE" sz="20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Bereitstellung Backend/Datenbank für Buchungs-Funktion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Verwendung von SQLite &amp; </a:t>
            </a:r>
            <a:r>
              <a:rPr lang="de-DE" sz="2000" dirty="0" err="1">
                <a:solidFill>
                  <a:schemeClr val="bg1"/>
                </a:solidFill>
              </a:rPr>
              <a:t>NodeJS</a:t>
            </a:r>
            <a:endParaRPr lang="de-DE" sz="2000" dirty="0">
              <a:solidFill>
                <a:schemeClr val="bg1"/>
              </a:solidFill>
            </a:endParaRPr>
          </a:p>
          <a:p>
            <a:pPr lvl="1"/>
            <a:endParaRPr lang="de-DE" sz="20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Einhaltung des Zeitplans</a:t>
            </a:r>
          </a:p>
          <a:p>
            <a:pPr lvl="1"/>
            <a:endParaRPr lang="de-DE" sz="2000" dirty="0">
              <a:solidFill>
                <a:schemeClr val="bg1"/>
              </a:solidFill>
            </a:endParaRPr>
          </a:p>
          <a:p>
            <a:pPr lvl="1"/>
            <a:endParaRPr lang="de-DE" sz="2000" dirty="0">
              <a:solidFill>
                <a:schemeClr val="bg1"/>
              </a:solidFill>
            </a:endParaRPr>
          </a:p>
          <a:p>
            <a:endParaRPr lang="de-DE" sz="2400" i="1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F2AE87-CD5A-44E2-88D8-A25AC06CA4BE}"/>
              </a:ext>
            </a:extLst>
          </p:cNvPr>
          <p:cNvSpPr txBox="1"/>
          <p:nvPr/>
        </p:nvSpPr>
        <p:spPr>
          <a:xfrm>
            <a:off x="9090210" y="601212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Qualitätskriterium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56DAF6C-A1C0-42D1-8768-DCBD9820A013}"/>
              </a:ext>
            </a:extLst>
          </p:cNvPr>
          <p:cNvSpPr txBox="1"/>
          <p:nvPr/>
        </p:nvSpPr>
        <p:spPr>
          <a:xfrm>
            <a:off x="8489579" y="1206631"/>
            <a:ext cx="3550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</a:rPr>
              <a:t>Website funktioniert ohne Fehler/Bugs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</a:rPr>
              <a:t>Intuitive Navigation/Bedienung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</a:rPr>
              <a:t>Website passt sich automatisch unterschiedlichen Devices (</a:t>
            </a:r>
            <a:r>
              <a:rPr lang="de-DE" sz="1200" dirty="0" err="1">
                <a:solidFill>
                  <a:schemeClr val="bg1"/>
                </a:solidFill>
              </a:rPr>
              <a:t>Desktop,Mobile</a:t>
            </a:r>
            <a:r>
              <a:rPr lang="de-DE" sz="1200" dirty="0">
                <a:solidFill>
                  <a:schemeClr val="bg1"/>
                </a:solidFill>
              </a:rPr>
              <a:t>,..) an</a:t>
            </a:r>
          </a:p>
          <a:p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4DD2E4-6172-4B64-AFC5-B4EE7F3931A2}"/>
              </a:ext>
            </a:extLst>
          </p:cNvPr>
          <p:cNvSpPr txBox="1"/>
          <p:nvPr/>
        </p:nvSpPr>
        <p:spPr>
          <a:xfrm>
            <a:off x="8489578" y="2757526"/>
            <a:ext cx="3702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</a:rPr>
              <a:t>Entsprechende Tabellen sind auf dem SQLite-Server angelegt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</a:rPr>
              <a:t>Buchung funktioniert, insb. kommt es nicht zu Buchungs-Kollisionen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5A9B7F7-2556-4F1E-9F96-E80FA8B7700C}"/>
              </a:ext>
            </a:extLst>
          </p:cNvPr>
          <p:cNvSpPr txBox="1"/>
          <p:nvPr/>
        </p:nvSpPr>
        <p:spPr>
          <a:xfrm>
            <a:off x="8489578" y="3916900"/>
            <a:ext cx="370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bg1"/>
                </a:solidFill>
              </a:rPr>
              <a:t>Meilensteine (siehe GANTT-Chart) werden erreicht</a:t>
            </a:r>
          </a:p>
        </p:txBody>
      </p:sp>
    </p:spTree>
    <p:extLst>
      <p:ext uri="{BB962C8B-B14F-4D97-AF65-F5344CB8AC3E}">
        <p14:creationId xmlns:p14="http://schemas.microsoft.com/office/powerpoint/2010/main" val="71125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059AA-A16E-4D99-871C-4F260E2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Projektumfang &amp; Realisierbarkeit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094F4-0C6E-456B-B97E-22CB11F4F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4970332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Projekt-Umfang: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12 Wochen von Kick-Off bis Release, davon:</a:t>
            </a:r>
          </a:p>
          <a:p>
            <a:pPr lvl="2"/>
            <a:r>
              <a:rPr lang="de-DE" sz="1600" dirty="0">
                <a:solidFill>
                  <a:schemeClr val="bg1"/>
                </a:solidFill>
              </a:rPr>
              <a:t>1 Wochen für Geschäftsvorschlag</a:t>
            </a:r>
          </a:p>
          <a:p>
            <a:pPr lvl="2"/>
            <a:r>
              <a:rPr lang="de-DE" sz="1600" dirty="0">
                <a:solidFill>
                  <a:schemeClr val="bg1"/>
                </a:solidFill>
              </a:rPr>
              <a:t>3 Wochen für HTML/CSS-Prototyp</a:t>
            </a:r>
          </a:p>
          <a:p>
            <a:pPr lvl="2"/>
            <a:r>
              <a:rPr lang="de-DE" sz="1600" dirty="0">
                <a:solidFill>
                  <a:schemeClr val="bg1"/>
                </a:solidFill>
              </a:rPr>
              <a:t>3 Wochen für dynamischen Prototyp inkl. Datenbank/Backend</a:t>
            </a:r>
          </a:p>
          <a:p>
            <a:pPr lvl="2"/>
            <a:r>
              <a:rPr lang="de-DE" sz="1600" dirty="0">
                <a:solidFill>
                  <a:schemeClr val="bg1"/>
                </a:solidFill>
              </a:rPr>
              <a:t>5 Wochen für Vorbereitung des finalen Release</a:t>
            </a:r>
            <a:endParaRPr lang="de-DE" sz="20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Ressourcen: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3 Entwickler / Studenten</a:t>
            </a:r>
            <a:endParaRPr lang="de-DE" sz="2400" i="1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Risiken: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Technische Probleme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Zu geringe Expertise der Entwickler – insbesondere in der Backend-Programmierung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Timeline kann nicht gehalten werden</a:t>
            </a:r>
          </a:p>
          <a:p>
            <a:endParaRPr lang="de-DE" sz="2400" i="1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15086A6A-94A0-4B19-9885-C2260D458E9B}"/>
              </a:ext>
            </a:extLst>
          </p:cNvPr>
          <p:cNvSpPr/>
          <p:nvPr/>
        </p:nvSpPr>
        <p:spPr>
          <a:xfrm rot="5400000">
            <a:off x="865094" y="5836027"/>
            <a:ext cx="457200" cy="32272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72F9A16-5D24-460B-A2D4-836790002E79}"/>
              </a:ext>
            </a:extLst>
          </p:cNvPr>
          <p:cNvSpPr txBox="1"/>
          <p:nvPr/>
        </p:nvSpPr>
        <p:spPr>
          <a:xfrm>
            <a:off x="1497106" y="5820803"/>
            <a:ext cx="834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In Summe erscheint das Projekt trotz der bestehenden Risiken als realisierbar</a:t>
            </a:r>
          </a:p>
        </p:txBody>
      </p:sp>
    </p:spTree>
    <p:extLst>
      <p:ext uri="{BB962C8B-B14F-4D97-AF65-F5344CB8AC3E}">
        <p14:creationId xmlns:p14="http://schemas.microsoft.com/office/powerpoint/2010/main" val="227215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059AA-A16E-4D99-871C-4F260E2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Organisationsplanung mit zeitlichem Horizont (GANTT-Diagramm)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A3B64E0-5E3D-4768-B025-D27E46FF7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1"/>
          <a:stretch/>
        </p:blipFill>
        <p:spPr bwMode="auto">
          <a:xfrm>
            <a:off x="499342" y="1594159"/>
            <a:ext cx="11193316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20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059AA-A16E-4D99-871C-4F260E2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Mock-</a:t>
            </a:r>
            <a:r>
              <a:rPr lang="de-DE" sz="3000" dirty="0" err="1">
                <a:solidFill>
                  <a:schemeClr val="bg1"/>
                </a:solidFill>
              </a:rPr>
              <a:t>Ups</a:t>
            </a:r>
            <a:r>
              <a:rPr lang="de-DE" sz="3000" dirty="0">
                <a:solidFill>
                  <a:schemeClr val="bg1"/>
                </a:solidFill>
              </a:rPr>
              <a:t> | Startseite / Home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A7611AE-C315-4477-8428-93FAFF6CF8FA}"/>
              </a:ext>
            </a:extLst>
          </p:cNvPr>
          <p:cNvSpPr/>
          <p:nvPr/>
        </p:nvSpPr>
        <p:spPr>
          <a:xfrm>
            <a:off x="905435" y="1299882"/>
            <a:ext cx="10515600" cy="5192993"/>
          </a:xfrm>
          <a:prstGeom prst="rect">
            <a:avLst/>
          </a:prstGeom>
          <a:solidFill>
            <a:srgbClr val="1F346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1EA046-B7BB-453D-A3C3-580E1DAA2276}"/>
              </a:ext>
            </a:extLst>
          </p:cNvPr>
          <p:cNvSpPr txBox="1"/>
          <p:nvPr/>
        </p:nvSpPr>
        <p:spPr>
          <a:xfrm>
            <a:off x="986118" y="1371600"/>
            <a:ext cx="103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hafen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albstadt-sigmaringen</a:t>
            </a:r>
            <a:r>
              <a:rPr lang="de-DE" dirty="0">
                <a:solidFill>
                  <a:schemeClr val="bg1"/>
                </a:solidFill>
              </a:rPr>
              <a:t>						</a:t>
            </a:r>
            <a:r>
              <a:rPr lang="de-DE" sz="1400" b="1" dirty="0" err="1">
                <a:solidFill>
                  <a:schemeClr val="bg1"/>
                </a:solidFill>
              </a:rPr>
              <a:t>home</a:t>
            </a:r>
            <a:r>
              <a:rPr lang="de-DE" sz="1400" dirty="0">
                <a:solidFill>
                  <a:schemeClr val="bg1"/>
                </a:solidFill>
              </a:rPr>
              <a:t>   </a:t>
            </a:r>
            <a:r>
              <a:rPr lang="de-DE" sz="1400" dirty="0" err="1">
                <a:solidFill>
                  <a:schemeClr val="bg1"/>
                </a:solidFill>
              </a:rPr>
              <a:t>hafen</a:t>
            </a:r>
            <a:r>
              <a:rPr lang="de-DE" sz="1400" dirty="0">
                <a:solidFill>
                  <a:schemeClr val="bg1"/>
                </a:solidFill>
              </a:rPr>
              <a:t>   </a:t>
            </a:r>
            <a:r>
              <a:rPr lang="de-DE" sz="1400" dirty="0" err="1">
                <a:solidFill>
                  <a:schemeClr val="bg1"/>
                </a:solidFill>
              </a:rPr>
              <a:t>betreiber</a:t>
            </a:r>
            <a:r>
              <a:rPr lang="de-DE" sz="1400" dirty="0">
                <a:solidFill>
                  <a:schemeClr val="bg1"/>
                </a:solidFill>
              </a:rPr>
              <a:t>   </a:t>
            </a:r>
            <a:r>
              <a:rPr lang="de-DE" sz="1400" dirty="0" err="1">
                <a:solidFill>
                  <a:schemeClr val="bg1"/>
                </a:solidFill>
              </a:rPr>
              <a:t>faq</a:t>
            </a:r>
            <a:r>
              <a:rPr lang="de-DE" sz="1400" dirty="0">
                <a:solidFill>
                  <a:schemeClr val="bg1"/>
                </a:solidFill>
              </a:rPr>
              <a:t>   buchen  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1C28CB2-BB49-48D1-A38E-C13FBA0815C0}"/>
              </a:ext>
            </a:extLst>
          </p:cNvPr>
          <p:cNvSpPr/>
          <p:nvPr/>
        </p:nvSpPr>
        <p:spPr>
          <a:xfrm>
            <a:off x="8088406" y="1403818"/>
            <a:ext cx="3299011" cy="367553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AB7B212-AFE7-4097-976C-A63F08E081DF}"/>
              </a:ext>
            </a:extLst>
          </p:cNvPr>
          <p:cNvCxnSpPr/>
          <p:nvPr/>
        </p:nvCxnSpPr>
        <p:spPr>
          <a:xfrm flipV="1">
            <a:off x="9737912" y="896471"/>
            <a:ext cx="203947" cy="475129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32F6202-AB3F-4406-9198-C4C7C0BBC609}"/>
              </a:ext>
            </a:extLst>
          </p:cNvPr>
          <p:cNvSpPr txBox="1"/>
          <p:nvPr/>
        </p:nvSpPr>
        <p:spPr>
          <a:xfrm>
            <a:off x="9545172" y="619472"/>
            <a:ext cx="1228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C000"/>
                </a:solidFill>
              </a:rPr>
              <a:t>Navigation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3BBD2F-90F7-413B-A17A-1FFB52769D4A}"/>
              </a:ext>
            </a:extLst>
          </p:cNvPr>
          <p:cNvSpPr txBox="1"/>
          <p:nvPr/>
        </p:nvSpPr>
        <p:spPr>
          <a:xfrm>
            <a:off x="905435" y="1999129"/>
            <a:ext cx="10515600" cy="40610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460AEC62-C45E-46F8-AFF5-3E3C90802C50}"/>
              </a:ext>
            </a:extLst>
          </p:cNvPr>
          <p:cNvSpPr/>
          <p:nvPr/>
        </p:nvSpPr>
        <p:spPr>
          <a:xfrm rot="16200000">
            <a:off x="1586753" y="4002134"/>
            <a:ext cx="277906" cy="17929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47108DB6-A6F2-444C-8E94-9FDF0A79166B}"/>
              </a:ext>
            </a:extLst>
          </p:cNvPr>
          <p:cNvSpPr/>
          <p:nvPr/>
        </p:nvSpPr>
        <p:spPr>
          <a:xfrm rot="5400000">
            <a:off x="10416988" y="4078941"/>
            <a:ext cx="277906" cy="17929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3438CD-324D-4C2B-8B11-4FB20B670AE0}"/>
              </a:ext>
            </a:extLst>
          </p:cNvPr>
          <p:cNvSpPr txBox="1"/>
          <p:nvPr/>
        </p:nvSpPr>
        <p:spPr>
          <a:xfrm>
            <a:off x="4251512" y="3706923"/>
            <a:ext cx="405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Herzlich Willkommen im Hafen Albstadt-Sigmaringen. Hier können Sie bequem einen Liegeplatz buchen.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F4D6D8-470B-41A4-87EB-DE0F0A559053}"/>
              </a:ext>
            </a:extLst>
          </p:cNvPr>
          <p:cNvSpPr/>
          <p:nvPr/>
        </p:nvSpPr>
        <p:spPr>
          <a:xfrm>
            <a:off x="10027023" y="3933264"/>
            <a:ext cx="1057835" cy="470648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7B621FB-1716-4704-B64A-B88390D21B2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0300447" y="3364758"/>
            <a:ext cx="255494" cy="56850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2B9B717-C453-4E36-BE32-F6FFB20A75A9}"/>
              </a:ext>
            </a:extLst>
          </p:cNvPr>
          <p:cNvSpPr txBox="1"/>
          <p:nvPr/>
        </p:nvSpPr>
        <p:spPr>
          <a:xfrm>
            <a:off x="9036423" y="3106561"/>
            <a:ext cx="2528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C000"/>
                </a:solidFill>
              </a:rPr>
              <a:t>Karussell mit Fotos im Hintergrund</a:t>
            </a:r>
          </a:p>
        </p:txBody>
      </p:sp>
    </p:spTree>
    <p:extLst>
      <p:ext uri="{BB962C8B-B14F-4D97-AF65-F5344CB8AC3E}">
        <p14:creationId xmlns:p14="http://schemas.microsoft.com/office/powerpoint/2010/main" val="120477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059AA-A16E-4D99-871C-4F260E2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Mock-</a:t>
            </a:r>
            <a:r>
              <a:rPr lang="de-DE" sz="3000" dirty="0" err="1">
                <a:solidFill>
                  <a:schemeClr val="bg1"/>
                </a:solidFill>
              </a:rPr>
              <a:t>Ups</a:t>
            </a:r>
            <a:r>
              <a:rPr lang="de-DE" sz="3000" dirty="0">
                <a:solidFill>
                  <a:schemeClr val="bg1"/>
                </a:solidFill>
              </a:rPr>
              <a:t> | Hafen-Betreiber-FAQ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A7611AE-C315-4477-8428-93FAFF6CF8FA}"/>
              </a:ext>
            </a:extLst>
          </p:cNvPr>
          <p:cNvSpPr/>
          <p:nvPr/>
        </p:nvSpPr>
        <p:spPr>
          <a:xfrm>
            <a:off x="905435" y="1299882"/>
            <a:ext cx="10515600" cy="5192993"/>
          </a:xfrm>
          <a:prstGeom prst="rect">
            <a:avLst/>
          </a:prstGeom>
          <a:solidFill>
            <a:srgbClr val="1F346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1EA046-B7BB-453D-A3C3-580E1DAA2276}"/>
              </a:ext>
            </a:extLst>
          </p:cNvPr>
          <p:cNvSpPr txBox="1"/>
          <p:nvPr/>
        </p:nvSpPr>
        <p:spPr>
          <a:xfrm>
            <a:off x="986118" y="1371600"/>
            <a:ext cx="103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hafen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albstadt-sigmaringen</a:t>
            </a:r>
            <a:r>
              <a:rPr lang="de-DE" dirty="0">
                <a:solidFill>
                  <a:schemeClr val="bg1"/>
                </a:solidFill>
              </a:rPr>
              <a:t>						</a:t>
            </a:r>
            <a:r>
              <a:rPr lang="de-DE" sz="1400" dirty="0" err="1">
                <a:solidFill>
                  <a:schemeClr val="bg1"/>
                </a:solidFill>
              </a:rPr>
              <a:t>home</a:t>
            </a:r>
            <a:r>
              <a:rPr lang="de-DE" sz="1400" dirty="0">
                <a:solidFill>
                  <a:schemeClr val="bg1"/>
                </a:solidFill>
              </a:rPr>
              <a:t>   </a:t>
            </a:r>
            <a:r>
              <a:rPr lang="de-DE" sz="1400" b="1" dirty="0" err="1">
                <a:solidFill>
                  <a:schemeClr val="bg1"/>
                </a:solidFill>
              </a:rPr>
              <a:t>hafen</a:t>
            </a:r>
            <a:r>
              <a:rPr lang="de-DE" sz="1400" b="1" dirty="0">
                <a:solidFill>
                  <a:schemeClr val="bg1"/>
                </a:solidFill>
              </a:rPr>
              <a:t>   </a:t>
            </a:r>
            <a:r>
              <a:rPr lang="de-DE" sz="1400" b="1" dirty="0" err="1">
                <a:solidFill>
                  <a:schemeClr val="bg1"/>
                </a:solidFill>
              </a:rPr>
              <a:t>betreiber</a:t>
            </a:r>
            <a:r>
              <a:rPr lang="de-DE" sz="1400" b="1" dirty="0">
                <a:solidFill>
                  <a:schemeClr val="bg1"/>
                </a:solidFill>
              </a:rPr>
              <a:t>   </a:t>
            </a:r>
            <a:r>
              <a:rPr lang="de-DE" sz="1400" b="1" dirty="0" err="1">
                <a:solidFill>
                  <a:schemeClr val="bg1"/>
                </a:solidFill>
              </a:rPr>
              <a:t>faq</a:t>
            </a:r>
            <a:r>
              <a:rPr lang="de-DE" sz="1400" dirty="0">
                <a:solidFill>
                  <a:schemeClr val="bg1"/>
                </a:solidFill>
              </a:rPr>
              <a:t>   buchen  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1C28CB2-BB49-48D1-A38E-C13FBA0815C0}"/>
              </a:ext>
            </a:extLst>
          </p:cNvPr>
          <p:cNvSpPr/>
          <p:nvPr/>
        </p:nvSpPr>
        <p:spPr>
          <a:xfrm>
            <a:off x="8088406" y="1403818"/>
            <a:ext cx="3299011" cy="367553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AB7B212-AFE7-4097-976C-A63F08E081DF}"/>
              </a:ext>
            </a:extLst>
          </p:cNvPr>
          <p:cNvCxnSpPr/>
          <p:nvPr/>
        </p:nvCxnSpPr>
        <p:spPr>
          <a:xfrm flipV="1">
            <a:off x="9737912" y="896471"/>
            <a:ext cx="203947" cy="475129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32F6202-AB3F-4406-9198-C4C7C0BBC609}"/>
              </a:ext>
            </a:extLst>
          </p:cNvPr>
          <p:cNvSpPr txBox="1"/>
          <p:nvPr/>
        </p:nvSpPr>
        <p:spPr>
          <a:xfrm>
            <a:off x="9545172" y="619472"/>
            <a:ext cx="1228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C000"/>
                </a:solidFill>
              </a:rPr>
              <a:t>Navigation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3BBD2F-90F7-413B-A17A-1FFB52769D4A}"/>
              </a:ext>
            </a:extLst>
          </p:cNvPr>
          <p:cNvSpPr txBox="1"/>
          <p:nvPr/>
        </p:nvSpPr>
        <p:spPr>
          <a:xfrm>
            <a:off x="905435" y="1999129"/>
            <a:ext cx="10515600" cy="40610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AD71A5-0208-41D5-9833-43AA93746581}"/>
              </a:ext>
            </a:extLst>
          </p:cNvPr>
          <p:cNvCxnSpPr>
            <a:stCxn id="10" idx="0"/>
          </p:cNvCxnSpPr>
          <p:nvPr/>
        </p:nvCxnSpPr>
        <p:spPr>
          <a:xfrm>
            <a:off x="6163235" y="1999129"/>
            <a:ext cx="0" cy="40610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F32BB07-B925-4415-BDEB-99953AC99819}"/>
              </a:ext>
            </a:extLst>
          </p:cNvPr>
          <p:cNvSpPr txBox="1"/>
          <p:nvPr/>
        </p:nvSpPr>
        <p:spPr>
          <a:xfrm>
            <a:off x="2375648" y="2189167"/>
            <a:ext cx="244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Headline 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F8B3247-C7CF-4B00-80DD-B2F506561001}"/>
              </a:ext>
            </a:extLst>
          </p:cNvPr>
          <p:cNvSpPr txBox="1"/>
          <p:nvPr/>
        </p:nvSpPr>
        <p:spPr>
          <a:xfrm>
            <a:off x="2310654" y="3095613"/>
            <a:ext cx="2447363" cy="22699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Foto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DA21B23-6FE3-4931-9388-D66F5FBEED28}"/>
              </a:ext>
            </a:extLst>
          </p:cNvPr>
          <p:cNvSpPr txBox="1"/>
          <p:nvPr/>
        </p:nvSpPr>
        <p:spPr>
          <a:xfrm>
            <a:off x="7633448" y="2189167"/>
            <a:ext cx="244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Headline 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D92470F-6B5D-413A-845D-9220A4BB1A7B}"/>
              </a:ext>
            </a:extLst>
          </p:cNvPr>
          <p:cNvSpPr txBox="1"/>
          <p:nvPr/>
        </p:nvSpPr>
        <p:spPr>
          <a:xfrm>
            <a:off x="6732749" y="2871559"/>
            <a:ext cx="4315464" cy="226996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Allgemeine Infos zum Hafen, zu den Betreibern und zu FAQs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Der dynamische Part ist dann die „buchen“-Seite (siehe folgende Mockups)</a:t>
            </a:r>
          </a:p>
        </p:txBody>
      </p:sp>
    </p:spTree>
    <p:extLst>
      <p:ext uri="{BB962C8B-B14F-4D97-AF65-F5344CB8AC3E}">
        <p14:creationId xmlns:p14="http://schemas.microsoft.com/office/powerpoint/2010/main" val="186585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059AA-A16E-4D99-871C-4F260E2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Mock-</a:t>
            </a:r>
            <a:r>
              <a:rPr lang="de-DE" sz="3000" dirty="0" err="1">
                <a:solidFill>
                  <a:schemeClr val="bg1"/>
                </a:solidFill>
              </a:rPr>
              <a:t>Ups</a:t>
            </a:r>
            <a:r>
              <a:rPr lang="de-DE" sz="3000" dirty="0">
                <a:solidFill>
                  <a:schemeClr val="bg1"/>
                </a:solidFill>
              </a:rPr>
              <a:t> | Buchen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A7611AE-C315-4477-8428-93FAFF6CF8FA}"/>
              </a:ext>
            </a:extLst>
          </p:cNvPr>
          <p:cNvSpPr/>
          <p:nvPr/>
        </p:nvSpPr>
        <p:spPr>
          <a:xfrm>
            <a:off x="905435" y="1299882"/>
            <a:ext cx="10515600" cy="5192993"/>
          </a:xfrm>
          <a:prstGeom prst="rect">
            <a:avLst/>
          </a:prstGeom>
          <a:solidFill>
            <a:srgbClr val="1F346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1EA046-B7BB-453D-A3C3-580E1DAA2276}"/>
              </a:ext>
            </a:extLst>
          </p:cNvPr>
          <p:cNvSpPr txBox="1"/>
          <p:nvPr/>
        </p:nvSpPr>
        <p:spPr>
          <a:xfrm>
            <a:off x="986118" y="1371600"/>
            <a:ext cx="103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hafen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albstadt-sigmaringen</a:t>
            </a:r>
            <a:r>
              <a:rPr lang="de-DE" dirty="0">
                <a:solidFill>
                  <a:schemeClr val="bg1"/>
                </a:solidFill>
              </a:rPr>
              <a:t>						</a:t>
            </a:r>
            <a:r>
              <a:rPr lang="de-DE" sz="1400" dirty="0" err="1">
                <a:solidFill>
                  <a:schemeClr val="bg1"/>
                </a:solidFill>
              </a:rPr>
              <a:t>home</a:t>
            </a:r>
            <a:r>
              <a:rPr lang="de-DE" sz="1400" dirty="0">
                <a:solidFill>
                  <a:schemeClr val="bg1"/>
                </a:solidFill>
              </a:rPr>
              <a:t>   </a:t>
            </a:r>
            <a:r>
              <a:rPr lang="de-DE" sz="1400" dirty="0" err="1">
                <a:solidFill>
                  <a:schemeClr val="bg1"/>
                </a:solidFill>
              </a:rPr>
              <a:t>hafen</a:t>
            </a:r>
            <a:r>
              <a:rPr lang="de-DE" sz="1400" dirty="0">
                <a:solidFill>
                  <a:schemeClr val="bg1"/>
                </a:solidFill>
              </a:rPr>
              <a:t>   </a:t>
            </a:r>
            <a:r>
              <a:rPr lang="de-DE" sz="1400" dirty="0" err="1">
                <a:solidFill>
                  <a:schemeClr val="bg1"/>
                </a:solidFill>
              </a:rPr>
              <a:t>betreiber</a:t>
            </a:r>
            <a:r>
              <a:rPr lang="de-DE" sz="1400" dirty="0">
                <a:solidFill>
                  <a:schemeClr val="bg1"/>
                </a:solidFill>
              </a:rPr>
              <a:t>   </a:t>
            </a:r>
            <a:r>
              <a:rPr lang="de-DE" sz="1400" dirty="0" err="1">
                <a:solidFill>
                  <a:schemeClr val="bg1"/>
                </a:solidFill>
              </a:rPr>
              <a:t>faq</a:t>
            </a:r>
            <a:r>
              <a:rPr lang="de-DE" sz="1400" dirty="0">
                <a:solidFill>
                  <a:schemeClr val="bg1"/>
                </a:solidFill>
              </a:rPr>
              <a:t>   </a:t>
            </a:r>
            <a:r>
              <a:rPr lang="de-DE" sz="1400" b="1" dirty="0">
                <a:solidFill>
                  <a:schemeClr val="bg1"/>
                </a:solidFill>
              </a:rPr>
              <a:t>buchen</a:t>
            </a:r>
            <a:r>
              <a:rPr lang="de-DE" sz="1400" dirty="0">
                <a:solidFill>
                  <a:schemeClr val="bg1"/>
                </a:solidFill>
              </a:rPr>
              <a:t>  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1C28CB2-BB49-48D1-A38E-C13FBA0815C0}"/>
              </a:ext>
            </a:extLst>
          </p:cNvPr>
          <p:cNvSpPr/>
          <p:nvPr/>
        </p:nvSpPr>
        <p:spPr>
          <a:xfrm>
            <a:off x="8088406" y="1403818"/>
            <a:ext cx="3299011" cy="367553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AB7B212-AFE7-4097-976C-A63F08E081DF}"/>
              </a:ext>
            </a:extLst>
          </p:cNvPr>
          <p:cNvCxnSpPr/>
          <p:nvPr/>
        </p:nvCxnSpPr>
        <p:spPr>
          <a:xfrm flipV="1">
            <a:off x="9737912" y="896471"/>
            <a:ext cx="203947" cy="475129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32F6202-AB3F-4406-9198-C4C7C0BBC609}"/>
              </a:ext>
            </a:extLst>
          </p:cNvPr>
          <p:cNvSpPr txBox="1"/>
          <p:nvPr/>
        </p:nvSpPr>
        <p:spPr>
          <a:xfrm>
            <a:off x="9545172" y="619472"/>
            <a:ext cx="1228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C000"/>
                </a:solidFill>
              </a:rPr>
              <a:t>Navigation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3BBD2F-90F7-413B-A17A-1FFB52769D4A}"/>
              </a:ext>
            </a:extLst>
          </p:cNvPr>
          <p:cNvSpPr txBox="1"/>
          <p:nvPr/>
        </p:nvSpPr>
        <p:spPr>
          <a:xfrm>
            <a:off x="905435" y="1999129"/>
            <a:ext cx="10515600" cy="40610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AD71A5-0208-41D5-9833-43AA93746581}"/>
              </a:ext>
            </a:extLst>
          </p:cNvPr>
          <p:cNvCxnSpPr>
            <a:stCxn id="10" idx="0"/>
          </p:cNvCxnSpPr>
          <p:nvPr/>
        </p:nvCxnSpPr>
        <p:spPr>
          <a:xfrm>
            <a:off x="6163235" y="1999129"/>
            <a:ext cx="0" cy="40610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F32BB07-B925-4415-BDEB-99953AC99819}"/>
              </a:ext>
            </a:extLst>
          </p:cNvPr>
          <p:cNvSpPr txBox="1"/>
          <p:nvPr/>
        </p:nvSpPr>
        <p:spPr>
          <a:xfrm>
            <a:off x="2375648" y="2189167"/>
            <a:ext cx="244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Headline 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F8B3247-C7CF-4B00-80DD-B2F506561001}"/>
              </a:ext>
            </a:extLst>
          </p:cNvPr>
          <p:cNvSpPr txBox="1"/>
          <p:nvPr/>
        </p:nvSpPr>
        <p:spPr>
          <a:xfrm>
            <a:off x="2310654" y="3095613"/>
            <a:ext cx="2447363" cy="22699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Foto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DA21B23-6FE3-4931-9388-D66F5FBEED28}"/>
              </a:ext>
            </a:extLst>
          </p:cNvPr>
          <p:cNvSpPr txBox="1"/>
          <p:nvPr/>
        </p:nvSpPr>
        <p:spPr>
          <a:xfrm>
            <a:off x="7633448" y="2189167"/>
            <a:ext cx="244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Headline 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F366093-B11C-46CE-AD1F-C7D4BB37EA4B}"/>
              </a:ext>
            </a:extLst>
          </p:cNvPr>
          <p:cNvSpPr txBox="1"/>
          <p:nvPr/>
        </p:nvSpPr>
        <p:spPr>
          <a:xfrm>
            <a:off x="6526965" y="2711866"/>
            <a:ext cx="4616474" cy="3175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/>
              <a:t>Buchungsformular,</a:t>
            </a:r>
          </a:p>
          <a:p>
            <a:pPr algn="ctr"/>
            <a:r>
              <a:rPr lang="de-DE" dirty="0"/>
              <a:t>Details siehe folgende Seite</a:t>
            </a:r>
          </a:p>
        </p:txBody>
      </p:sp>
    </p:spTree>
    <p:extLst>
      <p:ext uri="{BB962C8B-B14F-4D97-AF65-F5344CB8AC3E}">
        <p14:creationId xmlns:p14="http://schemas.microsoft.com/office/powerpoint/2010/main" val="263405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059AA-A16E-4D99-871C-4F260E2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Mock-</a:t>
            </a:r>
            <a:r>
              <a:rPr lang="de-DE" sz="3000" dirty="0" err="1">
                <a:solidFill>
                  <a:schemeClr val="bg1"/>
                </a:solidFill>
              </a:rPr>
              <a:t>Ups</a:t>
            </a:r>
            <a:r>
              <a:rPr lang="de-DE" sz="3000" dirty="0">
                <a:solidFill>
                  <a:schemeClr val="bg1"/>
                </a:solidFill>
              </a:rPr>
              <a:t> | Buchungsformular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2F7FF6-30CA-4958-B09A-4E3EF4D6843E}"/>
              </a:ext>
            </a:extLst>
          </p:cNvPr>
          <p:cNvSpPr txBox="1"/>
          <p:nvPr/>
        </p:nvSpPr>
        <p:spPr>
          <a:xfrm>
            <a:off x="941294" y="1335741"/>
            <a:ext cx="10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Beginn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6BFDD2D-C963-46FE-B093-154BF02BB7B8}"/>
              </a:ext>
            </a:extLst>
          </p:cNvPr>
          <p:cNvSpPr txBox="1"/>
          <p:nvPr/>
        </p:nvSpPr>
        <p:spPr>
          <a:xfrm>
            <a:off x="2250141" y="1335741"/>
            <a:ext cx="14791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DD.MM.JJJJ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CC468D5-D66A-411F-83D5-8765DB5DF296}"/>
              </a:ext>
            </a:extLst>
          </p:cNvPr>
          <p:cNvSpPr txBox="1"/>
          <p:nvPr/>
        </p:nvSpPr>
        <p:spPr>
          <a:xfrm>
            <a:off x="941294" y="1801905"/>
            <a:ext cx="10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Ende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AE64D13-10C3-433D-BFDB-B3D10F0DE1D8}"/>
              </a:ext>
            </a:extLst>
          </p:cNvPr>
          <p:cNvSpPr txBox="1"/>
          <p:nvPr/>
        </p:nvSpPr>
        <p:spPr>
          <a:xfrm>
            <a:off x="2250141" y="1801905"/>
            <a:ext cx="14791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DD.MM.JJJJ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2913EC0-3007-428B-82BC-4A67CF1F52B1}"/>
              </a:ext>
            </a:extLst>
          </p:cNvPr>
          <p:cNvSpPr txBox="1"/>
          <p:nvPr/>
        </p:nvSpPr>
        <p:spPr>
          <a:xfrm>
            <a:off x="4186517" y="1335741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Liegeplatz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2A9B8D-30A7-44FF-95C0-40E8C32D90FE}"/>
              </a:ext>
            </a:extLst>
          </p:cNvPr>
          <p:cNvSpPr txBox="1"/>
          <p:nvPr/>
        </p:nvSpPr>
        <p:spPr>
          <a:xfrm>
            <a:off x="5495364" y="1335741"/>
            <a:ext cx="14791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Dropdown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FF4704D-E1B1-4A7F-95C1-5AAF0700CA4A}"/>
              </a:ext>
            </a:extLst>
          </p:cNvPr>
          <p:cNvSpPr/>
          <p:nvPr/>
        </p:nvSpPr>
        <p:spPr>
          <a:xfrm>
            <a:off x="5409082" y="1282842"/>
            <a:ext cx="1664072" cy="475129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DC85A80-E028-4742-8C20-28E49C6E26FB}"/>
              </a:ext>
            </a:extLst>
          </p:cNvPr>
          <p:cNvCxnSpPr>
            <a:cxnSpLocks/>
          </p:cNvCxnSpPr>
          <p:nvPr/>
        </p:nvCxnSpPr>
        <p:spPr>
          <a:xfrm flipV="1">
            <a:off x="6944289" y="1027906"/>
            <a:ext cx="128865" cy="25493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69AA36A-B120-42E2-85BE-455512CCCD99}"/>
              </a:ext>
            </a:extLst>
          </p:cNvPr>
          <p:cNvSpPr txBox="1"/>
          <p:nvPr/>
        </p:nvSpPr>
        <p:spPr>
          <a:xfrm>
            <a:off x="6451228" y="161382"/>
            <a:ext cx="555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C000"/>
                </a:solidFill>
              </a:rPr>
              <a:t>Basierend auf dem gewählten Zeitraum, werden nur freie Liegeplätze als Dropdown angezeigt und können entsprechend dann ausgewählt werden, </a:t>
            </a:r>
            <a:r>
              <a:rPr lang="de-DE" sz="1200" u="sng" dirty="0">
                <a:solidFill>
                  <a:srgbClr val="FFC000"/>
                </a:solidFill>
              </a:rPr>
              <a:t>optiona</a:t>
            </a:r>
            <a:r>
              <a:rPr lang="de-DE" sz="1200" dirty="0">
                <a:solidFill>
                  <a:srgbClr val="FFC000"/>
                </a:solidFill>
              </a:rPr>
              <a:t>l können Datum und Liegeplatz auch noch schöner grafisch aufbereitet werden und für die Liegeplatz-Wahl werden auch noch Bootsgröße und Tiefgang berücksichtigt.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EF88E8A-BABF-4A55-A14C-AEE66CD667D7}"/>
              </a:ext>
            </a:extLst>
          </p:cNvPr>
          <p:cNvSpPr txBox="1"/>
          <p:nvPr/>
        </p:nvSpPr>
        <p:spPr>
          <a:xfrm>
            <a:off x="941293" y="2476638"/>
            <a:ext cx="13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Nachname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1257CF2-C9BE-43E2-83D5-43D80E81CA57}"/>
              </a:ext>
            </a:extLst>
          </p:cNvPr>
          <p:cNvSpPr txBox="1"/>
          <p:nvPr/>
        </p:nvSpPr>
        <p:spPr>
          <a:xfrm>
            <a:off x="941293" y="3054862"/>
            <a:ext cx="13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Vorname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C871955-4720-408B-8175-ED8AA7E39918}"/>
              </a:ext>
            </a:extLst>
          </p:cNvPr>
          <p:cNvSpPr txBox="1"/>
          <p:nvPr/>
        </p:nvSpPr>
        <p:spPr>
          <a:xfrm>
            <a:off x="941293" y="3658490"/>
            <a:ext cx="13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5672F55-A992-4233-ABF1-4864C7F26292}"/>
              </a:ext>
            </a:extLst>
          </p:cNvPr>
          <p:cNvSpPr txBox="1"/>
          <p:nvPr/>
        </p:nvSpPr>
        <p:spPr>
          <a:xfrm>
            <a:off x="941293" y="4262118"/>
            <a:ext cx="13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Telefonnr.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DA60547-8BB8-40D1-B9AB-61E7402E7D72}"/>
              </a:ext>
            </a:extLst>
          </p:cNvPr>
          <p:cNvSpPr txBox="1"/>
          <p:nvPr/>
        </p:nvSpPr>
        <p:spPr>
          <a:xfrm>
            <a:off x="2250140" y="2476638"/>
            <a:ext cx="472440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Mustermann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DFECFB4-C5EE-40CA-B730-3CB2AC203869}"/>
              </a:ext>
            </a:extLst>
          </p:cNvPr>
          <p:cNvSpPr txBox="1"/>
          <p:nvPr/>
        </p:nvSpPr>
        <p:spPr>
          <a:xfrm>
            <a:off x="2250140" y="3054862"/>
            <a:ext cx="472440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Max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54DA626-357D-4A2D-982A-6C095D656BD1}"/>
              </a:ext>
            </a:extLst>
          </p:cNvPr>
          <p:cNvSpPr txBox="1"/>
          <p:nvPr/>
        </p:nvSpPr>
        <p:spPr>
          <a:xfrm>
            <a:off x="2250140" y="3664463"/>
            <a:ext cx="472440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max.mustermann@mustermail.de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6BF088B-E822-4B98-BB28-88898A9584D3}"/>
              </a:ext>
            </a:extLst>
          </p:cNvPr>
          <p:cNvSpPr txBox="1"/>
          <p:nvPr/>
        </p:nvSpPr>
        <p:spPr>
          <a:xfrm>
            <a:off x="2250139" y="4262118"/>
            <a:ext cx="472440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0123456789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203785C-AC6C-43A7-9BE4-363A939DAFEA}"/>
              </a:ext>
            </a:extLst>
          </p:cNvPr>
          <p:cNvSpPr txBox="1"/>
          <p:nvPr/>
        </p:nvSpPr>
        <p:spPr>
          <a:xfrm>
            <a:off x="941293" y="5152927"/>
            <a:ext cx="60332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Buchen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A491ADA-828B-4D9E-8924-022D2ABAC598}"/>
              </a:ext>
            </a:extLst>
          </p:cNvPr>
          <p:cNvSpPr/>
          <p:nvPr/>
        </p:nvSpPr>
        <p:spPr>
          <a:xfrm>
            <a:off x="850528" y="5100028"/>
            <a:ext cx="6222625" cy="475129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CB4B2D5-4923-41B6-BAF3-F19CA3CA3E8A}"/>
              </a:ext>
            </a:extLst>
          </p:cNvPr>
          <p:cNvCxnSpPr>
            <a:cxnSpLocks/>
          </p:cNvCxnSpPr>
          <p:nvPr/>
        </p:nvCxnSpPr>
        <p:spPr>
          <a:xfrm flipV="1">
            <a:off x="7021050" y="4845092"/>
            <a:ext cx="128865" cy="25493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1EFC6F9-75D6-4DD3-A0A0-28FB088FABA4}"/>
              </a:ext>
            </a:extLst>
          </p:cNvPr>
          <p:cNvSpPr txBox="1"/>
          <p:nvPr/>
        </p:nvSpPr>
        <p:spPr>
          <a:xfrm>
            <a:off x="7149914" y="4639309"/>
            <a:ext cx="468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C000"/>
                </a:solidFill>
              </a:rPr>
              <a:t>Buchungs-Button, sobald geklickt wird erfolgt die Buchung im Backend und der User landet auf einer Bestätigungsseite (siehe nächstes Mockup), </a:t>
            </a:r>
            <a:r>
              <a:rPr lang="de-DE" sz="1200" u="sng" dirty="0">
                <a:solidFill>
                  <a:srgbClr val="FFC000"/>
                </a:solidFill>
              </a:rPr>
              <a:t>optional</a:t>
            </a:r>
            <a:r>
              <a:rPr lang="de-DE" sz="1200" dirty="0">
                <a:solidFill>
                  <a:srgbClr val="FFC000"/>
                </a:solidFill>
              </a:rPr>
              <a:t> erhält der User noch eine Bestätigungsmail</a:t>
            </a:r>
            <a:endParaRPr lang="de-DE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1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Breitbild</PresentationFormat>
  <Paragraphs>92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Projektvorstellung / Motivation</vt:lpstr>
      <vt:lpstr>Zieldefinition</vt:lpstr>
      <vt:lpstr>Projektumfang &amp; Realisierbarkeit</vt:lpstr>
      <vt:lpstr>Organisationsplanung mit zeitlichem Horizont (GANTT-Diagramm)</vt:lpstr>
      <vt:lpstr>Mock-Ups | Startseite / Home</vt:lpstr>
      <vt:lpstr>Mock-Ups | Hafen-Betreiber-FAQ</vt:lpstr>
      <vt:lpstr>Mock-Ups | Buchen</vt:lpstr>
      <vt:lpstr>Mock-Ups | Buchungsformular</vt:lpstr>
      <vt:lpstr>Mock-Ups | Buchungsbestätigung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 Grande</dc:creator>
  <cp:lastModifiedBy>Karsten Blank</cp:lastModifiedBy>
  <cp:revision>4</cp:revision>
  <dcterms:created xsi:type="dcterms:W3CDTF">2022-03-27T10:10:23Z</dcterms:created>
  <dcterms:modified xsi:type="dcterms:W3CDTF">2022-04-02T09:24:00Z</dcterms:modified>
</cp:coreProperties>
</file>