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4" r:id="rId4"/>
    <p:sldId id="266" r:id="rId5"/>
    <p:sldId id="265" r:id="rId6"/>
    <p:sldId id="267" r:id="rId7"/>
    <p:sldId id="268" r:id="rId8"/>
    <p:sldId id="269" r:id="rId9"/>
    <p:sldId id="270" r:id="rId10"/>
    <p:sldId id="271" r:id="rId1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346D"/>
    <a:srgbClr val="3130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D2E297-FF8F-4563-BA22-E6C120DEB91C}" v="3" dt="2022-04-12T11:22:25.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102" d="100"/>
          <a:sy n="102" d="100"/>
        </p:scale>
        <p:origin x="14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sten Blank" userId="080eee26eaa47b19" providerId="LiveId" clId="{A62DFD4C-41B0-4B42-BA1C-75B88AEC0BDD}"/>
    <pc:docChg chg="undo custSel addSld delSld modSld modMainMaster">
      <pc:chgData name="Karsten Blank" userId="080eee26eaa47b19" providerId="LiveId" clId="{A62DFD4C-41B0-4B42-BA1C-75B88AEC0BDD}" dt="2022-04-02T09:23:58.438" v="4246" actId="20577"/>
      <pc:docMkLst>
        <pc:docMk/>
      </pc:docMkLst>
      <pc:sldChg chg="addSp delSp modSp mod setBg">
        <pc:chgData name="Karsten Blank" userId="080eee26eaa47b19" providerId="LiveId" clId="{A62DFD4C-41B0-4B42-BA1C-75B88AEC0BDD}" dt="2022-04-02T08:14:55.794" v="239" actId="20577"/>
        <pc:sldMkLst>
          <pc:docMk/>
          <pc:sldMk cId="2873499746" sldId="256"/>
        </pc:sldMkLst>
        <pc:spChg chg="add mod">
          <ac:chgData name="Karsten Blank" userId="080eee26eaa47b19" providerId="LiveId" clId="{A62DFD4C-41B0-4B42-BA1C-75B88AEC0BDD}" dt="2022-04-02T08:14:55.794" v="239" actId="20577"/>
          <ac:spMkLst>
            <pc:docMk/>
            <pc:sldMk cId="2873499746" sldId="256"/>
            <ac:spMk id="6" creationId="{BCF9D2C3-7B6C-4876-A674-C038BA328887}"/>
          </ac:spMkLst>
        </pc:spChg>
        <pc:spChg chg="add mod">
          <ac:chgData name="Karsten Blank" userId="080eee26eaa47b19" providerId="LiveId" clId="{A62DFD4C-41B0-4B42-BA1C-75B88AEC0BDD}" dt="2022-04-02T08:05:32.359" v="194" actId="1076"/>
          <ac:spMkLst>
            <pc:docMk/>
            <pc:sldMk cId="2873499746" sldId="256"/>
            <ac:spMk id="8" creationId="{2A5938FE-602D-45EB-BFAA-15D38D8E0DE1}"/>
          </ac:spMkLst>
        </pc:spChg>
        <pc:spChg chg="add mod">
          <ac:chgData name="Karsten Blank" userId="080eee26eaa47b19" providerId="LiveId" clId="{A62DFD4C-41B0-4B42-BA1C-75B88AEC0BDD}" dt="2022-04-02T08:03:14.394" v="181" actId="20577"/>
          <ac:spMkLst>
            <pc:docMk/>
            <pc:sldMk cId="2873499746" sldId="256"/>
            <ac:spMk id="9" creationId="{EFFE588F-CCB7-4DAC-8FBE-30EC947E2EBF}"/>
          </ac:spMkLst>
        </pc:spChg>
        <pc:picChg chg="add del">
          <ac:chgData name="Karsten Blank" userId="080eee26eaa47b19" providerId="LiveId" clId="{A62DFD4C-41B0-4B42-BA1C-75B88AEC0BDD}" dt="2022-04-02T08:00:33.850" v="4" actId="478"/>
          <ac:picMkLst>
            <pc:docMk/>
            <pc:sldMk cId="2873499746" sldId="256"/>
            <ac:picMk id="5" creationId="{9CB0E945-B750-4E1E-9F29-82218050301D}"/>
          </ac:picMkLst>
        </pc:picChg>
        <pc:picChg chg="add">
          <ac:chgData name="Karsten Blank" userId="080eee26eaa47b19" providerId="LiveId" clId="{A62DFD4C-41B0-4B42-BA1C-75B88AEC0BDD}" dt="2022-04-02T07:59:50.934" v="0"/>
          <ac:picMkLst>
            <pc:docMk/>
            <pc:sldMk cId="2873499746" sldId="256"/>
            <ac:picMk id="1026" creationId="{FC628683-863F-46C0-81DD-42BAAEE5E030}"/>
          </ac:picMkLst>
        </pc:picChg>
      </pc:sldChg>
      <pc:sldChg chg="del">
        <pc:chgData name="Karsten Blank" userId="080eee26eaa47b19" providerId="LiveId" clId="{A62DFD4C-41B0-4B42-BA1C-75B88AEC0BDD}" dt="2022-04-02T08:17:56.460" v="515" actId="47"/>
        <pc:sldMkLst>
          <pc:docMk/>
          <pc:sldMk cId="1535824281" sldId="257"/>
        </pc:sldMkLst>
      </pc:sldChg>
      <pc:sldChg chg="modSp del mod">
        <pc:chgData name="Karsten Blank" userId="080eee26eaa47b19" providerId="LiveId" clId="{A62DFD4C-41B0-4B42-BA1C-75B88AEC0BDD}" dt="2022-04-02T08:18:51.150" v="560" actId="47"/>
        <pc:sldMkLst>
          <pc:docMk/>
          <pc:sldMk cId="3001786965" sldId="258"/>
        </pc:sldMkLst>
        <pc:spChg chg="mod">
          <ac:chgData name="Karsten Blank" userId="080eee26eaa47b19" providerId="LiveId" clId="{A62DFD4C-41B0-4B42-BA1C-75B88AEC0BDD}" dt="2022-04-02T08:18:14.370" v="524" actId="255"/>
          <ac:spMkLst>
            <pc:docMk/>
            <pc:sldMk cId="3001786965" sldId="258"/>
            <ac:spMk id="2" creationId="{4362CBDC-5C69-4BBF-9F5C-6E27610D2695}"/>
          </ac:spMkLst>
        </pc:spChg>
      </pc:sldChg>
      <pc:sldChg chg="del">
        <pc:chgData name="Karsten Blank" userId="080eee26eaa47b19" providerId="LiveId" clId="{A62DFD4C-41B0-4B42-BA1C-75B88AEC0BDD}" dt="2022-04-02T08:19:27.994" v="598" actId="47"/>
        <pc:sldMkLst>
          <pc:docMk/>
          <pc:sldMk cId="981512588" sldId="259"/>
        </pc:sldMkLst>
      </pc:sldChg>
      <pc:sldChg chg="addSp modSp del mod">
        <pc:chgData name="Karsten Blank" userId="080eee26eaa47b19" providerId="LiveId" clId="{A62DFD4C-41B0-4B42-BA1C-75B88AEC0BDD}" dt="2022-04-02T08:19:57.951" v="613" actId="47"/>
        <pc:sldMkLst>
          <pc:docMk/>
          <pc:sldMk cId="1215608403" sldId="260"/>
        </pc:sldMkLst>
        <pc:spChg chg="mod">
          <ac:chgData name="Karsten Blank" userId="080eee26eaa47b19" providerId="LiveId" clId="{A62DFD4C-41B0-4B42-BA1C-75B88AEC0BDD}" dt="2022-04-02T08:04:31.652" v="191" actId="255"/>
          <ac:spMkLst>
            <pc:docMk/>
            <pc:sldMk cId="1215608403" sldId="260"/>
            <ac:spMk id="2" creationId="{FC6EF8C3-E858-465E-8BE9-C66A8BA44875}"/>
          </ac:spMkLst>
        </pc:spChg>
        <pc:picChg chg="add mod">
          <ac:chgData name="Karsten Blank" userId="080eee26eaa47b19" providerId="LiveId" clId="{A62DFD4C-41B0-4B42-BA1C-75B88AEC0BDD}" dt="2022-04-02T08:04:24.358" v="190" actId="1076"/>
          <ac:picMkLst>
            <pc:docMk/>
            <pc:sldMk cId="1215608403" sldId="260"/>
            <ac:picMk id="2050" creationId="{33402DE5-A948-45D8-97F1-388151A4198A}"/>
          </ac:picMkLst>
        </pc:picChg>
      </pc:sldChg>
      <pc:sldChg chg="del">
        <pc:chgData name="Karsten Blank" userId="080eee26eaa47b19" providerId="LiveId" clId="{A62DFD4C-41B0-4B42-BA1C-75B88AEC0BDD}" dt="2022-04-02T08:17:58.285" v="516" actId="47"/>
        <pc:sldMkLst>
          <pc:docMk/>
          <pc:sldMk cId="465386581" sldId="261"/>
        </pc:sldMkLst>
      </pc:sldChg>
      <pc:sldChg chg="modSp mod setBg">
        <pc:chgData name="Karsten Blank" userId="080eee26eaa47b19" providerId="LiveId" clId="{A62DFD4C-41B0-4B42-BA1C-75B88AEC0BDD}" dt="2022-04-02T09:16:02.647" v="3747" actId="20577"/>
        <pc:sldMkLst>
          <pc:docMk/>
          <pc:sldMk cId="2827579521" sldId="262"/>
        </pc:sldMkLst>
        <pc:spChg chg="mod">
          <ac:chgData name="Karsten Blank" userId="080eee26eaa47b19" providerId="LiveId" clId="{A62DFD4C-41B0-4B42-BA1C-75B88AEC0BDD}" dt="2022-04-02T08:06:06.955" v="210" actId="6549"/>
          <ac:spMkLst>
            <pc:docMk/>
            <pc:sldMk cId="2827579521" sldId="262"/>
            <ac:spMk id="2" creationId="{E46059AA-A16E-4D99-871C-4F260E2079B2}"/>
          </ac:spMkLst>
        </pc:spChg>
        <pc:spChg chg="mod">
          <ac:chgData name="Karsten Blank" userId="080eee26eaa47b19" providerId="LiveId" clId="{A62DFD4C-41B0-4B42-BA1C-75B88AEC0BDD}" dt="2022-04-02T09:16:02.647" v="3747" actId="20577"/>
          <ac:spMkLst>
            <pc:docMk/>
            <pc:sldMk cId="2827579521" sldId="262"/>
            <ac:spMk id="3" creationId="{DD0094F4-0C6E-456B-B97E-22CB11F4FEE0}"/>
          </ac:spMkLst>
        </pc:spChg>
      </pc:sldChg>
      <pc:sldChg chg="modSp add del mod">
        <pc:chgData name="Karsten Blank" userId="080eee26eaa47b19" providerId="LiveId" clId="{A62DFD4C-41B0-4B42-BA1C-75B88AEC0BDD}" dt="2022-04-02T08:18:49.486" v="559" actId="47"/>
        <pc:sldMkLst>
          <pc:docMk/>
          <pc:sldMk cId="2722722106" sldId="263"/>
        </pc:sldMkLst>
        <pc:spChg chg="mod">
          <ac:chgData name="Karsten Blank" userId="080eee26eaa47b19" providerId="LiveId" clId="{A62DFD4C-41B0-4B42-BA1C-75B88AEC0BDD}" dt="2022-04-02T08:18:31.506" v="541" actId="20577"/>
          <ac:spMkLst>
            <pc:docMk/>
            <pc:sldMk cId="2722722106" sldId="263"/>
            <ac:spMk id="2" creationId="{E46059AA-A16E-4D99-871C-4F260E2079B2}"/>
          </ac:spMkLst>
        </pc:spChg>
      </pc:sldChg>
      <pc:sldChg chg="addSp modSp add mod">
        <pc:chgData name="Karsten Blank" userId="080eee26eaa47b19" providerId="LiveId" clId="{A62DFD4C-41B0-4B42-BA1C-75B88AEC0BDD}" dt="2022-04-02T09:05:06.383" v="3006" actId="1035"/>
        <pc:sldMkLst>
          <pc:docMk/>
          <pc:sldMk cId="711250412" sldId="264"/>
        </pc:sldMkLst>
        <pc:spChg chg="mod">
          <ac:chgData name="Karsten Blank" userId="080eee26eaa47b19" providerId="LiveId" clId="{A62DFD4C-41B0-4B42-BA1C-75B88AEC0BDD}" dt="2022-04-02T08:57:48.427" v="2544" actId="1076"/>
          <ac:spMkLst>
            <pc:docMk/>
            <pc:sldMk cId="711250412" sldId="264"/>
            <ac:spMk id="2" creationId="{E46059AA-A16E-4D99-871C-4F260E2079B2}"/>
          </ac:spMkLst>
        </pc:spChg>
        <pc:spChg chg="mod">
          <ac:chgData name="Karsten Blank" userId="080eee26eaa47b19" providerId="LiveId" clId="{A62DFD4C-41B0-4B42-BA1C-75B88AEC0BDD}" dt="2022-04-02T09:03:22.016" v="2940" actId="20577"/>
          <ac:spMkLst>
            <pc:docMk/>
            <pc:sldMk cId="711250412" sldId="264"/>
            <ac:spMk id="3" creationId="{DD0094F4-0C6E-456B-B97E-22CB11F4FEE0}"/>
          </ac:spMkLst>
        </pc:spChg>
        <pc:spChg chg="add mod">
          <ac:chgData name="Karsten Blank" userId="080eee26eaa47b19" providerId="LiveId" clId="{A62DFD4C-41B0-4B42-BA1C-75B88AEC0BDD}" dt="2022-04-02T08:56:09.890" v="2367" actId="1076"/>
          <ac:spMkLst>
            <pc:docMk/>
            <pc:sldMk cId="711250412" sldId="264"/>
            <ac:spMk id="4" creationId="{36F2AE87-CD5A-44E2-88D8-A25AC06CA4BE}"/>
          </ac:spMkLst>
        </pc:spChg>
        <pc:spChg chg="add mod">
          <ac:chgData name="Karsten Blank" userId="080eee26eaa47b19" providerId="LiveId" clId="{A62DFD4C-41B0-4B42-BA1C-75B88AEC0BDD}" dt="2022-04-02T09:03:12.113" v="2929" actId="5793"/>
          <ac:spMkLst>
            <pc:docMk/>
            <pc:sldMk cId="711250412" sldId="264"/>
            <ac:spMk id="5" creationId="{356DAF6C-A1C0-42D1-8768-DCBD9820A013}"/>
          </ac:spMkLst>
        </pc:spChg>
        <pc:spChg chg="add mod">
          <ac:chgData name="Karsten Blank" userId="080eee26eaa47b19" providerId="LiveId" clId="{A62DFD4C-41B0-4B42-BA1C-75B88AEC0BDD}" dt="2022-04-02T09:03:38.968" v="2947" actId="20577"/>
          <ac:spMkLst>
            <pc:docMk/>
            <pc:sldMk cId="711250412" sldId="264"/>
            <ac:spMk id="6" creationId="{3A4DD2E4-6172-4B64-AFC5-B4EE7F3931A2}"/>
          </ac:spMkLst>
        </pc:spChg>
        <pc:spChg chg="add mod">
          <ac:chgData name="Karsten Blank" userId="080eee26eaa47b19" providerId="LiveId" clId="{A62DFD4C-41B0-4B42-BA1C-75B88AEC0BDD}" dt="2022-04-02T09:05:06.383" v="3006" actId="1035"/>
          <ac:spMkLst>
            <pc:docMk/>
            <pc:sldMk cId="711250412" sldId="264"/>
            <ac:spMk id="7" creationId="{F5A9B7F7-2556-4F1E-9F96-E80FA8B7700C}"/>
          </ac:spMkLst>
        </pc:spChg>
      </pc:sldChg>
      <pc:sldChg chg="addSp modSp add mod">
        <pc:chgData name="Karsten Blank" userId="080eee26eaa47b19" providerId="LiveId" clId="{A62DFD4C-41B0-4B42-BA1C-75B88AEC0BDD}" dt="2022-04-02T09:15:18.900" v="3745" actId="14100"/>
        <pc:sldMkLst>
          <pc:docMk/>
          <pc:sldMk cId="2272158788" sldId="265"/>
        </pc:sldMkLst>
        <pc:spChg chg="mod">
          <ac:chgData name="Karsten Blank" userId="080eee26eaa47b19" providerId="LiveId" clId="{A62DFD4C-41B0-4B42-BA1C-75B88AEC0BDD}" dt="2022-04-02T08:19:09.857" v="597" actId="20577"/>
          <ac:spMkLst>
            <pc:docMk/>
            <pc:sldMk cId="2272158788" sldId="265"/>
            <ac:spMk id="2" creationId="{E46059AA-A16E-4D99-871C-4F260E2079B2}"/>
          </ac:spMkLst>
        </pc:spChg>
        <pc:spChg chg="mod">
          <ac:chgData name="Karsten Blank" userId="080eee26eaa47b19" providerId="LiveId" clId="{A62DFD4C-41B0-4B42-BA1C-75B88AEC0BDD}" dt="2022-04-02T09:14:50.369" v="3639" actId="20577"/>
          <ac:spMkLst>
            <pc:docMk/>
            <pc:sldMk cId="2272158788" sldId="265"/>
            <ac:spMk id="3" creationId="{DD0094F4-0C6E-456B-B97E-22CB11F4FEE0}"/>
          </ac:spMkLst>
        </pc:spChg>
        <pc:spChg chg="add mod">
          <ac:chgData name="Karsten Blank" userId="080eee26eaa47b19" providerId="LiveId" clId="{A62DFD4C-41B0-4B42-BA1C-75B88AEC0BDD}" dt="2022-04-02T09:14:53.932" v="3664" actId="1036"/>
          <ac:spMkLst>
            <pc:docMk/>
            <pc:sldMk cId="2272158788" sldId="265"/>
            <ac:spMk id="4" creationId="{15086A6A-94A0-4B19-9885-C2260D458E9B}"/>
          </ac:spMkLst>
        </pc:spChg>
        <pc:spChg chg="add mod">
          <ac:chgData name="Karsten Blank" userId="080eee26eaa47b19" providerId="LiveId" clId="{A62DFD4C-41B0-4B42-BA1C-75B88AEC0BDD}" dt="2022-04-02T09:15:18.900" v="3745" actId="14100"/>
          <ac:spMkLst>
            <pc:docMk/>
            <pc:sldMk cId="2272158788" sldId="265"/>
            <ac:spMk id="5" creationId="{572F9A16-5D24-460B-A2D4-836790002E79}"/>
          </ac:spMkLst>
        </pc:spChg>
      </pc:sldChg>
      <pc:sldChg chg="addSp delSp modSp add mod">
        <pc:chgData name="Karsten Blank" userId="080eee26eaa47b19" providerId="LiveId" clId="{A62DFD4C-41B0-4B42-BA1C-75B88AEC0BDD}" dt="2022-04-02T08:20:05.863" v="614" actId="12788"/>
        <pc:sldMkLst>
          <pc:docMk/>
          <pc:sldMk cId="2796202577" sldId="266"/>
        </pc:sldMkLst>
        <pc:spChg chg="mod">
          <ac:chgData name="Karsten Blank" userId="080eee26eaa47b19" providerId="LiveId" clId="{A62DFD4C-41B0-4B42-BA1C-75B88AEC0BDD}" dt="2022-04-02T08:19:51.143" v="610"/>
          <ac:spMkLst>
            <pc:docMk/>
            <pc:sldMk cId="2796202577" sldId="266"/>
            <ac:spMk id="2" creationId="{E46059AA-A16E-4D99-871C-4F260E2079B2}"/>
          </ac:spMkLst>
        </pc:spChg>
        <pc:spChg chg="del">
          <ac:chgData name="Karsten Blank" userId="080eee26eaa47b19" providerId="LiveId" clId="{A62DFD4C-41B0-4B42-BA1C-75B88AEC0BDD}" dt="2022-04-02T08:19:32.663" v="600" actId="478"/>
          <ac:spMkLst>
            <pc:docMk/>
            <pc:sldMk cId="2796202577" sldId="266"/>
            <ac:spMk id="3" creationId="{DD0094F4-0C6E-456B-B97E-22CB11F4FEE0}"/>
          </ac:spMkLst>
        </pc:spChg>
        <pc:spChg chg="add del mod">
          <ac:chgData name="Karsten Blank" userId="080eee26eaa47b19" providerId="LiveId" clId="{A62DFD4C-41B0-4B42-BA1C-75B88AEC0BDD}" dt="2022-04-02T08:19:41.994" v="609" actId="478"/>
          <ac:spMkLst>
            <pc:docMk/>
            <pc:sldMk cId="2796202577" sldId="266"/>
            <ac:spMk id="5" creationId="{ECA37A4C-FAB4-484A-97BD-74D340A33173}"/>
          </ac:spMkLst>
        </pc:spChg>
        <pc:picChg chg="add mod">
          <ac:chgData name="Karsten Blank" userId="080eee26eaa47b19" providerId="LiveId" clId="{A62DFD4C-41B0-4B42-BA1C-75B88AEC0BDD}" dt="2022-04-02T08:20:05.863" v="614" actId="12788"/>
          <ac:picMkLst>
            <pc:docMk/>
            <pc:sldMk cId="2796202577" sldId="266"/>
            <ac:picMk id="6" creationId="{AA3B64E0-5E3D-4768-B025-D27E46FF7F9E}"/>
          </ac:picMkLst>
        </pc:picChg>
      </pc:sldChg>
      <pc:sldChg chg="addSp delSp modSp add mod">
        <pc:chgData name="Karsten Blank" userId="080eee26eaa47b19" providerId="LiveId" clId="{A62DFD4C-41B0-4B42-BA1C-75B88AEC0BDD}" dt="2022-04-02T08:35:24.034" v="1201" actId="6549"/>
        <pc:sldMkLst>
          <pc:docMk/>
          <pc:sldMk cId="1204777101" sldId="267"/>
        </pc:sldMkLst>
        <pc:spChg chg="mod">
          <ac:chgData name="Karsten Blank" userId="080eee26eaa47b19" providerId="LiveId" clId="{A62DFD4C-41B0-4B42-BA1C-75B88AEC0BDD}" dt="2022-04-02T08:23:52.859" v="649" actId="20577"/>
          <ac:spMkLst>
            <pc:docMk/>
            <pc:sldMk cId="1204777101" sldId="267"/>
            <ac:spMk id="2" creationId="{E46059AA-A16E-4D99-871C-4F260E2079B2}"/>
          </ac:spMkLst>
        </pc:spChg>
        <pc:spChg chg="add mod">
          <ac:chgData name="Karsten Blank" userId="080eee26eaa47b19" providerId="LiveId" clId="{A62DFD4C-41B0-4B42-BA1C-75B88AEC0BDD}" dt="2022-04-02T08:23:41.682" v="627" actId="208"/>
          <ac:spMkLst>
            <pc:docMk/>
            <pc:sldMk cId="1204777101" sldId="267"/>
            <ac:spMk id="3" creationId="{3A7611AE-C315-4477-8428-93FAFF6CF8FA}"/>
          </ac:spMkLst>
        </pc:spChg>
        <pc:spChg chg="add mod">
          <ac:chgData name="Karsten Blank" userId="080eee26eaa47b19" providerId="LiveId" clId="{A62DFD4C-41B0-4B42-BA1C-75B88AEC0BDD}" dt="2022-04-02T08:35:24.034" v="1201" actId="6549"/>
          <ac:spMkLst>
            <pc:docMk/>
            <pc:sldMk cId="1204777101" sldId="267"/>
            <ac:spMk id="4" creationId="{621EA046-B7BB-453D-A3C3-580E1DAA2276}"/>
          </ac:spMkLst>
        </pc:spChg>
        <pc:spChg chg="add mod">
          <ac:chgData name="Karsten Blank" userId="080eee26eaa47b19" providerId="LiveId" clId="{A62DFD4C-41B0-4B42-BA1C-75B88AEC0BDD}" dt="2022-04-02T08:26:43.051" v="766" actId="208"/>
          <ac:spMkLst>
            <pc:docMk/>
            <pc:sldMk cId="1204777101" sldId="267"/>
            <ac:spMk id="5" creationId="{D1C28CB2-BB49-48D1-A38E-C13FBA0815C0}"/>
          </ac:spMkLst>
        </pc:spChg>
        <pc:spChg chg="add mod">
          <ac:chgData name="Karsten Blank" userId="080eee26eaa47b19" providerId="LiveId" clId="{A62DFD4C-41B0-4B42-BA1C-75B88AEC0BDD}" dt="2022-04-02T08:30:38.593" v="976" actId="1076"/>
          <ac:spMkLst>
            <pc:docMk/>
            <pc:sldMk cId="1204777101" sldId="267"/>
            <ac:spMk id="9" creationId="{C32F6202-AB3F-4406-9198-C4C7C0BBC609}"/>
          </ac:spMkLst>
        </pc:spChg>
        <pc:spChg chg="add mod">
          <ac:chgData name="Karsten Blank" userId="080eee26eaa47b19" providerId="LiveId" clId="{A62DFD4C-41B0-4B42-BA1C-75B88AEC0BDD}" dt="2022-04-02T08:27:23.249" v="770" actId="208"/>
          <ac:spMkLst>
            <pc:docMk/>
            <pc:sldMk cId="1204777101" sldId="267"/>
            <ac:spMk id="10" creationId="{673BBD2F-90F7-413B-A17A-1FFB52769D4A}"/>
          </ac:spMkLst>
        </pc:spChg>
        <pc:spChg chg="add mod">
          <ac:chgData name="Karsten Blank" userId="080eee26eaa47b19" providerId="LiveId" clId="{A62DFD4C-41B0-4B42-BA1C-75B88AEC0BDD}" dt="2022-04-02T08:28:48.460" v="778" actId="1076"/>
          <ac:spMkLst>
            <pc:docMk/>
            <pc:sldMk cId="1204777101" sldId="267"/>
            <ac:spMk id="11" creationId="{460AEC62-C45E-46F8-AFF5-3E3C90802C50}"/>
          </ac:spMkLst>
        </pc:spChg>
        <pc:spChg chg="add mod">
          <ac:chgData name="Karsten Blank" userId="080eee26eaa47b19" providerId="LiveId" clId="{A62DFD4C-41B0-4B42-BA1C-75B88AEC0BDD}" dt="2022-04-02T08:29:08.036" v="782" actId="1076"/>
          <ac:spMkLst>
            <pc:docMk/>
            <pc:sldMk cId="1204777101" sldId="267"/>
            <ac:spMk id="12" creationId="{47108DB6-A6F2-444C-8E94-9FDF0A79166B}"/>
          </ac:spMkLst>
        </pc:spChg>
        <pc:spChg chg="add mod">
          <ac:chgData name="Karsten Blank" userId="080eee26eaa47b19" providerId="LiveId" clId="{A62DFD4C-41B0-4B42-BA1C-75B88AEC0BDD}" dt="2022-04-02T08:31:33.713" v="979" actId="20577"/>
          <ac:spMkLst>
            <pc:docMk/>
            <pc:sldMk cId="1204777101" sldId="267"/>
            <ac:spMk id="13" creationId="{C13438CD-324D-4C2B-8B11-4FB20B670AE0}"/>
          </ac:spMkLst>
        </pc:spChg>
        <pc:spChg chg="add mod">
          <ac:chgData name="Karsten Blank" userId="080eee26eaa47b19" providerId="LiveId" clId="{A62DFD4C-41B0-4B42-BA1C-75B88AEC0BDD}" dt="2022-04-02T08:30:07.795" v="930" actId="1076"/>
          <ac:spMkLst>
            <pc:docMk/>
            <pc:sldMk cId="1204777101" sldId="267"/>
            <ac:spMk id="14" creationId="{3CF4D6D8-470B-41A4-87EB-DE0F0A559053}"/>
          </ac:spMkLst>
        </pc:spChg>
        <pc:spChg chg="add mod">
          <ac:chgData name="Karsten Blank" userId="080eee26eaa47b19" providerId="LiveId" clId="{A62DFD4C-41B0-4B42-BA1C-75B88AEC0BDD}" dt="2022-04-02T08:30:32.881" v="972" actId="1076"/>
          <ac:spMkLst>
            <pc:docMk/>
            <pc:sldMk cId="1204777101" sldId="267"/>
            <ac:spMk id="16" creationId="{F2B9B717-C453-4E36-BE32-F6FFB20A75A9}"/>
          </ac:spMkLst>
        </pc:spChg>
        <pc:picChg chg="del">
          <ac:chgData name="Karsten Blank" userId="080eee26eaa47b19" providerId="LiveId" clId="{A62DFD4C-41B0-4B42-BA1C-75B88AEC0BDD}" dt="2022-04-02T08:20:55.224" v="624" actId="478"/>
          <ac:picMkLst>
            <pc:docMk/>
            <pc:sldMk cId="1204777101" sldId="267"/>
            <ac:picMk id="6" creationId="{AA3B64E0-5E3D-4768-B025-D27E46FF7F9E}"/>
          </ac:picMkLst>
        </pc:picChg>
        <pc:cxnChg chg="add mod">
          <ac:chgData name="Karsten Blank" userId="080eee26eaa47b19" providerId="LiveId" clId="{A62DFD4C-41B0-4B42-BA1C-75B88AEC0BDD}" dt="2022-04-02T08:26:43.051" v="766" actId="208"/>
          <ac:cxnSpMkLst>
            <pc:docMk/>
            <pc:sldMk cId="1204777101" sldId="267"/>
            <ac:cxnSpMk id="8" creationId="{7AB7B212-AFE7-4097-976C-A63F08E081DF}"/>
          </ac:cxnSpMkLst>
        </pc:cxnChg>
        <pc:cxnChg chg="add mod">
          <ac:chgData name="Karsten Blank" userId="080eee26eaa47b19" providerId="LiveId" clId="{A62DFD4C-41B0-4B42-BA1C-75B88AEC0BDD}" dt="2022-04-02T08:30:15.518" v="933" actId="14100"/>
          <ac:cxnSpMkLst>
            <pc:docMk/>
            <pc:sldMk cId="1204777101" sldId="267"/>
            <ac:cxnSpMk id="15" creationId="{D7B621FB-1716-4704-B64A-B88390D21B2C}"/>
          </ac:cxnSpMkLst>
        </pc:cxnChg>
      </pc:sldChg>
      <pc:sldChg chg="addSp delSp modSp add mod">
        <pc:chgData name="Karsten Blank" userId="080eee26eaa47b19" providerId="LiveId" clId="{A62DFD4C-41B0-4B42-BA1C-75B88AEC0BDD}" dt="2022-04-02T08:37:28.539" v="1283" actId="6549"/>
        <pc:sldMkLst>
          <pc:docMk/>
          <pc:sldMk cId="1865853539" sldId="268"/>
        </pc:sldMkLst>
        <pc:spChg chg="mod">
          <ac:chgData name="Karsten Blank" userId="080eee26eaa47b19" providerId="LiveId" clId="{A62DFD4C-41B0-4B42-BA1C-75B88AEC0BDD}" dt="2022-04-02T08:37:28.539" v="1283" actId="6549"/>
          <ac:spMkLst>
            <pc:docMk/>
            <pc:sldMk cId="1865853539" sldId="268"/>
            <ac:spMk id="2" creationId="{E46059AA-A16E-4D99-871C-4F260E2079B2}"/>
          </ac:spMkLst>
        </pc:spChg>
        <pc:spChg chg="mod">
          <ac:chgData name="Karsten Blank" userId="080eee26eaa47b19" providerId="LiveId" clId="{A62DFD4C-41B0-4B42-BA1C-75B88AEC0BDD}" dt="2022-04-02T08:35:30.011" v="1214" actId="6549"/>
          <ac:spMkLst>
            <pc:docMk/>
            <pc:sldMk cId="1865853539" sldId="268"/>
            <ac:spMk id="4" creationId="{621EA046-B7BB-453D-A3C3-580E1DAA2276}"/>
          </ac:spMkLst>
        </pc:spChg>
        <pc:spChg chg="del">
          <ac:chgData name="Karsten Blank" userId="080eee26eaa47b19" providerId="LiveId" clId="{A62DFD4C-41B0-4B42-BA1C-75B88AEC0BDD}" dt="2022-04-02T08:32:09.953" v="1002" actId="478"/>
          <ac:spMkLst>
            <pc:docMk/>
            <pc:sldMk cId="1865853539" sldId="268"/>
            <ac:spMk id="11" creationId="{460AEC62-C45E-46F8-AFF5-3E3C90802C50}"/>
          </ac:spMkLst>
        </pc:spChg>
        <pc:spChg chg="del">
          <ac:chgData name="Karsten Blank" userId="080eee26eaa47b19" providerId="LiveId" clId="{A62DFD4C-41B0-4B42-BA1C-75B88AEC0BDD}" dt="2022-04-02T08:32:15.001" v="1007" actId="478"/>
          <ac:spMkLst>
            <pc:docMk/>
            <pc:sldMk cId="1865853539" sldId="268"/>
            <ac:spMk id="12" creationId="{47108DB6-A6F2-444C-8E94-9FDF0A79166B}"/>
          </ac:spMkLst>
        </pc:spChg>
        <pc:spChg chg="del">
          <ac:chgData name="Karsten Blank" userId="080eee26eaa47b19" providerId="LiveId" clId="{A62DFD4C-41B0-4B42-BA1C-75B88AEC0BDD}" dt="2022-04-02T08:32:11.281" v="1003" actId="478"/>
          <ac:spMkLst>
            <pc:docMk/>
            <pc:sldMk cId="1865853539" sldId="268"/>
            <ac:spMk id="13" creationId="{C13438CD-324D-4C2B-8B11-4FB20B670AE0}"/>
          </ac:spMkLst>
        </pc:spChg>
        <pc:spChg chg="del">
          <ac:chgData name="Karsten Blank" userId="080eee26eaa47b19" providerId="LiveId" clId="{A62DFD4C-41B0-4B42-BA1C-75B88AEC0BDD}" dt="2022-04-02T08:32:14.346" v="1006" actId="478"/>
          <ac:spMkLst>
            <pc:docMk/>
            <pc:sldMk cId="1865853539" sldId="268"/>
            <ac:spMk id="14" creationId="{3CF4D6D8-470B-41A4-87EB-DE0F0A559053}"/>
          </ac:spMkLst>
        </pc:spChg>
        <pc:spChg chg="del">
          <ac:chgData name="Karsten Blank" userId="080eee26eaa47b19" providerId="LiveId" clId="{A62DFD4C-41B0-4B42-BA1C-75B88AEC0BDD}" dt="2022-04-02T08:32:12.690" v="1004" actId="478"/>
          <ac:spMkLst>
            <pc:docMk/>
            <pc:sldMk cId="1865853539" sldId="268"/>
            <ac:spMk id="16" creationId="{F2B9B717-C453-4E36-BE32-F6FFB20A75A9}"/>
          </ac:spMkLst>
        </pc:spChg>
        <pc:spChg chg="add mod">
          <ac:chgData name="Karsten Blank" userId="080eee26eaa47b19" providerId="LiveId" clId="{A62DFD4C-41B0-4B42-BA1C-75B88AEC0BDD}" dt="2022-04-02T08:33:07.881" v="1029" actId="1076"/>
          <ac:spMkLst>
            <pc:docMk/>
            <pc:sldMk cId="1865853539" sldId="268"/>
            <ac:spMk id="17" creationId="{7F32BB07-B925-4415-BDEB-99953AC99819}"/>
          </ac:spMkLst>
        </pc:spChg>
        <pc:spChg chg="add mod">
          <ac:chgData name="Karsten Blank" userId="080eee26eaa47b19" providerId="LiveId" clId="{A62DFD4C-41B0-4B42-BA1C-75B88AEC0BDD}" dt="2022-04-02T08:33:58.361" v="1041" actId="1076"/>
          <ac:spMkLst>
            <pc:docMk/>
            <pc:sldMk cId="1865853539" sldId="268"/>
            <ac:spMk id="18" creationId="{DF8B3247-C7CF-4B00-80DD-B2F506561001}"/>
          </ac:spMkLst>
        </pc:spChg>
        <pc:spChg chg="add mod">
          <ac:chgData name="Karsten Blank" userId="080eee26eaa47b19" providerId="LiveId" clId="{A62DFD4C-41B0-4B42-BA1C-75B88AEC0BDD}" dt="2022-04-02T08:34:18.889" v="1048" actId="20577"/>
          <ac:spMkLst>
            <pc:docMk/>
            <pc:sldMk cId="1865853539" sldId="268"/>
            <ac:spMk id="19" creationId="{2DA21B23-6FE3-4931-9388-D66F5FBEED28}"/>
          </ac:spMkLst>
        </pc:spChg>
        <pc:spChg chg="add mod">
          <ac:chgData name="Karsten Blank" userId="080eee26eaa47b19" providerId="LiveId" clId="{A62DFD4C-41B0-4B42-BA1C-75B88AEC0BDD}" dt="2022-04-02T08:35:10.297" v="1188" actId="20577"/>
          <ac:spMkLst>
            <pc:docMk/>
            <pc:sldMk cId="1865853539" sldId="268"/>
            <ac:spMk id="20" creationId="{9D92470F-6B5D-413A-845D-9220A4BB1A7B}"/>
          </ac:spMkLst>
        </pc:spChg>
        <pc:cxnChg chg="add mod">
          <ac:chgData name="Karsten Blank" userId="080eee26eaa47b19" providerId="LiveId" clId="{A62DFD4C-41B0-4B42-BA1C-75B88AEC0BDD}" dt="2022-04-02T08:32:34.679" v="1012" actId="14100"/>
          <ac:cxnSpMkLst>
            <pc:docMk/>
            <pc:sldMk cId="1865853539" sldId="268"/>
            <ac:cxnSpMk id="7" creationId="{63AD71A5-0208-41D5-9833-43AA93746581}"/>
          </ac:cxnSpMkLst>
        </pc:cxnChg>
        <pc:cxnChg chg="del mod">
          <ac:chgData name="Karsten Blank" userId="080eee26eaa47b19" providerId="LiveId" clId="{A62DFD4C-41B0-4B42-BA1C-75B88AEC0BDD}" dt="2022-04-02T08:32:13.529" v="1005" actId="478"/>
          <ac:cxnSpMkLst>
            <pc:docMk/>
            <pc:sldMk cId="1865853539" sldId="268"/>
            <ac:cxnSpMk id="15" creationId="{D7B621FB-1716-4704-B64A-B88390D21B2C}"/>
          </ac:cxnSpMkLst>
        </pc:cxnChg>
      </pc:sldChg>
      <pc:sldChg chg="addSp delSp modSp add mod">
        <pc:chgData name="Karsten Blank" userId="080eee26eaa47b19" providerId="LiveId" clId="{A62DFD4C-41B0-4B42-BA1C-75B88AEC0BDD}" dt="2022-04-02T08:37:31.363" v="1284" actId="6549"/>
        <pc:sldMkLst>
          <pc:docMk/>
          <pc:sldMk cId="2634051952" sldId="269"/>
        </pc:sldMkLst>
        <pc:spChg chg="mod">
          <ac:chgData name="Karsten Blank" userId="080eee26eaa47b19" providerId="LiveId" clId="{A62DFD4C-41B0-4B42-BA1C-75B88AEC0BDD}" dt="2022-04-02T08:37:31.363" v="1284" actId="6549"/>
          <ac:spMkLst>
            <pc:docMk/>
            <pc:sldMk cId="2634051952" sldId="269"/>
            <ac:spMk id="2" creationId="{E46059AA-A16E-4D99-871C-4F260E2079B2}"/>
          </ac:spMkLst>
        </pc:spChg>
        <pc:spChg chg="mod">
          <ac:chgData name="Karsten Blank" userId="080eee26eaa47b19" providerId="LiveId" clId="{A62DFD4C-41B0-4B42-BA1C-75B88AEC0BDD}" dt="2022-04-02T08:35:57.590" v="1223" actId="113"/>
          <ac:spMkLst>
            <pc:docMk/>
            <pc:sldMk cId="2634051952" sldId="269"/>
            <ac:spMk id="4" creationId="{621EA046-B7BB-453D-A3C3-580E1DAA2276}"/>
          </ac:spMkLst>
        </pc:spChg>
        <pc:spChg chg="add mod">
          <ac:chgData name="Karsten Blank" userId="080eee26eaa47b19" providerId="LiveId" clId="{A62DFD4C-41B0-4B42-BA1C-75B88AEC0BDD}" dt="2022-04-02T08:37:05.337" v="1281" actId="20577"/>
          <ac:spMkLst>
            <pc:docMk/>
            <pc:sldMk cId="2634051952" sldId="269"/>
            <ac:spMk id="14" creationId="{2F366093-B11C-46CE-AD1F-C7D4BB37EA4B}"/>
          </ac:spMkLst>
        </pc:spChg>
        <pc:spChg chg="del">
          <ac:chgData name="Karsten Blank" userId="080eee26eaa47b19" providerId="LiveId" clId="{A62DFD4C-41B0-4B42-BA1C-75B88AEC0BDD}" dt="2022-04-02T08:36:09.810" v="1224" actId="478"/>
          <ac:spMkLst>
            <pc:docMk/>
            <pc:sldMk cId="2634051952" sldId="269"/>
            <ac:spMk id="20" creationId="{9D92470F-6B5D-413A-845D-9220A4BB1A7B}"/>
          </ac:spMkLst>
        </pc:spChg>
      </pc:sldChg>
      <pc:sldChg chg="addSp delSp modSp add mod">
        <pc:chgData name="Karsten Blank" userId="080eee26eaa47b19" providerId="LiveId" clId="{A62DFD4C-41B0-4B42-BA1C-75B88AEC0BDD}" dt="2022-04-02T09:18:36.037" v="3910" actId="115"/>
        <pc:sldMkLst>
          <pc:docMk/>
          <pc:sldMk cId="4020012113" sldId="270"/>
        </pc:sldMkLst>
        <pc:spChg chg="mod">
          <ac:chgData name="Karsten Blank" userId="080eee26eaa47b19" providerId="LiveId" clId="{A62DFD4C-41B0-4B42-BA1C-75B88AEC0BDD}" dt="2022-04-02T08:37:53.953" v="1301" actId="20577"/>
          <ac:spMkLst>
            <pc:docMk/>
            <pc:sldMk cId="4020012113" sldId="270"/>
            <ac:spMk id="2" creationId="{E46059AA-A16E-4D99-871C-4F260E2079B2}"/>
          </ac:spMkLst>
        </pc:spChg>
        <pc:spChg chg="del">
          <ac:chgData name="Karsten Blank" userId="080eee26eaa47b19" providerId="LiveId" clId="{A62DFD4C-41B0-4B42-BA1C-75B88AEC0BDD}" dt="2022-04-02T08:37:57.457" v="1302" actId="478"/>
          <ac:spMkLst>
            <pc:docMk/>
            <pc:sldMk cId="4020012113" sldId="270"/>
            <ac:spMk id="3" creationId="{3A7611AE-C315-4477-8428-93FAFF6CF8FA}"/>
          </ac:spMkLst>
        </pc:spChg>
        <pc:spChg chg="del">
          <ac:chgData name="Karsten Blank" userId="080eee26eaa47b19" providerId="LiveId" clId="{A62DFD4C-41B0-4B42-BA1C-75B88AEC0BDD}" dt="2022-04-02T08:38:00.385" v="1303" actId="478"/>
          <ac:spMkLst>
            <pc:docMk/>
            <pc:sldMk cId="4020012113" sldId="270"/>
            <ac:spMk id="4" creationId="{621EA046-B7BB-453D-A3C3-580E1DAA2276}"/>
          </ac:spMkLst>
        </pc:spChg>
        <pc:spChg chg="del">
          <ac:chgData name="Karsten Blank" userId="080eee26eaa47b19" providerId="LiveId" clId="{A62DFD4C-41B0-4B42-BA1C-75B88AEC0BDD}" dt="2022-04-02T08:38:00.385" v="1303" actId="478"/>
          <ac:spMkLst>
            <pc:docMk/>
            <pc:sldMk cId="4020012113" sldId="270"/>
            <ac:spMk id="5" creationId="{D1C28CB2-BB49-48D1-A38E-C13FBA0815C0}"/>
          </ac:spMkLst>
        </pc:spChg>
        <pc:spChg chg="add mod">
          <ac:chgData name="Karsten Blank" userId="080eee26eaa47b19" providerId="LiveId" clId="{A62DFD4C-41B0-4B42-BA1C-75B88AEC0BDD}" dt="2022-04-02T08:41:27.281" v="1329" actId="20577"/>
          <ac:spMkLst>
            <pc:docMk/>
            <pc:sldMk cId="4020012113" sldId="270"/>
            <ac:spMk id="6" creationId="{092F7FF6-30CA-4958-B09A-4E3EF4D6843E}"/>
          </ac:spMkLst>
        </pc:spChg>
        <pc:spChg chg="del">
          <ac:chgData name="Karsten Blank" userId="080eee26eaa47b19" providerId="LiveId" clId="{A62DFD4C-41B0-4B42-BA1C-75B88AEC0BDD}" dt="2022-04-02T08:38:03.609" v="1305" actId="478"/>
          <ac:spMkLst>
            <pc:docMk/>
            <pc:sldMk cId="4020012113" sldId="270"/>
            <ac:spMk id="9" creationId="{C32F6202-AB3F-4406-9198-C4C7C0BBC609}"/>
          </ac:spMkLst>
        </pc:spChg>
        <pc:spChg chg="del">
          <ac:chgData name="Karsten Blank" userId="080eee26eaa47b19" providerId="LiveId" clId="{A62DFD4C-41B0-4B42-BA1C-75B88AEC0BDD}" dt="2022-04-02T08:38:00.385" v="1303" actId="478"/>
          <ac:spMkLst>
            <pc:docMk/>
            <pc:sldMk cId="4020012113" sldId="270"/>
            <ac:spMk id="10" creationId="{673BBD2F-90F7-413B-A17A-1FFB52769D4A}"/>
          </ac:spMkLst>
        </pc:spChg>
        <pc:spChg chg="del">
          <ac:chgData name="Karsten Blank" userId="080eee26eaa47b19" providerId="LiveId" clId="{A62DFD4C-41B0-4B42-BA1C-75B88AEC0BDD}" dt="2022-04-02T08:38:00.385" v="1303" actId="478"/>
          <ac:spMkLst>
            <pc:docMk/>
            <pc:sldMk cId="4020012113" sldId="270"/>
            <ac:spMk id="14" creationId="{2F366093-B11C-46CE-AD1F-C7D4BB37EA4B}"/>
          </ac:spMkLst>
        </pc:spChg>
        <pc:spChg chg="add mod">
          <ac:chgData name="Karsten Blank" userId="080eee26eaa47b19" providerId="LiveId" clId="{A62DFD4C-41B0-4B42-BA1C-75B88AEC0BDD}" dt="2022-04-02T08:41:43.780" v="1354" actId="14100"/>
          <ac:spMkLst>
            <pc:docMk/>
            <pc:sldMk cId="4020012113" sldId="270"/>
            <ac:spMk id="15" creationId="{26BFDD2D-C963-46FE-B093-154BF02BB7B8}"/>
          </ac:spMkLst>
        </pc:spChg>
        <pc:spChg chg="add mod">
          <ac:chgData name="Karsten Blank" userId="080eee26eaa47b19" providerId="LiveId" clId="{A62DFD4C-41B0-4B42-BA1C-75B88AEC0BDD}" dt="2022-04-02T08:41:53.168" v="1360" actId="20577"/>
          <ac:spMkLst>
            <pc:docMk/>
            <pc:sldMk cId="4020012113" sldId="270"/>
            <ac:spMk id="16" creationId="{5CC468D5-D66A-411F-83D5-8765DB5DF296}"/>
          </ac:spMkLst>
        </pc:spChg>
        <pc:spChg chg="del">
          <ac:chgData name="Karsten Blank" userId="080eee26eaa47b19" providerId="LiveId" clId="{A62DFD4C-41B0-4B42-BA1C-75B88AEC0BDD}" dt="2022-04-02T08:38:00.385" v="1303" actId="478"/>
          <ac:spMkLst>
            <pc:docMk/>
            <pc:sldMk cId="4020012113" sldId="270"/>
            <ac:spMk id="17" creationId="{7F32BB07-B925-4415-BDEB-99953AC99819}"/>
          </ac:spMkLst>
        </pc:spChg>
        <pc:spChg chg="del">
          <ac:chgData name="Karsten Blank" userId="080eee26eaa47b19" providerId="LiveId" clId="{A62DFD4C-41B0-4B42-BA1C-75B88AEC0BDD}" dt="2022-04-02T08:38:00.385" v="1303" actId="478"/>
          <ac:spMkLst>
            <pc:docMk/>
            <pc:sldMk cId="4020012113" sldId="270"/>
            <ac:spMk id="18" creationId="{DF8B3247-C7CF-4B00-80DD-B2F506561001}"/>
          </ac:spMkLst>
        </pc:spChg>
        <pc:spChg chg="del">
          <ac:chgData name="Karsten Blank" userId="080eee26eaa47b19" providerId="LiveId" clId="{A62DFD4C-41B0-4B42-BA1C-75B88AEC0BDD}" dt="2022-04-02T08:38:00.385" v="1303" actId="478"/>
          <ac:spMkLst>
            <pc:docMk/>
            <pc:sldMk cId="4020012113" sldId="270"/>
            <ac:spMk id="19" creationId="{2DA21B23-6FE3-4931-9388-D66F5FBEED28}"/>
          </ac:spMkLst>
        </pc:spChg>
        <pc:spChg chg="add mod">
          <ac:chgData name="Karsten Blank" userId="080eee26eaa47b19" providerId="LiveId" clId="{A62DFD4C-41B0-4B42-BA1C-75B88AEC0BDD}" dt="2022-04-02T08:41:50.693" v="1356" actId="1076"/>
          <ac:spMkLst>
            <pc:docMk/>
            <pc:sldMk cId="4020012113" sldId="270"/>
            <ac:spMk id="20" creationId="{1AE64D13-10C3-433D-BFDB-B3D10F0DE1D8}"/>
          </ac:spMkLst>
        </pc:spChg>
        <pc:spChg chg="add mod">
          <ac:chgData name="Karsten Blank" userId="080eee26eaa47b19" providerId="LiveId" clId="{A62DFD4C-41B0-4B42-BA1C-75B88AEC0BDD}" dt="2022-04-02T08:42:08.198" v="1373" actId="14100"/>
          <ac:spMkLst>
            <pc:docMk/>
            <pc:sldMk cId="4020012113" sldId="270"/>
            <ac:spMk id="21" creationId="{12913EC0-3007-428B-82BC-4A67CF1F52B1}"/>
          </ac:spMkLst>
        </pc:spChg>
        <pc:spChg chg="add mod">
          <ac:chgData name="Karsten Blank" userId="080eee26eaa47b19" providerId="LiveId" clId="{A62DFD4C-41B0-4B42-BA1C-75B88AEC0BDD}" dt="2022-04-02T08:42:15.481" v="1381" actId="20577"/>
          <ac:spMkLst>
            <pc:docMk/>
            <pc:sldMk cId="4020012113" sldId="270"/>
            <ac:spMk id="22" creationId="{1F2A9B8D-30A7-44FF-95C0-40E8C32D90FE}"/>
          </ac:spMkLst>
        </pc:spChg>
        <pc:spChg chg="add mod">
          <ac:chgData name="Karsten Blank" userId="080eee26eaa47b19" providerId="LiveId" clId="{A62DFD4C-41B0-4B42-BA1C-75B88AEC0BDD}" dt="2022-04-02T08:42:37.747" v="1386" actId="14100"/>
          <ac:spMkLst>
            <pc:docMk/>
            <pc:sldMk cId="4020012113" sldId="270"/>
            <ac:spMk id="23" creationId="{EFF4704D-E1B1-4A7F-95C1-5AAF0700CA4A}"/>
          </ac:spMkLst>
        </pc:spChg>
        <pc:spChg chg="add mod">
          <ac:chgData name="Karsten Blank" userId="080eee26eaa47b19" providerId="LiveId" clId="{A62DFD4C-41B0-4B42-BA1C-75B88AEC0BDD}" dt="2022-04-02T08:47:53.882" v="1882" actId="115"/>
          <ac:spMkLst>
            <pc:docMk/>
            <pc:sldMk cId="4020012113" sldId="270"/>
            <ac:spMk id="25" creationId="{569AA36A-B120-42E2-85BE-455512CCCD99}"/>
          </ac:spMkLst>
        </pc:spChg>
        <pc:spChg chg="add mod">
          <ac:chgData name="Karsten Blank" userId="080eee26eaa47b19" providerId="LiveId" clId="{A62DFD4C-41B0-4B42-BA1C-75B88AEC0BDD}" dt="2022-04-02T08:44:00.897" v="1538" actId="14100"/>
          <ac:spMkLst>
            <pc:docMk/>
            <pc:sldMk cId="4020012113" sldId="270"/>
            <ac:spMk id="26" creationId="{3EF88E8A-BABF-4A55-A14C-AEE66CD667D7}"/>
          </ac:spMkLst>
        </pc:spChg>
        <pc:spChg chg="add mod">
          <ac:chgData name="Karsten Blank" userId="080eee26eaa47b19" providerId="LiveId" clId="{A62DFD4C-41B0-4B42-BA1C-75B88AEC0BDD}" dt="2022-04-02T08:44:10.305" v="1547" actId="20577"/>
          <ac:spMkLst>
            <pc:docMk/>
            <pc:sldMk cId="4020012113" sldId="270"/>
            <ac:spMk id="27" creationId="{C1257CF2-C9BE-43E2-83D5-43D80E81CA57}"/>
          </ac:spMkLst>
        </pc:spChg>
        <pc:spChg chg="add mod">
          <ac:chgData name="Karsten Blank" userId="080eee26eaa47b19" providerId="LiveId" clId="{A62DFD4C-41B0-4B42-BA1C-75B88AEC0BDD}" dt="2022-04-02T08:45:07.800" v="1652" actId="20577"/>
          <ac:spMkLst>
            <pc:docMk/>
            <pc:sldMk cId="4020012113" sldId="270"/>
            <ac:spMk id="28" creationId="{7C871955-4720-408B-8175-ED8AA7E39918}"/>
          </ac:spMkLst>
        </pc:spChg>
        <pc:spChg chg="add mod">
          <ac:chgData name="Karsten Blank" userId="080eee26eaa47b19" providerId="LiveId" clId="{A62DFD4C-41B0-4B42-BA1C-75B88AEC0BDD}" dt="2022-04-02T08:45:26.760" v="1664" actId="20577"/>
          <ac:spMkLst>
            <pc:docMk/>
            <pc:sldMk cId="4020012113" sldId="270"/>
            <ac:spMk id="29" creationId="{15672F55-A992-4233-ABF1-4864C7F26292}"/>
          </ac:spMkLst>
        </pc:spChg>
        <pc:spChg chg="add mod">
          <ac:chgData name="Karsten Blank" userId="080eee26eaa47b19" providerId="LiveId" clId="{A62DFD4C-41B0-4B42-BA1C-75B88AEC0BDD}" dt="2022-04-02T08:48:27.059" v="1896" actId="14100"/>
          <ac:spMkLst>
            <pc:docMk/>
            <pc:sldMk cId="4020012113" sldId="270"/>
            <ac:spMk id="30" creationId="{FDA60547-8BB8-40D1-B9AB-61E7402E7D72}"/>
          </ac:spMkLst>
        </pc:spChg>
        <pc:spChg chg="add del mod">
          <ac:chgData name="Karsten Blank" userId="080eee26eaa47b19" providerId="LiveId" clId="{A62DFD4C-41B0-4B42-BA1C-75B88AEC0BDD}" dt="2022-04-02T08:46:39.779" v="1669" actId="478"/>
          <ac:spMkLst>
            <pc:docMk/>
            <pc:sldMk cId="4020012113" sldId="270"/>
            <ac:spMk id="31" creationId="{CED53D8D-EF6C-4432-A3C1-F1C1FEFDB0EF}"/>
          </ac:spMkLst>
        </pc:spChg>
        <pc:spChg chg="add mod">
          <ac:chgData name="Karsten Blank" userId="080eee26eaa47b19" providerId="LiveId" clId="{A62DFD4C-41B0-4B42-BA1C-75B88AEC0BDD}" dt="2022-04-02T08:48:34.056" v="1901" actId="20577"/>
          <ac:spMkLst>
            <pc:docMk/>
            <pc:sldMk cId="4020012113" sldId="270"/>
            <ac:spMk id="32" creationId="{0DFECFB4-C5EE-40CA-B730-3CB2AC203869}"/>
          </ac:spMkLst>
        </pc:spChg>
        <pc:spChg chg="add mod">
          <ac:chgData name="Karsten Blank" userId="080eee26eaa47b19" providerId="LiveId" clId="{A62DFD4C-41B0-4B42-BA1C-75B88AEC0BDD}" dt="2022-04-02T08:49:03.082" v="1934" actId="20577"/>
          <ac:spMkLst>
            <pc:docMk/>
            <pc:sldMk cId="4020012113" sldId="270"/>
            <ac:spMk id="33" creationId="{B54DA626-357D-4A2D-982A-6C095D656BD1}"/>
          </ac:spMkLst>
        </pc:spChg>
        <pc:spChg chg="add mod">
          <ac:chgData name="Karsten Blank" userId="080eee26eaa47b19" providerId="LiveId" clId="{A62DFD4C-41B0-4B42-BA1C-75B88AEC0BDD}" dt="2022-04-02T08:49:12.736" v="1946" actId="20577"/>
          <ac:spMkLst>
            <pc:docMk/>
            <pc:sldMk cId="4020012113" sldId="270"/>
            <ac:spMk id="34" creationId="{66BF088B-E822-4B98-BB28-88898A9584D3}"/>
          </ac:spMkLst>
        </pc:spChg>
        <pc:spChg chg="add mod">
          <ac:chgData name="Karsten Blank" userId="080eee26eaa47b19" providerId="LiveId" clId="{A62DFD4C-41B0-4B42-BA1C-75B88AEC0BDD}" dt="2022-04-02T08:50:13.449" v="2018" actId="20577"/>
          <ac:spMkLst>
            <pc:docMk/>
            <pc:sldMk cId="4020012113" sldId="270"/>
            <ac:spMk id="35" creationId="{B203785C-AC6C-43A7-9BE4-363A939DAFEA}"/>
          </ac:spMkLst>
        </pc:spChg>
        <pc:spChg chg="add mod">
          <ac:chgData name="Karsten Blank" userId="080eee26eaa47b19" providerId="LiveId" clId="{A62DFD4C-41B0-4B42-BA1C-75B88AEC0BDD}" dt="2022-04-02T08:50:35.588" v="2021" actId="14100"/>
          <ac:spMkLst>
            <pc:docMk/>
            <pc:sldMk cId="4020012113" sldId="270"/>
            <ac:spMk id="36" creationId="{2A491ADA-828B-4D9E-8924-022D2ABAC598}"/>
          </ac:spMkLst>
        </pc:spChg>
        <pc:spChg chg="add mod">
          <ac:chgData name="Karsten Blank" userId="080eee26eaa47b19" providerId="LiveId" clId="{A62DFD4C-41B0-4B42-BA1C-75B88AEC0BDD}" dt="2022-04-02T09:18:36.037" v="3910" actId="115"/>
          <ac:spMkLst>
            <pc:docMk/>
            <pc:sldMk cId="4020012113" sldId="270"/>
            <ac:spMk id="38" creationId="{11EFC6F9-75D6-4DD3-A0A0-28FB088FABA4}"/>
          </ac:spMkLst>
        </pc:spChg>
        <pc:cxnChg chg="del mod">
          <ac:chgData name="Karsten Blank" userId="080eee26eaa47b19" providerId="LiveId" clId="{A62DFD4C-41B0-4B42-BA1C-75B88AEC0BDD}" dt="2022-04-02T08:38:00.385" v="1303" actId="478"/>
          <ac:cxnSpMkLst>
            <pc:docMk/>
            <pc:sldMk cId="4020012113" sldId="270"/>
            <ac:cxnSpMk id="7" creationId="{63AD71A5-0208-41D5-9833-43AA93746581}"/>
          </ac:cxnSpMkLst>
        </pc:cxnChg>
        <pc:cxnChg chg="del">
          <ac:chgData name="Karsten Blank" userId="080eee26eaa47b19" providerId="LiveId" clId="{A62DFD4C-41B0-4B42-BA1C-75B88AEC0BDD}" dt="2022-04-02T08:38:02.337" v="1304" actId="478"/>
          <ac:cxnSpMkLst>
            <pc:docMk/>
            <pc:sldMk cId="4020012113" sldId="270"/>
            <ac:cxnSpMk id="8" creationId="{7AB7B212-AFE7-4097-976C-A63F08E081DF}"/>
          </ac:cxnSpMkLst>
        </pc:cxnChg>
        <pc:cxnChg chg="add mod">
          <ac:chgData name="Karsten Blank" userId="080eee26eaa47b19" providerId="LiveId" clId="{A62DFD4C-41B0-4B42-BA1C-75B88AEC0BDD}" dt="2022-04-02T08:47:38.143" v="1881" actId="14100"/>
          <ac:cxnSpMkLst>
            <pc:docMk/>
            <pc:sldMk cId="4020012113" sldId="270"/>
            <ac:cxnSpMk id="24" creationId="{CDC85A80-E028-4742-8C20-28E49C6E26FB}"/>
          </ac:cxnSpMkLst>
        </pc:cxnChg>
        <pc:cxnChg chg="add mod">
          <ac:chgData name="Karsten Blank" userId="080eee26eaa47b19" providerId="LiveId" clId="{A62DFD4C-41B0-4B42-BA1C-75B88AEC0BDD}" dt="2022-04-02T08:50:40.276" v="2023" actId="1076"/>
          <ac:cxnSpMkLst>
            <pc:docMk/>
            <pc:sldMk cId="4020012113" sldId="270"/>
            <ac:cxnSpMk id="37" creationId="{BCB4B2D5-4923-41B6-BAF3-F19CA3CA3E8A}"/>
          </ac:cxnSpMkLst>
        </pc:cxnChg>
      </pc:sldChg>
      <pc:sldChg chg="addSp delSp modSp add mod">
        <pc:chgData name="Karsten Blank" userId="080eee26eaa47b19" providerId="LiveId" clId="{A62DFD4C-41B0-4B42-BA1C-75B88AEC0BDD}" dt="2022-04-02T09:23:58.438" v="4246" actId="20577"/>
        <pc:sldMkLst>
          <pc:docMk/>
          <pc:sldMk cId="2143571564" sldId="271"/>
        </pc:sldMkLst>
        <pc:spChg chg="mod">
          <ac:chgData name="Karsten Blank" userId="080eee26eaa47b19" providerId="LiveId" clId="{A62DFD4C-41B0-4B42-BA1C-75B88AEC0BDD}" dt="2022-04-02T09:16:50.447" v="3854" actId="20577"/>
          <ac:spMkLst>
            <pc:docMk/>
            <pc:sldMk cId="2143571564" sldId="271"/>
            <ac:spMk id="2" creationId="{E46059AA-A16E-4D99-871C-4F260E2079B2}"/>
          </ac:spMkLst>
        </pc:spChg>
        <pc:spChg chg="del">
          <ac:chgData name="Karsten Blank" userId="080eee26eaa47b19" providerId="LiveId" clId="{A62DFD4C-41B0-4B42-BA1C-75B88AEC0BDD}" dt="2022-04-02T09:18:50.407" v="3912" actId="478"/>
          <ac:spMkLst>
            <pc:docMk/>
            <pc:sldMk cId="2143571564" sldId="271"/>
            <ac:spMk id="6" creationId="{092F7FF6-30CA-4958-B09A-4E3EF4D6843E}"/>
          </ac:spMkLst>
        </pc:spChg>
        <pc:spChg chg="del">
          <ac:chgData name="Karsten Blank" userId="080eee26eaa47b19" providerId="LiveId" clId="{A62DFD4C-41B0-4B42-BA1C-75B88AEC0BDD}" dt="2022-04-02T09:18:50.407" v="3912" actId="478"/>
          <ac:spMkLst>
            <pc:docMk/>
            <pc:sldMk cId="2143571564" sldId="271"/>
            <ac:spMk id="15" creationId="{26BFDD2D-C963-46FE-B093-154BF02BB7B8}"/>
          </ac:spMkLst>
        </pc:spChg>
        <pc:spChg chg="del">
          <ac:chgData name="Karsten Blank" userId="080eee26eaa47b19" providerId="LiveId" clId="{A62DFD4C-41B0-4B42-BA1C-75B88AEC0BDD}" dt="2022-04-02T09:18:50.407" v="3912" actId="478"/>
          <ac:spMkLst>
            <pc:docMk/>
            <pc:sldMk cId="2143571564" sldId="271"/>
            <ac:spMk id="16" creationId="{5CC468D5-D66A-411F-83D5-8765DB5DF296}"/>
          </ac:spMkLst>
        </pc:spChg>
        <pc:spChg chg="del">
          <ac:chgData name="Karsten Blank" userId="080eee26eaa47b19" providerId="LiveId" clId="{A62DFD4C-41B0-4B42-BA1C-75B88AEC0BDD}" dt="2022-04-02T09:18:50.407" v="3912" actId="478"/>
          <ac:spMkLst>
            <pc:docMk/>
            <pc:sldMk cId="2143571564" sldId="271"/>
            <ac:spMk id="20" creationId="{1AE64D13-10C3-433D-BFDB-B3D10F0DE1D8}"/>
          </ac:spMkLst>
        </pc:spChg>
        <pc:spChg chg="del">
          <ac:chgData name="Karsten Blank" userId="080eee26eaa47b19" providerId="LiveId" clId="{A62DFD4C-41B0-4B42-BA1C-75B88AEC0BDD}" dt="2022-04-02T09:18:50.407" v="3912" actId="478"/>
          <ac:spMkLst>
            <pc:docMk/>
            <pc:sldMk cId="2143571564" sldId="271"/>
            <ac:spMk id="21" creationId="{12913EC0-3007-428B-82BC-4A67CF1F52B1}"/>
          </ac:spMkLst>
        </pc:spChg>
        <pc:spChg chg="del">
          <ac:chgData name="Karsten Blank" userId="080eee26eaa47b19" providerId="LiveId" clId="{A62DFD4C-41B0-4B42-BA1C-75B88AEC0BDD}" dt="2022-04-02T09:18:50.407" v="3912" actId="478"/>
          <ac:spMkLst>
            <pc:docMk/>
            <pc:sldMk cId="2143571564" sldId="271"/>
            <ac:spMk id="22" creationId="{1F2A9B8D-30A7-44FF-95C0-40E8C32D90FE}"/>
          </ac:spMkLst>
        </pc:spChg>
        <pc:spChg chg="del">
          <ac:chgData name="Karsten Blank" userId="080eee26eaa47b19" providerId="LiveId" clId="{A62DFD4C-41B0-4B42-BA1C-75B88AEC0BDD}" dt="2022-04-02T09:18:50.407" v="3912" actId="478"/>
          <ac:spMkLst>
            <pc:docMk/>
            <pc:sldMk cId="2143571564" sldId="271"/>
            <ac:spMk id="23" creationId="{EFF4704D-E1B1-4A7F-95C1-5AAF0700CA4A}"/>
          </ac:spMkLst>
        </pc:spChg>
        <pc:spChg chg="del">
          <ac:chgData name="Karsten Blank" userId="080eee26eaa47b19" providerId="LiveId" clId="{A62DFD4C-41B0-4B42-BA1C-75B88AEC0BDD}" dt="2022-04-02T09:18:43.246" v="3911" actId="478"/>
          <ac:spMkLst>
            <pc:docMk/>
            <pc:sldMk cId="2143571564" sldId="271"/>
            <ac:spMk id="25" creationId="{569AA36A-B120-42E2-85BE-455512CCCD99}"/>
          </ac:spMkLst>
        </pc:spChg>
        <pc:spChg chg="del">
          <ac:chgData name="Karsten Blank" userId="080eee26eaa47b19" providerId="LiveId" clId="{A62DFD4C-41B0-4B42-BA1C-75B88AEC0BDD}" dt="2022-04-02T09:18:50.407" v="3912" actId="478"/>
          <ac:spMkLst>
            <pc:docMk/>
            <pc:sldMk cId="2143571564" sldId="271"/>
            <ac:spMk id="26" creationId="{3EF88E8A-BABF-4A55-A14C-AEE66CD667D7}"/>
          </ac:spMkLst>
        </pc:spChg>
        <pc:spChg chg="del">
          <ac:chgData name="Karsten Blank" userId="080eee26eaa47b19" providerId="LiveId" clId="{A62DFD4C-41B0-4B42-BA1C-75B88AEC0BDD}" dt="2022-04-02T09:18:50.407" v="3912" actId="478"/>
          <ac:spMkLst>
            <pc:docMk/>
            <pc:sldMk cId="2143571564" sldId="271"/>
            <ac:spMk id="27" creationId="{C1257CF2-C9BE-43E2-83D5-43D80E81CA57}"/>
          </ac:spMkLst>
        </pc:spChg>
        <pc:spChg chg="del">
          <ac:chgData name="Karsten Blank" userId="080eee26eaa47b19" providerId="LiveId" clId="{A62DFD4C-41B0-4B42-BA1C-75B88AEC0BDD}" dt="2022-04-02T09:18:50.407" v="3912" actId="478"/>
          <ac:spMkLst>
            <pc:docMk/>
            <pc:sldMk cId="2143571564" sldId="271"/>
            <ac:spMk id="28" creationId="{7C871955-4720-408B-8175-ED8AA7E39918}"/>
          </ac:spMkLst>
        </pc:spChg>
        <pc:spChg chg="del">
          <ac:chgData name="Karsten Blank" userId="080eee26eaa47b19" providerId="LiveId" clId="{A62DFD4C-41B0-4B42-BA1C-75B88AEC0BDD}" dt="2022-04-02T09:18:50.407" v="3912" actId="478"/>
          <ac:spMkLst>
            <pc:docMk/>
            <pc:sldMk cId="2143571564" sldId="271"/>
            <ac:spMk id="29" creationId="{15672F55-A992-4233-ABF1-4864C7F26292}"/>
          </ac:spMkLst>
        </pc:spChg>
        <pc:spChg chg="del">
          <ac:chgData name="Karsten Blank" userId="080eee26eaa47b19" providerId="LiveId" clId="{A62DFD4C-41B0-4B42-BA1C-75B88AEC0BDD}" dt="2022-04-02T09:18:50.407" v="3912" actId="478"/>
          <ac:spMkLst>
            <pc:docMk/>
            <pc:sldMk cId="2143571564" sldId="271"/>
            <ac:spMk id="30" creationId="{FDA60547-8BB8-40D1-B9AB-61E7402E7D72}"/>
          </ac:spMkLst>
        </pc:spChg>
        <pc:spChg chg="add del mod">
          <ac:chgData name="Karsten Blank" userId="080eee26eaa47b19" providerId="LiveId" clId="{A62DFD4C-41B0-4B42-BA1C-75B88AEC0BDD}" dt="2022-04-02T09:22:57.640" v="4125" actId="1076"/>
          <ac:spMkLst>
            <pc:docMk/>
            <pc:sldMk cId="2143571564" sldId="271"/>
            <ac:spMk id="31" creationId="{DEF1B7EA-49E8-4EA6-9B4C-5244EA74B717}"/>
          </ac:spMkLst>
        </pc:spChg>
        <pc:spChg chg="del">
          <ac:chgData name="Karsten Blank" userId="080eee26eaa47b19" providerId="LiveId" clId="{A62DFD4C-41B0-4B42-BA1C-75B88AEC0BDD}" dt="2022-04-02T09:18:50.407" v="3912" actId="478"/>
          <ac:spMkLst>
            <pc:docMk/>
            <pc:sldMk cId="2143571564" sldId="271"/>
            <ac:spMk id="32" creationId="{0DFECFB4-C5EE-40CA-B730-3CB2AC203869}"/>
          </ac:spMkLst>
        </pc:spChg>
        <pc:spChg chg="del">
          <ac:chgData name="Karsten Blank" userId="080eee26eaa47b19" providerId="LiveId" clId="{A62DFD4C-41B0-4B42-BA1C-75B88AEC0BDD}" dt="2022-04-02T09:18:50.407" v="3912" actId="478"/>
          <ac:spMkLst>
            <pc:docMk/>
            <pc:sldMk cId="2143571564" sldId="271"/>
            <ac:spMk id="33" creationId="{B54DA626-357D-4A2D-982A-6C095D656BD1}"/>
          </ac:spMkLst>
        </pc:spChg>
        <pc:spChg chg="del">
          <ac:chgData name="Karsten Blank" userId="080eee26eaa47b19" providerId="LiveId" clId="{A62DFD4C-41B0-4B42-BA1C-75B88AEC0BDD}" dt="2022-04-02T09:18:50.407" v="3912" actId="478"/>
          <ac:spMkLst>
            <pc:docMk/>
            <pc:sldMk cId="2143571564" sldId="271"/>
            <ac:spMk id="34" creationId="{66BF088B-E822-4B98-BB28-88898A9584D3}"/>
          </ac:spMkLst>
        </pc:spChg>
        <pc:spChg chg="del">
          <ac:chgData name="Karsten Blank" userId="080eee26eaa47b19" providerId="LiveId" clId="{A62DFD4C-41B0-4B42-BA1C-75B88AEC0BDD}" dt="2022-04-02T09:18:50.407" v="3912" actId="478"/>
          <ac:spMkLst>
            <pc:docMk/>
            <pc:sldMk cId="2143571564" sldId="271"/>
            <ac:spMk id="35" creationId="{B203785C-AC6C-43A7-9BE4-363A939DAFEA}"/>
          </ac:spMkLst>
        </pc:spChg>
        <pc:spChg chg="del">
          <ac:chgData name="Karsten Blank" userId="080eee26eaa47b19" providerId="LiveId" clId="{A62DFD4C-41B0-4B42-BA1C-75B88AEC0BDD}" dt="2022-04-02T09:18:50.407" v="3912" actId="478"/>
          <ac:spMkLst>
            <pc:docMk/>
            <pc:sldMk cId="2143571564" sldId="271"/>
            <ac:spMk id="36" creationId="{2A491ADA-828B-4D9E-8924-022D2ABAC598}"/>
          </ac:spMkLst>
        </pc:spChg>
        <pc:spChg chg="del">
          <ac:chgData name="Karsten Blank" userId="080eee26eaa47b19" providerId="LiveId" clId="{A62DFD4C-41B0-4B42-BA1C-75B88AEC0BDD}" dt="2022-04-02T09:18:50.407" v="3912" actId="478"/>
          <ac:spMkLst>
            <pc:docMk/>
            <pc:sldMk cId="2143571564" sldId="271"/>
            <ac:spMk id="38" creationId="{11EFC6F9-75D6-4DD3-A0A0-28FB088FABA4}"/>
          </ac:spMkLst>
        </pc:spChg>
        <pc:spChg chg="add del mod">
          <ac:chgData name="Karsten Blank" userId="080eee26eaa47b19" providerId="LiveId" clId="{A62DFD4C-41B0-4B42-BA1C-75B88AEC0BDD}" dt="2022-04-02T09:20:00.350" v="3916" actId="478"/>
          <ac:spMkLst>
            <pc:docMk/>
            <pc:sldMk cId="2143571564" sldId="271"/>
            <ac:spMk id="39" creationId="{9A1DB36B-1DE6-4687-AFA4-2B1E46465791}"/>
          </ac:spMkLst>
        </pc:spChg>
        <pc:spChg chg="add del mod">
          <ac:chgData name="Karsten Blank" userId="080eee26eaa47b19" providerId="LiveId" clId="{A62DFD4C-41B0-4B42-BA1C-75B88AEC0BDD}" dt="2022-04-02T09:19:23.384" v="3915" actId="478"/>
          <ac:spMkLst>
            <pc:docMk/>
            <pc:sldMk cId="2143571564" sldId="271"/>
            <ac:spMk id="40" creationId="{67595CD8-A7F2-40B1-A6D3-C1CE548EA58E}"/>
          </ac:spMkLst>
        </pc:spChg>
        <pc:spChg chg="add del mod">
          <ac:chgData name="Karsten Blank" userId="080eee26eaa47b19" providerId="LiveId" clId="{A62DFD4C-41B0-4B42-BA1C-75B88AEC0BDD}" dt="2022-04-02T09:22:03.438" v="4062" actId="478"/>
          <ac:spMkLst>
            <pc:docMk/>
            <pc:sldMk cId="2143571564" sldId="271"/>
            <ac:spMk id="42" creationId="{EBA694B9-88BC-480C-97C9-4105ECFA5E7E}"/>
          </ac:spMkLst>
        </pc:spChg>
        <pc:spChg chg="add del mod">
          <ac:chgData name="Karsten Blank" userId="080eee26eaa47b19" providerId="LiveId" clId="{A62DFD4C-41B0-4B42-BA1C-75B88AEC0BDD}" dt="2022-04-02T09:20:03.519" v="3917" actId="478"/>
          <ac:spMkLst>
            <pc:docMk/>
            <pc:sldMk cId="2143571564" sldId="271"/>
            <ac:spMk id="43" creationId="{585EEDF8-EF42-494B-9327-16521ACC729D}"/>
          </ac:spMkLst>
        </pc:spChg>
        <pc:spChg chg="add mod">
          <ac:chgData name="Karsten Blank" userId="080eee26eaa47b19" providerId="LiveId" clId="{A62DFD4C-41B0-4B42-BA1C-75B88AEC0BDD}" dt="2022-04-02T09:22:54.101" v="4123" actId="1076"/>
          <ac:spMkLst>
            <pc:docMk/>
            <pc:sldMk cId="2143571564" sldId="271"/>
            <ac:spMk id="45" creationId="{50F96A94-4E31-45F2-AE37-26DFF3D66270}"/>
          </ac:spMkLst>
        </pc:spChg>
        <pc:spChg chg="add del mod">
          <ac:chgData name="Karsten Blank" userId="080eee26eaa47b19" providerId="LiveId" clId="{A62DFD4C-41B0-4B42-BA1C-75B88AEC0BDD}" dt="2022-04-02T09:21:21.542" v="4012" actId="478"/>
          <ac:spMkLst>
            <pc:docMk/>
            <pc:sldMk cId="2143571564" sldId="271"/>
            <ac:spMk id="46" creationId="{D61C74A8-9D49-4FB0-9860-B5770A41EEC1}"/>
          </ac:spMkLst>
        </pc:spChg>
        <pc:spChg chg="add del mod">
          <ac:chgData name="Karsten Blank" userId="080eee26eaa47b19" providerId="LiveId" clId="{A62DFD4C-41B0-4B42-BA1C-75B88AEC0BDD}" dt="2022-04-02T09:20:20.431" v="3925" actId="478"/>
          <ac:spMkLst>
            <pc:docMk/>
            <pc:sldMk cId="2143571564" sldId="271"/>
            <ac:spMk id="47" creationId="{9E268725-E374-4EA8-9C90-A2E0F3B04CF3}"/>
          </ac:spMkLst>
        </pc:spChg>
        <pc:spChg chg="add del mod">
          <ac:chgData name="Karsten Blank" userId="080eee26eaa47b19" providerId="LiveId" clId="{A62DFD4C-41B0-4B42-BA1C-75B88AEC0BDD}" dt="2022-04-02T09:20:19.214" v="3924" actId="478"/>
          <ac:spMkLst>
            <pc:docMk/>
            <pc:sldMk cId="2143571564" sldId="271"/>
            <ac:spMk id="48" creationId="{C63B7DAF-1B08-43DC-925D-B602C21D5090}"/>
          </ac:spMkLst>
        </pc:spChg>
        <pc:spChg chg="add mod">
          <ac:chgData name="Karsten Blank" userId="080eee26eaa47b19" providerId="LiveId" clId="{A62DFD4C-41B0-4B42-BA1C-75B88AEC0BDD}" dt="2022-04-02T09:22:00.173" v="4059" actId="14100"/>
          <ac:spMkLst>
            <pc:docMk/>
            <pc:sldMk cId="2143571564" sldId="271"/>
            <ac:spMk id="49" creationId="{F976FC66-3493-43FC-B778-01D984773706}"/>
          </ac:spMkLst>
        </pc:spChg>
        <pc:spChg chg="add mod">
          <ac:chgData name="Karsten Blank" userId="080eee26eaa47b19" providerId="LiveId" clId="{A62DFD4C-41B0-4B42-BA1C-75B88AEC0BDD}" dt="2022-04-02T09:22:22.870" v="4073" actId="14100"/>
          <ac:spMkLst>
            <pc:docMk/>
            <pc:sldMk cId="2143571564" sldId="271"/>
            <ac:spMk id="50" creationId="{C61505B1-DADF-443F-A752-59BF472E440E}"/>
          </ac:spMkLst>
        </pc:spChg>
        <pc:spChg chg="add mod">
          <ac:chgData name="Karsten Blank" userId="080eee26eaa47b19" providerId="LiveId" clId="{A62DFD4C-41B0-4B42-BA1C-75B88AEC0BDD}" dt="2022-04-02T09:22:49.689" v="4120" actId="1076"/>
          <ac:spMkLst>
            <pc:docMk/>
            <pc:sldMk cId="2143571564" sldId="271"/>
            <ac:spMk id="52" creationId="{79D96958-ADD8-40D0-A0CD-9EB266828F29}"/>
          </ac:spMkLst>
        </pc:spChg>
        <pc:spChg chg="add mod">
          <ac:chgData name="Karsten Blank" userId="080eee26eaa47b19" providerId="LiveId" clId="{A62DFD4C-41B0-4B42-BA1C-75B88AEC0BDD}" dt="2022-04-02T09:23:58.438" v="4246" actId="20577"/>
          <ac:spMkLst>
            <pc:docMk/>
            <pc:sldMk cId="2143571564" sldId="271"/>
            <ac:spMk id="53" creationId="{2D5EE3F1-66E0-4C67-9367-492A27FE92D4}"/>
          </ac:spMkLst>
        </pc:spChg>
        <pc:spChg chg="add mod">
          <ac:chgData name="Karsten Blank" userId="080eee26eaa47b19" providerId="LiveId" clId="{A62DFD4C-41B0-4B42-BA1C-75B88AEC0BDD}" dt="2022-04-02T09:23:09.036" v="4128" actId="14100"/>
          <ac:spMkLst>
            <pc:docMk/>
            <pc:sldMk cId="2143571564" sldId="271"/>
            <ac:spMk id="54" creationId="{8D716215-2FD7-48B8-9BDD-70C560091BD7}"/>
          </ac:spMkLst>
        </pc:spChg>
        <pc:cxnChg chg="del">
          <ac:chgData name="Karsten Blank" userId="080eee26eaa47b19" providerId="LiveId" clId="{A62DFD4C-41B0-4B42-BA1C-75B88AEC0BDD}" dt="2022-04-02T09:18:59.886" v="3913" actId="478"/>
          <ac:cxnSpMkLst>
            <pc:docMk/>
            <pc:sldMk cId="2143571564" sldId="271"/>
            <ac:cxnSpMk id="24" creationId="{CDC85A80-E028-4742-8C20-28E49C6E26FB}"/>
          </ac:cxnSpMkLst>
        </pc:cxnChg>
        <pc:cxnChg chg="del">
          <ac:chgData name="Karsten Blank" userId="080eee26eaa47b19" providerId="LiveId" clId="{A62DFD4C-41B0-4B42-BA1C-75B88AEC0BDD}" dt="2022-04-02T09:18:50.407" v="3912" actId="478"/>
          <ac:cxnSpMkLst>
            <pc:docMk/>
            <pc:sldMk cId="2143571564" sldId="271"/>
            <ac:cxnSpMk id="37" creationId="{BCB4B2D5-4923-41B6-BAF3-F19CA3CA3E8A}"/>
          </ac:cxnSpMkLst>
        </pc:cxnChg>
        <pc:cxnChg chg="add del mod">
          <ac:chgData name="Karsten Blank" userId="080eee26eaa47b19" providerId="LiveId" clId="{A62DFD4C-41B0-4B42-BA1C-75B88AEC0BDD}" dt="2022-04-02T09:22:02.262" v="4061" actId="478"/>
          <ac:cxnSpMkLst>
            <pc:docMk/>
            <pc:sldMk cId="2143571564" sldId="271"/>
            <ac:cxnSpMk id="41" creationId="{C90A48B9-B6FF-411E-8248-60CFD96FA451}"/>
          </ac:cxnSpMkLst>
        </pc:cxnChg>
        <pc:cxnChg chg="add del mod">
          <ac:chgData name="Karsten Blank" userId="080eee26eaa47b19" providerId="LiveId" clId="{A62DFD4C-41B0-4B42-BA1C-75B88AEC0BDD}" dt="2022-04-02T09:20:12.502" v="3920" actId="478"/>
          <ac:cxnSpMkLst>
            <pc:docMk/>
            <pc:sldMk cId="2143571564" sldId="271"/>
            <ac:cxnSpMk id="44" creationId="{337B7F35-B2BE-49F2-B34C-AEE28C1A8EC7}"/>
          </ac:cxnSpMkLst>
        </pc:cxnChg>
        <pc:cxnChg chg="add mod">
          <ac:chgData name="Karsten Blank" userId="080eee26eaa47b19" providerId="LiveId" clId="{A62DFD4C-41B0-4B42-BA1C-75B88AEC0BDD}" dt="2022-04-02T09:22:29.444" v="4075" actId="14100"/>
          <ac:cxnSpMkLst>
            <pc:docMk/>
            <pc:sldMk cId="2143571564" sldId="271"/>
            <ac:cxnSpMk id="51" creationId="{A0DD7352-01C6-4840-BE7B-76B2A91E0D2A}"/>
          </ac:cxnSpMkLst>
        </pc:cxnChg>
        <pc:cxnChg chg="add mod">
          <ac:chgData name="Karsten Blank" userId="080eee26eaa47b19" providerId="LiveId" clId="{A62DFD4C-41B0-4B42-BA1C-75B88AEC0BDD}" dt="2022-04-02T09:23:14.166" v="4130" actId="1076"/>
          <ac:cxnSpMkLst>
            <pc:docMk/>
            <pc:sldMk cId="2143571564" sldId="271"/>
            <ac:cxnSpMk id="55" creationId="{23823851-643A-4A4F-BB2D-6526197FADE5}"/>
          </ac:cxnSpMkLst>
        </pc:cxnChg>
      </pc:sldChg>
      <pc:sldMasterChg chg="setBg modSldLayout">
        <pc:chgData name="Karsten Blank" userId="080eee26eaa47b19" providerId="LiveId" clId="{A62DFD4C-41B0-4B42-BA1C-75B88AEC0BDD}" dt="2022-04-02T08:03:35.885" v="183"/>
        <pc:sldMasterMkLst>
          <pc:docMk/>
          <pc:sldMasterMk cId="2161277765" sldId="2147483648"/>
        </pc:sldMasterMkLst>
        <pc:sldLayoutChg chg="setBg">
          <pc:chgData name="Karsten Blank" userId="080eee26eaa47b19" providerId="LiveId" clId="{A62DFD4C-41B0-4B42-BA1C-75B88AEC0BDD}" dt="2022-04-02T08:03:35.885" v="183"/>
          <pc:sldLayoutMkLst>
            <pc:docMk/>
            <pc:sldMasterMk cId="2161277765" sldId="2147483648"/>
            <pc:sldLayoutMk cId="4032833971" sldId="2147483649"/>
          </pc:sldLayoutMkLst>
        </pc:sldLayoutChg>
        <pc:sldLayoutChg chg="setBg">
          <pc:chgData name="Karsten Blank" userId="080eee26eaa47b19" providerId="LiveId" clId="{A62DFD4C-41B0-4B42-BA1C-75B88AEC0BDD}" dt="2022-04-02T08:03:35.885" v="183"/>
          <pc:sldLayoutMkLst>
            <pc:docMk/>
            <pc:sldMasterMk cId="2161277765" sldId="2147483648"/>
            <pc:sldLayoutMk cId="2142814320" sldId="2147483650"/>
          </pc:sldLayoutMkLst>
        </pc:sldLayoutChg>
        <pc:sldLayoutChg chg="setBg">
          <pc:chgData name="Karsten Blank" userId="080eee26eaa47b19" providerId="LiveId" clId="{A62DFD4C-41B0-4B42-BA1C-75B88AEC0BDD}" dt="2022-04-02T08:03:35.885" v="183"/>
          <pc:sldLayoutMkLst>
            <pc:docMk/>
            <pc:sldMasterMk cId="2161277765" sldId="2147483648"/>
            <pc:sldLayoutMk cId="2205422145" sldId="2147483651"/>
          </pc:sldLayoutMkLst>
        </pc:sldLayoutChg>
        <pc:sldLayoutChg chg="setBg">
          <pc:chgData name="Karsten Blank" userId="080eee26eaa47b19" providerId="LiveId" clId="{A62DFD4C-41B0-4B42-BA1C-75B88AEC0BDD}" dt="2022-04-02T08:03:35.885" v="183"/>
          <pc:sldLayoutMkLst>
            <pc:docMk/>
            <pc:sldMasterMk cId="2161277765" sldId="2147483648"/>
            <pc:sldLayoutMk cId="1230110373" sldId="2147483652"/>
          </pc:sldLayoutMkLst>
        </pc:sldLayoutChg>
        <pc:sldLayoutChg chg="setBg">
          <pc:chgData name="Karsten Blank" userId="080eee26eaa47b19" providerId="LiveId" clId="{A62DFD4C-41B0-4B42-BA1C-75B88AEC0BDD}" dt="2022-04-02T08:03:35.885" v="183"/>
          <pc:sldLayoutMkLst>
            <pc:docMk/>
            <pc:sldMasterMk cId="2161277765" sldId="2147483648"/>
            <pc:sldLayoutMk cId="2333410147" sldId="2147483653"/>
          </pc:sldLayoutMkLst>
        </pc:sldLayoutChg>
        <pc:sldLayoutChg chg="setBg">
          <pc:chgData name="Karsten Blank" userId="080eee26eaa47b19" providerId="LiveId" clId="{A62DFD4C-41B0-4B42-BA1C-75B88AEC0BDD}" dt="2022-04-02T08:03:35.885" v="183"/>
          <pc:sldLayoutMkLst>
            <pc:docMk/>
            <pc:sldMasterMk cId="2161277765" sldId="2147483648"/>
            <pc:sldLayoutMk cId="1704869606" sldId="2147483654"/>
          </pc:sldLayoutMkLst>
        </pc:sldLayoutChg>
        <pc:sldLayoutChg chg="setBg">
          <pc:chgData name="Karsten Blank" userId="080eee26eaa47b19" providerId="LiveId" clId="{A62DFD4C-41B0-4B42-BA1C-75B88AEC0BDD}" dt="2022-04-02T08:03:35.885" v="183"/>
          <pc:sldLayoutMkLst>
            <pc:docMk/>
            <pc:sldMasterMk cId="2161277765" sldId="2147483648"/>
            <pc:sldLayoutMk cId="2021355359" sldId="2147483655"/>
          </pc:sldLayoutMkLst>
        </pc:sldLayoutChg>
        <pc:sldLayoutChg chg="setBg">
          <pc:chgData name="Karsten Blank" userId="080eee26eaa47b19" providerId="LiveId" clId="{A62DFD4C-41B0-4B42-BA1C-75B88AEC0BDD}" dt="2022-04-02T08:03:35.885" v="183"/>
          <pc:sldLayoutMkLst>
            <pc:docMk/>
            <pc:sldMasterMk cId="2161277765" sldId="2147483648"/>
            <pc:sldLayoutMk cId="3553394304" sldId="2147483656"/>
          </pc:sldLayoutMkLst>
        </pc:sldLayoutChg>
        <pc:sldLayoutChg chg="setBg">
          <pc:chgData name="Karsten Blank" userId="080eee26eaa47b19" providerId="LiveId" clId="{A62DFD4C-41B0-4B42-BA1C-75B88AEC0BDD}" dt="2022-04-02T08:03:35.885" v="183"/>
          <pc:sldLayoutMkLst>
            <pc:docMk/>
            <pc:sldMasterMk cId="2161277765" sldId="2147483648"/>
            <pc:sldLayoutMk cId="2321470646" sldId="2147483657"/>
          </pc:sldLayoutMkLst>
        </pc:sldLayoutChg>
        <pc:sldLayoutChg chg="setBg">
          <pc:chgData name="Karsten Blank" userId="080eee26eaa47b19" providerId="LiveId" clId="{A62DFD4C-41B0-4B42-BA1C-75B88AEC0BDD}" dt="2022-04-02T08:03:35.885" v="183"/>
          <pc:sldLayoutMkLst>
            <pc:docMk/>
            <pc:sldMasterMk cId="2161277765" sldId="2147483648"/>
            <pc:sldLayoutMk cId="3906810838" sldId="2147483658"/>
          </pc:sldLayoutMkLst>
        </pc:sldLayoutChg>
        <pc:sldLayoutChg chg="setBg">
          <pc:chgData name="Karsten Blank" userId="080eee26eaa47b19" providerId="LiveId" clId="{A62DFD4C-41B0-4B42-BA1C-75B88AEC0BDD}" dt="2022-04-02T08:03:35.885" v="183"/>
          <pc:sldLayoutMkLst>
            <pc:docMk/>
            <pc:sldMasterMk cId="2161277765" sldId="2147483648"/>
            <pc:sldLayoutMk cId="2580023075" sldId="2147483659"/>
          </pc:sldLayoutMkLst>
        </pc:sldLayoutChg>
      </pc:sldMasterChg>
    </pc:docChg>
  </pc:docChgLst>
  <pc:docChgLst>
    <pc:chgData name="Karsten Blank" userId="080eee26eaa47b19" providerId="LiveId" clId="{B1D2E297-FF8F-4563-BA22-E6C120DEB91C}"/>
    <pc:docChg chg="undo custSel modSld sldOrd">
      <pc:chgData name="Karsten Blank" userId="080eee26eaa47b19" providerId="LiveId" clId="{B1D2E297-FF8F-4563-BA22-E6C120DEB91C}" dt="2022-04-12T11:31:11.820" v="861" actId="113"/>
      <pc:docMkLst>
        <pc:docMk/>
      </pc:docMkLst>
      <pc:sldChg chg="addSp delSp modSp mod">
        <pc:chgData name="Karsten Blank" userId="080eee26eaa47b19" providerId="LiveId" clId="{B1D2E297-FF8F-4563-BA22-E6C120DEB91C}" dt="2022-04-12T11:20:14.838" v="200" actId="1035"/>
        <pc:sldMkLst>
          <pc:docMk/>
          <pc:sldMk cId="2873499746" sldId="256"/>
        </pc:sldMkLst>
        <pc:spChg chg="del">
          <ac:chgData name="Karsten Blank" userId="080eee26eaa47b19" providerId="LiveId" clId="{B1D2E297-FF8F-4563-BA22-E6C120DEB91C}" dt="2022-04-12T11:16:56.816" v="7" actId="478"/>
          <ac:spMkLst>
            <pc:docMk/>
            <pc:sldMk cId="2873499746" sldId="256"/>
            <ac:spMk id="2" creationId="{A4CD68CB-05F4-45E0-B226-F3A2A6910174}"/>
          </ac:spMkLst>
        </pc:spChg>
        <pc:spChg chg="del">
          <ac:chgData name="Karsten Blank" userId="080eee26eaa47b19" providerId="LiveId" clId="{B1D2E297-FF8F-4563-BA22-E6C120DEB91C}" dt="2022-04-12T11:16:59.706" v="8" actId="478"/>
          <ac:spMkLst>
            <pc:docMk/>
            <pc:sldMk cId="2873499746" sldId="256"/>
            <ac:spMk id="3" creationId="{AC367168-82C8-4944-B47D-CF71A1857281}"/>
          </ac:spMkLst>
        </pc:spChg>
        <pc:spChg chg="add mod">
          <ac:chgData name="Karsten Blank" userId="080eee26eaa47b19" providerId="LiveId" clId="{B1D2E297-FF8F-4563-BA22-E6C120DEB91C}" dt="2022-04-12T11:20:14.838" v="200" actId="1035"/>
          <ac:spMkLst>
            <pc:docMk/>
            <pc:sldMk cId="2873499746" sldId="256"/>
            <ac:spMk id="7" creationId="{CDC6D5A1-E233-4A47-8734-DF918A53A082}"/>
          </ac:spMkLst>
        </pc:spChg>
        <pc:spChg chg="mod ord">
          <ac:chgData name="Karsten Blank" userId="080eee26eaa47b19" providerId="LiveId" clId="{B1D2E297-FF8F-4563-BA22-E6C120DEB91C}" dt="2022-04-12T11:20:03.162" v="191" actId="1038"/>
          <ac:spMkLst>
            <pc:docMk/>
            <pc:sldMk cId="2873499746" sldId="256"/>
            <ac:spMk id="8" creationId="{2A5938FE-602D-45EB-BFAA-15D38D8E0DE1}"/>
          </ac:spMkLst>
        </pc:spChg>
        <pc:picChg chg="add del mod ord">
          <ac:chgData name="Karsten Blank" userId="080eee26eaa47b19" providerId="LiveId" clId="{B1D2E297-FF8F-4563-BA22-E6C120DEB91C}" dt="2022-04-12T11:16:51.541" v="6" actId="478"/>
          <ac:picMkLst>
            <pc:docMk/>
            <pc:sldMk cId="2873499746" sldId="256"/>
            <ac:picMk id="5" creationId="{71B85D32-BFAB-4A2D-B116-6CE845B1B039}"/>
          </ac:picMkLst>
        </pc:picChg>
        <pc:picChg chg="del">
          <ac:chgData name="Karsten Blank" userId="080eee26eaa47b19" providerId="LiveId" clId="{B1D2E297-FF8F-4563-BA22-E6C120DEB91C}" dt="2022-04-12T11:16:36.128" v="0" actId="478"/>
          <ac:picMkLst>
            <pc:docMk/>
            <pc:sldMk cId="2873499746" sldId="256"/>
            <ac:picMk id="1026" creationId="{FC628683-863F-46C0-81DD-42BAAEE5E030}"/>
          </ac:picMkLst>
        </pc:picChg>
      </pc:sldChg>
      <pc:sldChg chg="modSp mod">
        <pc:chgData name="Karsten Blank" userId="080eee26eaa47b19" providerId="LiveId" clId="{B1D2E297-FF8F-4563-BA22-E6C120DEB91C}" dt="2022-04-12T11:20:44.856" v="202" actId="404"/>
        <pc:sldMkLst>
          <pc:docMk/>
          <pc:sldMk cId="2827579521" sldId="262"/>
        </pc:sldMkLst>
        <pc:spChg chg="mod">
          <ac:chgData name="Karsten Blank" userId="080eee26eaa47b19" providerId="LiveId" clId="{B1D2E297-FF8F-4563-BA22-E6C120DEB91C}" dt="2022-04-12T11:20:30.339" v="201" actId="113"/>
          <ac:spMkLst>
            <pc:docMk/>
            <pc:sldMk cId="2827579521" sldId="262"/>
            <ac:spMk id="2" creationId="{E46059AA-A16E-4D99-871C-4F260E2079B2}"/>
          </ac:spMkLst>
        </pc:spChg>
        <pc:spChg chg="mod">
          <ac:chgData name="Karsten Blank" userId="080eee26eaa47b19" providerId="LiveId" clId="{B1D2E297-FF8F-4563-BA22-E6C120DEB91C}" dt="2022-04-12T11:20:44.856" v="202" actId="404"/>
          <ac:spMkLst>
            <pc:docMk/>
            <pc:sldMk cId="2827579521" sldId="262"/>
            <ac:spMk id="3" creationId="{DD0094F4-0C6E-456B-B97E-22CB11F4FEE0}"/>
          </ac:spMkLst>
        </pc:spChg>
      </pc:sldChg>
      <pc:sldChg chg="addSp delSp modSp mod">
        <pc:chgData name="Karsten Blank" userId="080eee26eaa47b19" providerId="LiveId" clId="{B1D2E297-FF8F-4563-BA22-E6C120DEB91C}" dt="2022-04-12T11:22:29.634" v="227" actId="20577"/>
        <pc:sldMkLst>
          <pc:docMk/>
          <pc:sldMk cId="711250412" sldId="264"/>
        </pc:sldMkLst>
        <pc:spChg chg="del mod">
          <ac:chgData name="Karsten Blank" userId="080eee26eaa47b19" providerId="LiveId" clId="{B1D2E297-FF8F-4563-BA22-E6C120DEB91C}" dt="2022-04-12T11:22:19.838" v="211" actId="478"/>
          <ac:spMkLst>
            <pc:docMk/>
            <pc:sldMk cId="711250412" sldId="264"/>
            <ac:spMk id="2" creationId="{E46059AA-A16E-4D99-871C-4F260E2079B2}"/>
          </ac:spMkLst>
        </pc:spChg>
        <pc:spChg chg="mod">
          <ac:chgData name="Karsten Blank" userId="080eee26eaa47b19" providerId="LiveId" clId="{B1D2E297-FF8F-4563-BA22-E6C120DEB91C}" dt="2022-04-12T11:21:47.453" v="208" actId="113"/>
          <ac:spMkLst>
            <pc:docMk/>
            <pc:sldMk cId="711250412" sldId="264"/>
            <ac:spMk id="3" creationId="{DD0094F4-0C6E-456B-B97E-22CB11F4FEE0}"/>
          </ac:spMkLst>
        </pc:spChg>
        <pc:spChg chg="mod">
          <ac:chgData name="Karsten Blank" userId="080eee26eaa47b19" providerId="LiveId" clId="{B1D2E297-FF8F-4563-BA22-E6C120DEB91C}" dt="2022-04-12T11:21:59.266" v="210" actId="14100"/>
          <ac:spMkLst>
            <pc:docMk/>
            <pc:sldMk cId="711250412" sldId="264"/>
            <ac:spMk id="4" creationId="{36F2AE87-CD5A-44E2-88D8-A25AC06CA4BE}"/>
          </ac:spMkLst>
        </pc:spChg>
        <pc:spChg chg="add del mod">
          <ac:chgData name="Karsten Blank" userId="080eee26eaa47b19" providerId="LiveId" clId="{B1D2E297-FF8F-4563-BA22-E6C120DEB91C}" dt="2022-04-12T11:22:21.963" v="212" actId="478"/>
          <ac:spMkLst>
            <pc:docMk/>
            <pc:sldMk cId="711250412" sldId="264"/>
            <ac:spMk id="9" creationId="{8B676BD2-D7CF-4B01-910E-9F687DC4DEDE}"/>
          </ac:spMkLst>
        </pc:spChg>
        <pc:spChg chg="add mod">
          <ac:chgData name="Karsten Blank" userId="080eee26eaa47b19" providerId="LiveId" clId="{B1D2E297-FF8F-4563-BA22-E6C120DEB91C}" dt="2022-04-12T11:22:29.634" v="227" actId="20577"/>
          <ac:spMkLst>
            <pc:docMk/>
            <pc:sldMk cId="711250412" sldId="264"/>
            <ac:spMk id="10" creationId="{1B97A018-A3FA-491B-AEB5-F6121D300976}"/>
          </ac:spMkLst>
        </pc:spChg>
      </pc:sldChg>
      <pc:sldChg chg="modSp mod">
        <pc:chgData name="Karsten Blank" userId="080eee26eaa47b19" providerId="LiveId" clId="{B1D2E297-FF8F-4563-BA22-E6C120DEB91C}" dt="2022-04-12T11:23:41.777" v="231" actId="403"/>
        <pc:sldMkLst>
          <pc:docMk/>
          <pc:sldMk cId="2272158788" sldId="265"/>
        </pc:sldMkLst>
        <pc:spChg chg="mod">
          <ac:chgData name="Karsten Blank" userId="080eee26eaa47b19" providerId="LiveId" clId="{B1D2E297-FF8F-4563-BA22-E6C120DEB91C}" dt="2022-04-12T11:21:22.698" v="204" actId="113"/>
          <ac:spMkLst>
            <pc:docMk/>
            <pc:sldMk cId="2272158788" sldId="265"/>
            <ac:spMk id="2" creationId="{E46059AA-A16E-4D99-871C-4F260E2079B2}"/>
          </ac:spMkLst>
        </pc:spChg>
        <pc:spChg chg="mod">
          <ac:chgData name="Karsten Blank" userId="080eee26eaa47b19" providerId="LiveId" clId="{B1D2E297-FF8F-4563-BA22-E6C120DEB91C}" dt="2022-04-12T11:23:41.777" v="231" actId="403"/>
          <ac:spMkLst>
            <pc:docMk/>
            <pc:sldMk cId="2272158788" sldId="265"/>
            <ac:spMk id="5" creationId="{572F9A16-5D24-460B-A2D4-836790002E79}"/>
          </ac:spMkLst>
        </pc:spChg>
      </pc:sldChg>
      <pc:sldChg chg="modSp mod ord">
        <pc:chgData name="Karsten Blank" userId="080eee26eaa47b19" providerId="LiveId" clId="{B1D2E297-FF8F-4563-BA22-E6C120DEB91C}" dt="2022-04-12T11:23:05.581" v="230" actId="113"/>
        <pc:sldMkLst>
          <pc:docMk/>
          <pc:sldMk cId="2796202577" sldId="266"/>
        </pc:sldMkLst>
        <pc:spChg chg="mod">
          <ac:chgData name="Karsten Blank" userId="080eee26eaa47b19" providerId="LiveId" clId="{B1D2E297-FF8F-4563-BA22-E6C120DEB91C}" dt="2022-04-12T11:23:05.581" v="230" actId="113"/>
          <ac:spMkLst>
            <pc:docMk/>
            <pc:sldMk cId="2796202577" sldId="266"/>
            <ac:spMk id="2" creationId="{E46059AA-A16E-4D99-871C-4F260E2079B2}"/>
          </ac:spMkLst>
        </pc:spChg>
      </pc:sldChg>
      <pc:sldChg chg="modSp mod">
        <pc:chgData name="Karsten Blank" userId="080eee26eaa47b19" providerId="LiveId" clId="{B1D2E297-FF8F-4563-BA22-E6C120DEB91C}" dt="2022-04-12T11:24:51.469" v="237" actId="115"/>
        <pc:sldMkLst>
          <pc:docMk/>
          <pc:sldMk cId="1204777101" sldId="267"/>
        </pc:sldMkLst>
        <pc:spChg chg="mod">
          <ac:chgData name="Karsten Blank" userId="080eee26eaa47b19" providerId="LiveId" clId="{B1D2E297-FF8F-4563-BA22-E6C120DEB91C}" dt="2022-04-12T11:23:48.523" v="232" actId="113"/>
          <ac:spMkLst>
            <pc:docMk/>
            <pc:sldMk cId="1204777101" sldId="267"/>
            <ac:spMk id="2" creationId="{E46059AA-A16E-4D99-871C-4F260E2079B2}"/>
          </ac:spMkLst>
        </pc:spChg>
        <pc:spChg chg="mod">
          <ac:chgData name="Karsten Blank" userId="080eee26eaa47b19" providerId="LiveId" clId="{B1D2E297-FF8F-4563-BA22-E6C120DEB91C}" dt="2022-04-12T11:24:51.469" v="237" actId="115"/>
          <ac:spMkLst>
            <pc:docMk/>
            <pc:sldMk cId="1204777101" sldId="267"/>
            <ac:spMk id="4" creationId="{621EA046-B7BB-453D-A3C3-580E1DAA2276}"/>
          </ac:spMkLst>
        </pc:spChg>
      </pc:sldChg>
      <pc:sldChg chg="modSp mod">
        <pc:chgData name="Karsten Blank" userId="080eee26eaa47b19" providerId="LiveId" clId="{B1D2E297-FF8F-4563-BA22-E6C120DEB91C}" dt="2022-04-12T11:25:05.561" v="240" actId="115"/>
        <pc:sldMkLst>
          <pc:docMk/>
          <pc:sldMk cId="1865853539" sldId="268"/>
        </pc:sldMkLst>
        <pc:spChg chg="mod">
          <ac:chgData name="Karsten Blank" userId="080eee26eaa47b19" providerId="LiveId" clId="{B1D2E297-FF8F-4563-BA22-E6C120DEB91C}" dt="2022-04-12T11:23:52.274" v="233" actId="113"/>
          <ac:spMkLst>
            <pc:docMk/>
            <pc:sldMk cId="1865853539" sldId="268"/>
            <ac:spMk id="2" creationId="{E46059AA-A16E-4D99-871C-4F260E2079B2}"/>
          </ac:spMkLst>
        </pc:spChg>
        <pc:spChg chg="mod">
          <ac:chgData name="Karsten Blank" userId="080eee26eaa47b19" providerId="LiveId" clId="{B1D2E297-FF8F-4563-BA22-E6C120DEB91C}" dt="2022-04-12T11:25:05.561" v="240" actId="115"/>
          <ac:spMkLst>
            <pc:docMk/>
            <pc:sldMk cId="1865853539" sldId="268"/>
            <ac:spMk id="4" creationId="{621EA046-B7BB-453D-A3C3-580E1DAA2276}"/>
          </ac:spMkLst>
        </pc:spChg>
        <pc:spChg chg="mod">
          <ac:chgData name="Karsten Blank" userId="080eee26eaa47b19" providerId="LiveId" clId="{B1D2E297-FF8F-4563-BA22-E6C120DEB91C}" dt="2022-04-12T11:24:32.853" v="235" actId="20577"/>
          <ac:spMkLst>
            <pc:docMk/>
            <pc:sldMk cId="1865853539" sldId="268"/>
            <ac:spMk id="20" creationId="{9D92470F-6B5D-413A-845D-9220A4BB1A7B}"/>
          </ac:spMkLst>
        </pc:spChg>
      </pc:sldChg>
      <pc:sldChg chg="modSp mod">
        <pc:chgData name="Karsten Blank" userId="080eee26eaa47b19" providerId="LiveId" clId="{B1D2E297-FF8F-4563-BA22-E6C120DEB91C}" dt="2022-04-12T11:25:11.706" v="241" actId="115"/>
        <pc:sldMkLst>
          <pc:docMk/>
          <pc:sldMk cId="2634051952" sldId="269"/>
        </pc:sldMkLst>
        <pc:spChg chg="mod">
          <ac:chgData name="Karsten Blank" userId="080eee26eaa47b19" providerId="LiveId" clId="{B1D2E297-FF8F-4563-BA22-E6C120DEB91C}" dt="2022-04-12T11:24:42.419" v="236" actId="113"/>
          <ac:spMkLst>
            <pc:docMk/>
            <pc:sldMk cId="2634051952" sldId="269"/>
            <ac:spMk id="2" creationId="{E46059AA-A16E-4D99-871C-4F260E2079B2}"/>
          </ac:spMkLst>
        </pc:spChg>
        <pc:spChg chg="mod">
          <ac:chgData name="Karsten Blank" userId="080eee26eaa47b19" providerId="LiveId" clId="{B1D2E297-FF8F-4563-BA22-E6C120DEB91C}" dt="2022-04-12T11:25:11.706" v="241" actId="115"/>
          <ac:spMkLst>
            <pc:docMk/>
            <pc:sldMk cId="2634051952" sldId="269"/>
            <ac:spMk id="4" creationId="{621EA046-B7BB-453D-A3C3-580E1DAA2276}"/>
          </ac:spMkLst>
        </pc:spChg>
      </pc:sldChg>
      <pc:sldChg chg="modSp mod">
        <pc:chgData name="Karsten Blank" userId="080eee26eaa47b19" providerId="LiveId" clId="{B1D2E297-FF8F-4563-BA22-E6C120DEB91C}" dt="2022-04-12T11:31:08.246" v="860" actId="113"/>
        <pc:sldMkLst>
          <pc:docMk/>
          <pc:sldMk cId="4020012113" sldId="270"/>
        </pc:sldMkLst>
        <pc:spChg chg="mod">
          <ac:chgData name="Karsten Blank" userId="080eee26eaa47b19" providerId="LiveId" clId="{B1D2E297-FF8F-4563-BA22-E6C120DEB91C}" dt="2022-04-12T11:31:08.246" v="860" actId="113"/>
          <ac:spMkLst>
            <pc:docMk/>
            <pc:sldMk cId="4020012113" sldId="270"/>
            <ac:spMk id="2" creationId="{E46059AA-A16E-4D99-871C-4F260E2079B2}"/>
          </ac:spMkLst>
        </pc:spChg>
        <pc:spChg chg="mod">
          <ac:chgData name="Karsten Blank" userId="080eee26eaa47b19" providerId="LiveId" clId="{B1D2E297-FF8F-4563-BA22-E6C120DEB91C}" dt="2022-04-12T11:25:29.397" v="252" actId="14100"/>
          <ac:spMkLst>
            <pc:docMk/>
            <pc:sldMk cId="4020012113" sldId="270"/>
            <ac:spMk id="21" creationId="{12913EC0-3007-428B-82BC-4A67CF1F52B1}"/>
          </ac:spMkLst>
        </pc:spChg>
        <pc:spChg chg="mod">
          <ac:chgData name="Karsten Blank" userId="080eee26eaa47b19" providerId="LiveId" clId="{B1D2E297-FF8F-4563-BA22-E6C120DEB91C}" dt="2022-04-12T11:30:32.533" v="752" actId="20577"/>
          <ac:spMkLst>
            <pc:docMk/>
            <pc:sldMk cId="4020012113" sldId="270"/>
            <ac:spMk id="25" creationId="{569AA36A-B120-42E2-85BE-455512CCCD99}"/>
          </ac:spMkLst>
        </pc:spChg>
        <pc:spChg chg="mod">
          <ac:chgData name="Karsten Blank" userId="080eee26eaa47b19" providerId="LiveId" clId="{B1D2E297-FF8F-4563-BA22-E6C120DEB91C}" dt="2022-04-12T11:31:00.028" v="859" actId="6549"/>
          <ac:spMkLst>
            <pc:docMk/>
            <pc:sldMk cId="4020012113" sldId="270"/>
            <ac:spMk id="38" creationId="{11EFC6F9-75D6-4DD3-A0A0-28FB088FABA4}"/>
          </ac:spMkLst>
        </pc:spChg>
        <pc:cxnChg chg="mod">
          <ac:chgData name="Karsten Blank" userId="080eee26eaa47b19" providerId="LiveId" clId="{B1D2E297-FF8F-4563-BA22-E6C120DEB91C}" dt="2022-04-12T11:27:53.609" v="628" actId="14100"/>
          <ac:cxnSpMkLst>
            <pc:docMk/>
            <pc:sldMk cId="4020012113" sldId="270"/>
            <ac:cxnSpMk id="24" creationId="{CDC85A80-E028-4742-8C20-28E49C6E26FB}"/>
          </ac:cxnSpMkLst>
        </pc:cxnChg>
      </pc:sldChg>
      <pc:sldChg chg="modSp mod">
        <pc:chgData name="Karsten Blank" userId="080eee26eaa47b19" providerId="LiveId" clId="{B1D2E297-FF8F-4563-BA22-E6C120DEB91C}" dt="2022-04-12T11:31:11.820" v="861" actId="113"/>
        <pc:sldMkLst>
          <pc:docMk/>
          <pc:sldMk cId="2143571564" sldId="271"/>
        </pc:sldMkLst>
        <pc:spChg chg="mod">
          <ac:chgData name="Karsten Blank" userId="080eee26eaa47b19" providerId="LiveId" clId="{B1D2E297-FF8F-4563-BA22-E6C120DEB91C}" dt="2022-04-12T11:31:11.820" v="861" actId="113"/>
          <ac:spMkLst>
            <pc:docMk/>
            <pc:sldMk cId="2143571564" sldId="271"/>
            <ac:spMk id="2" creationId="{E46059AA-A16E-4D99-871C-4F260E2079B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958C68-3E99-49C0-8679-5E0DA39002E6}"/>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37DE6751-9CA9-44FA-A2FB-237A824F84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E6B4DE63-B6EF-4BBB-B1E0-952CD18A714F}"/>
              </a:ext>
            </a:extLst>
          </p:cNvPr>
          <p:cNvSpPr>
            <a:spLocks noGrp="1"/>
          </p:cNvSpPr>
          <p:nvPr>
            <p:ph type="dt" sz="half" idx="10"/>
          </p:nvPr>
        </p:nvSpPr>
        <p:spPr/>
        <p:txBody>
          <a:bodyPr/>
          <a:lstStyle/>
          <a:p>
            <a:fld id="{9B5BF4C2-CFB9-49CB-94EA-8A7B5204A138}" type="datetimeFigureOut">
              <a:rPr lang="de-DE" smtClean="0"/>
              <a:t>12.04.2022</a:t>
            </a:fld>
            <a:endParaRPr lang="de-DE"/>
          </a:p>
        </p:txBody>
      </p:sp>
      <p:sp>
        <p:nvSpPr>
          <p:cNvPr id="5" name="Fußzeilenplatzhalter 4">
            <a:extLst>
              <a:ext uri="{FF2B5EF4-FFF2-40B4-BE49-F238E27FC236}">
                <a16:creationId xmlns:a16="http://schemas.microsoft.com/office/drawing/2014/main" id="{400FC146-CD23-4EF2-933A-F063F331C25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DE40D15-06FC-4C6A-9435-E28BFFDAA52F}"/>
              </a:ext>
            </a:extLst>
          </p:cNvPr>
          <p:cNvSpPr>
            <a:spLocks noGrp="1"/>
          </p:cNvSpPr>
          <p:nvPr>
            <p:ph type="sldNum" sz="quarter" idx="12"/>
          </p:nvPr>
        </p:nvSpPr>
        <p:spPr/>
        <p:txBody>
          <a:bodyPr/>
          <a:lstStyle/>
          <a:p>
            <a:fld id="{ED1D1CC0-8A5E-4070-A5AD-7AE7E5A8D5D0}" type="slidenum">
              <a:rPr lang="de-DE" smtClean="0"/>
              <a:t>‹Nr.›</a:t>
            </a:fld>
            <a:endParaRPr lang="de-DE"/>
          </a:p>
        </p:txBody>
      </p:sp>
    </p:spTree>
    <p:extLst>
      <p:ext uri="{BB962C8B-B14F-4D97-AF65-F5344CB8AC3E}">
        <p14:creationId xmlns:p14="http://schemas.microsoft.com/office/powerpoint/2010/main" val="4032833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284FF3-3DC7-4DB4-A76B-0F8FA514561C}"/>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77061F11-6C76-406A-B4F6-93BC8BB1C5FC}"/>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A248BE1-6646-459E-ABA8-4BEF40AE17ED}"/>
              </a:ext>
            </a:extLst>
          </p:cNvPr>
          <p:cNvSpPr>
            <a:spLocks noGrp="1"/>
          </p:cNvSpPr>
          <p:nvPr>
            <p:ph type="dt" sz="half" idx="10"/>
          </p:nvPr>
        </p:nvSpPr>
        <p:spPr/>
        <p:txBody>
          <a:bodyPr/>
          <a:lstStyle/>
          <a:p>
            <a:fld id="{9B5BF4C2-CFB9-49CB-94EA-8A7B5204A138}" type="datetimeFigureOut">
              <a:rPr lang="de-DE" smtClean="0"/>
              <a:t>12.04.2022</a:t>
            </a:fld>
            <a:endParaRPr lang="de-DE"/>
          </a:p>
        </p:txBody>
      </p:sp>
      <p:sp>
        <p:nvSpPr>
          <p:cNvPr id="5" name="Fußzeilenplatzhalter 4">
            <a:extLst>
              <a:ext uri="{FF2B5EF4-FFF2-40B4-BE49-F238E27FC236}">
                <a16:creationId xmlns:a16="http://schemas.microsoft.com/office/drawing/2014/main" id="{76AA56A0-8A18-439E-8EEF-A1D1C5CB710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78E5787-523D-4BD7-8048-406D29C96BDA}"/>
              </a:ext>
            </a:extLst>
          </p:cNvPr>
          <p:cNvSpPr>
            <a:spLocks noGrp="1"/>
          </p:cNvSpPr>
          <p:nvPr>
            <p:ph type="sldNum" sz="quarter" idx="12"/>
          </p:nvPr>
        </p:nvSpPr>
        <p:spPr/>
        <p:txBody>
          <a:bodyPr/>
          <a:lstStyle/>
          <a:p>
            <a:fld id="{ED1D1CC0-8A5E-4070-A5AD-7AE7E5A8D5D0}" type="slidenum">
              <a:rPr lang="de-DE" smtClean="0"/>
              <a:t>‹Nr.›</a:t>
            </a:fld>
            <a:endParaRPr lang="de-DE"/>
          </a:p>
        </p:txBody>
      </p:sp>
    </p:spTree>
    <p:extLst>
      <p:ext uri="{BB962C8B-B14F-4D97-AF65-F5344CB8AC3E}">
        <p14:creationId xmlns:p14="http://schemas.microsoft.com/office/powerpoint/2010/main" val="3906810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368AE5A6-7AD8-4D3D-BE27-07048E089019}"/>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87ADACD7-B1B1-4C87-9736-72C96FFC1810}"/>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FD03A85-AC75-4635-BA28-1BCB4490D5D1}"/>
              </a:ext>
            </a:extLst>
          </p:cNvPr>
          <p:cNvSpPr>
            <a:spLocks noGrp="1"/>
          </p:cNvSpPr>
          <p:nvPr>
            <p:ph type="dt" sz="half" idx="10"/>
          </p:nvPr>
        </p:nvSpPr>
        <p:spPr/>
        <p:txBody>
          <a:bodyPr/>
          <a:lstStyle/>
          <a:p>
            <a:fld id="{9B5BF4C2-CFB9-49CB-94EA-8A7B5204A138}" type="datetimeFigureOut">
              <a:rPr lang="de-DE" smtClean="0"/>
              <a:t>12.04.2022</a:t>
            </a:fld>
            <a:endParaRPr lang="de-DE"/>
          </a:p>
        </p:txBody>
      </p:sp>
      <p:sp>
        <p:nvSpPr>
          <p:cNvPr id="5" name="Fußzeilenplatzhalter 4">
            <a:extLst>
              <a:ext uri="{FF2B5EF4-FFF2-40B4-BE49-F238E27FC236}">
                <a16:creationId xmlns:a16="http://schemas.microsoft.com/office/drawing/2014/main" id="{F2AC139E-A186-4A7A-94E6-1489495E719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4EAF483-23CA-42C0-825B-0147D705ED95}"/>
              </a:ext>
            </a:extLst>
          </p:cNvPr>
          <p:cNvSpPr>
            <a:spLocks noGrp="1"/>
          </p:cNvSpPr>
          <p:nvPr>
            <p:ph type="sldNum" sz="quarter" idx="12"/>
          </p:nvPr>
        </p:nvSpPr>
        <p:spPr/>
        <p:txBody>
          <a:bodyPr/>
          <a:lstStyle/>
          <a:p>
            <a:fld id="{ED1D1CC0-8A5E-4070-A5AD-7AE7E5A8D5D0}" type="slidenum">
              <a:rPr lang="de-DE" smtClean="0"/>
              <a:t>‹Nr.›</a:t>
            </a:fld>
            <a:endParaRPr lang="de-DE"/>
          </a:p>
        </p:txBody>
      </p:sp>
    </p:spTree>
    <p:extLst>
      <p:ext uri="{BB962C8B-B14F-4D97-AF65-F5344CB8AC3E}">
        <p14:creationId xmlns:p14="http://schemas.microsoft.com/office/powerpoint/2010/main" val="2580023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7B0A32-9D12-4010-849B-9178B987893C}"/>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1D4F973-14B6-47FF-932D-40C6CCF9F014}"/>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9DE84A8-A781-4222-B875-2F8FFFD15D0D}"/>
              </a:ext>
            </a:extLst>
          </p:cNvPr>
          <p:cNvSpPr>
            <a:spLocks noGrp="1"/>
          </p:cNvSpPr>
          <p:nvPr>
            <p:ph type="dt" sz="half" idx="10"/>
          </p:nvPr>
        </p:nvSpPr>
        <p:spPr/>
        <p:txBody>
          <a:bodyPr/>
          <a:lstStyle/>
          <a:p>
            <a:fld id="{9B5BF4C2-CFB9-49CB-94EA-8A7B5204A138}" type="datetimeFigureOut">
              <a:rPr lang="de-DE" smtClean="0"/>
              <a:t>12.04.2022</a:t>
            </a:fld>
            <a:endParaRPr lang="de-DE"/>
          </a:p>
        </p:txBody>
      </p:sp>
      <p:sp>
        <p:nvSpPr>
          <p:cNvPr id="5" name="Fußzeilenplatzhalter 4">
            <a:extLst>
              <a:ext uri="{FF2B5EF4-FFF2-40B4-BE49-F238E27FC236}">
                <a16:creationId xmlns:a16="http://schemas.microsoft.com/office/drawing/2014/main" id="{F49D41CB-6248-4F3D-9217-48D8337E541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E164C48-AA92-4BDA-A158-F01C9317077A}"/>
              </a:ext>
            </a:extLst>
          </p:cNvPr>
          <p:cNvSpPr>
            <a:spLocks noGrp="1"/>
          </p:cNvSpPr>
          <p:nvPr>
            <p:ph type="sldNum" sz="quarter" idx="12"/>
          </p:nvPr>
        </p:nvSpPr>
        <p:spPr/>
        <p:txBody>
          <a:bodyPr/>
          <a:lstStyle/>
          <a:p>
            <a:fld id="{ED1D1CC0-8A5E-4070-A5AD-7AE7E5A8D5D0}" type="slidenum">
              <a:rPr lang="de-DE" smtClean="0"/>
              <a:t>‹Nr.›</a:t>
            </a:fld>
            <a:endParaRPr lang="de-DE"/>
          </a:p>
        </p:txBody>
      </p:sp>
    </p:spTree>
    <p:extLst>
      <p:ext uri="{BB962C8B-B14F-4D97-AF65-F5344CB8AC3E}">
        <p14:creationId xmlns:p14="http://schemas.microsoft.com/office/powerpoint/2010/main" val="2142814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AA2E2D-14D7-4047-B5F0-492F33F781E3}"/>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B3BF2CED-7757-4E75-90C2-B864AC58E0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9C08DAB3-D56B-4379-9493-763071D01FEC}"/>
              </a:ext>
            </a:extLst>
          </p:cNvPr>
          <p:cNvSpPr>
            <a:spLocks noGrp="1"/>
          </p:cNvSpPr>
          <p:nvPr>
            <p:ph type="dt" sz="half" idx="10"/>
          </p:nvPr>
        </p:nvSpPr>
        <p:spPr/>
        <p:txBody>
          <a:bodyPr/>
          <a:lstStyle/>
          <a:p>
            <a:fld id="{9B5BF4C2-CFB9-49CB-94EA-8A7B5204A138}" type="datetimeFigureOut">
              <a:rPr lang="de-DE" smtClean="0"/>
              <a:t>12.04.2022</a:t>
            </a:fld>
            <a:endParaRPr lang="de-DE"/>
          </a:p>
        </p:txBody>
      </p:sp>
      <p:sp>
        <p:nvSpPr>
          <p:cNvPr id="5" name="Fußzeilenplatzhalter 4">
            <a:extLst>
              <a:ext uri="{FF2B5EF4-FFF2-40B4-BE49-F238E27FC236}">
                <a16:creationId xmlns:a16="http://schemas.microsoft.com/office/drawing/2014/main" id="{F65EC435-2B9E-4FB1-A693-88A412C8AEA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0142C5A-2BC4-4127-9358-0263A18B5039}"/>
              </a:ext>
            </a:extLst>
          </p:cNvPr>
          <p:cNvSpPr>
            <a:spLocks noGrp="1"/>
          </p:cNvSpPr>
          <p:nvPr>
            <p:ph type="sldNum" sz="quarter" idx="12"/>
          </p:nvPr>
        </p:nvSpPr>
        <p:spPr/>
        <p:txBody>
          <a:bodyPr/>
          <a:lstStyle/>
          <a:p>
            <a:fld id="{ED1D1CC0-8A5E-4070-A5AD-7AE7E5A8D5D0}" type="slidenum">
              <a:rPr lang="de-DE" smtClean="0"/>
              <a:t>‹Nr.›</a:t>
            </a:fld>
            <a:endParaRPr lang="de-DE"/>
          </a:p>
        </p:txBody>
      </p:sp>
    </p:spTree>
    <p:extLst>
      <p:ext uri="{BB962C8B-B14F-4D97-AF65-F5344CB8AC3E}">
        <p14:creationId xmlns:p14="http://schemas.microsoft.com/office/powerpoint/2010/main" val="2205422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3A6B21-1CF6-4291-8494-AB592499CDD2}"/>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46802F1-BF51-4010-B7B6-E2759DEA3254}"/>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A0663A56-92D1-40B3-B663-9C1314141AD9}"/>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E5C26E7B-6DD8-47FE-ADFA-7D335C01E503}"/>
              </a:ext>
            </a:extLst>
          </p:cNvPr>
          <p:cNvSpPr>
            <a:spLocks noGrp="1"/>
          </p:cNvSpPr>
          <p:nvPr>
            <p:ph type="dt" sz="half" idx="10"/>
          </p:nvPr>
        </p:nvSpPr>
        <p:spPr/>
        <p:txBody>
          <a:bodyPr/>
          <a:lstStyle/>
          <a:p>
            <a:fld id="{9B5BF4C2-CFB9-49CB-94EA-8A7B5204A138}" type="datetimeFigureOut">
              <a:rPr lang="de-DE" smtClean="0"/>
              <a:t>12.04.2022</a:t>
            </a:fld>
            <a:endParaRPr lang="de-DE"/>
          </a:p>
        </p:txBody>
      </p:sp>
      <p:sp>
        <p:nvSpPr>
          <p:cNvPr id="6" name="Fußzeilenplatzhalter 5">
            <a:extLst>
              <a:ext uri="{FF2B5EF4-FFF2-40B4-BE49-F238E27FC236}">
                <a16:creationId xmlns:a16="http://schemas.microsoft.com/office/drawing/2014/main" id="{AA8D6EAA-44AD-40B5-B49C-6745A64E979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2F41F45-7783-4C1E-9D56-652B2BC10FA4}"/>
              </a:ext>
            </a:extLst>
          </p:cNvPr>
          <p:cNvSpPr>
            <a:spLocks noGrp="1"/>
          </p:cNvSpPr>
          <p:nvPr>
            <p:ph type="sldNum" sz="quarter" idx="12"/>
          </p:nvPr>
        </p:nvSpPr>
        <p:spPr/>
        <p:txBody>
          <a:bodyPr/>
          <a:lstStyle/>
          <a:p>
            <a:fld id="{ED1D1CC0-8A5E-4070-A5AD-7AE7E5A8D5D0}" type="slidenum">
              <a:rPr lang="de-DE" smtClean="0"/>
              <a:t>‹Nr.›</a:t>
            </a:fld>
            <a:endParaRPr lang="de-DE"/>
          </a:p>
        </p:txBody>
      </p:sp>
    </p:spTree>
    <p:extLst>
      <p:ext uri="{BB962C8B-B14F-4D97-AF65-F5344CB8AC3E}">
        <p14:creationId xmlns:p14="http://schemas.microsoft.com/office/powerpoint/2010/main" val="1230110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DFDC00-06B4-434E-AA89-4ECB766ECA0A}"/>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CBBBF83F-1ABC-4B1B-A407-89AB14DCDB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57EDC1AF-E996-41FD-9276-F1FE394C5D68}"/>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0BAFBDD5-17E2-4BFF-8889-A37CB0592B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52DE0B7B-B449-4CAC-A70F-C3D36348FE5B}"/>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2CBAB2B6-FBB4-476C-8184-E2F61D1A58A5}"/>
              </a:ext>
            </a:extLst>
          </p:cNvPr>
          <p:cNvSpPr>
            <a:spLocks noGrp="1"/>
          </p:cNvSpPr>
          <p:nvPr>
            <p:ph type="dt" sz="half" idx="10"/>
          </p:nvPr>
        </p:nvSpPr>
        <p:spPr/>
        <p:txBody>
          <a:bodyPr/>
          <a:lstStyle/>
          <a:p>
            <a:fld id="{9B5BF4C2-CFB9-49CB-94EA-8A7B5204A138}" type="datetimeFigureOut">
              <a:rPr lang="de-DE" smtClean="0"/>
              <a:t>12.04.2022</a:t>
            </a:fld>
            <a:endParaRPr lang="de-DE"/>
          </a:p>
        </p:txBody>
      </p:sp>
      <p:sp>
        <p:nvSpPr>
          <p:cNvPr id="8" name="Fußzeilenplatzhalter 7">
            <a:extLst>
              <a:ext uri="{FF2B5EF4-FFF2-40B4-BE49-F238E27FC236}">
                <a16:creationId xmlns:a16="http://schemas.microsoft.com/office/drawing/2014/main" id="{68F11197-F017-4EC3-A71D-0DBD8FF339E5}"/>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BC4C2F3F-E889-41A9-98BF-9012AA9CEFC1}"/>
              </a:ext>
            </a:extLst>
          </p:cNvPr>
          <p:cNvSpPr>
            <a:spLocks noGrp="1"/>
          </p:cNvSpPr>
          <p:nvPr>
            <p:ph type="sldNum" sz="quarter" idx="12"/>
          </p:nvPr>
        </p:nvSpPr>
        <p:spPr/>
        <p:txBody>
          <a:bodyPr/>
          <a:lstStyle/>
          <a:p>
            <a:fld id="{ED1D1CC0-8A5E-4070-A5AD-7AE7E5A8D5D0}" type="slidenum">
              <a:rPr lang="de-DE" smtClean="0"/>
              <a:t>‹Nr.›</a:t>
            </a:fld>
            <a:endParaRPr lang="de-DE"/>
          </a:p>
        </p:txBody>
      </p:sp>
    </p:spTree>
    <p:extLst>
      <p:ext uri="{BB962C8B-B14F-4D97-AF65-F5344CB8AC3E}">
        <p14:creationId xmlns:p14="http://schemas.microsoft.com/office/powerpoint/2010/main" val="2333410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ABFB36-3A02-424B-A4BC-D50417D30C8B}"/>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DB530F52-F873-4043-A9BB-A1501DBA2665}"/>
              </a:ext>
            </a:extLst>
          </p:cNvPr>
          <p:cNvSpPr>
            <a:spLocks noGrp="1"/>
          </p:cNvSpPr>
          <p:nvPr>
            <p:ph type="dt" sz="half" idx="10"/>
          </p:nvPr>
        </p:nvSpPr>
        <p:spPr/>
        <p:txBody>
          <a:bodyPr/>
          <a:lstStyle/>
          <a:p>
            <a:fld id="{9B5BF4C2-CFB9-49CB-94EA-8A7B5204A138}" type="datetimeFigureOut">
              <a:rPr lang="de-DE" smtClean="0"/>
              <a:t>12.04.2022</a:t>
            </a:fld>
            <a:endParaRPr lang="de-DE"/>
          </a:p>
        </p:txBody>
      </p:sp>
      <p:sp>
        <p:nvSpPr>
          <p:cNvPr id="4" name="Fußzeilenplatzhalter 3">
            <a:extLst>
              <a:ext uri="{FF2B5EF4-FFF2-40B4-BE49-F238E27FC236}">
                <a16:creationId xmlns:a16="http://schemas.microsoft.com/office/drawing/2014/main" id="{64C7B074-70F9-4547-A8FF-B8C7C10232FC}"/>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A25FEC47-7CFF-46DF-96F3-0CEEDB60A337}"/>
              </a:ext>
            </a:extLst>
          </p:cNvPr>
          <p:cNvSpPr>
            <a:spLocks noGrp="1"/>
          </p:cNvSpPr>
          <p:nvPr>
            <p:ph type="sldNum" sz="quarter" idx="12"/>
          </p:nvPr>
        </p:nvSpPr>
        <p:spPr/>
        <p:txBody>
          <a:bodyPr/>
          <a:lstStyle/>
          <a:p>
            <a:fld id="{ED1D1CC0-8A5E-4070-A5AD-7AE7E5A8D5D0}" type="slidenum">
              <a:rPr lang="de-DE" smtClean="0"/>
              <a:t>‹Nr.›</a:t>
            </a:fld>
            <a:endParaRPr lang="de-DE"/>
          </a:p>
        </p:txBody>
      </p:sp>
    </p:spTree>
    <p:extLst>
      <p:ext uri="{BB962C8B-B14F-4D97-AF65-F5344CB8AC3E}">
        <p14:creationId xmlns:p14="http://schemas.microsoft.com/office/powerpoint/2010/main" val="1704869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EECF391-8806-4853-AAEF-3A4437F126EA}"/>
              </a:ext>
            </a:extLst>
          </p:cNvPr>
          <p:cNvSpPr>
            <a:spLocks noGrp="1"/>
          </p:cNvSpPr>
          <p:nvPr>
            <p:ph type="dt" sz="half" idx="10"/>
          </p:nvPr>
        </p:nvSpPr>
        <p:spPr/>
        <p:txBody>
          <a:bodyPr/>
          <a:lstStyle/>
          <a:p>
            <a:fld id="{9B5BF4C2-CFB9-49CB-94EA-8A7B5204A138}" type="datetimeFigureOut">
              <a:rPr lang="de-DE" smtClean="0"/>
              <a:t>12.04.2022</a:t>
            </a:fld>
            <a:endParaRPr lang="de-DE"/>
          </a:p>
        </p:txBody>
      </p:sp>
      <p:sp>
        <p:nvSpPr>
          <p:cNvPr id="3" name="Fußzeilenplatzhalter 2">
            <a:extLst>
              <a:ext uri="{FF2B5EF4-FFF2-40B4-BE49-F238E27FC236}">
                <a16:creationId xmlns:a16="http://schemas.microsoft.com/office/drawing/2014/main" id="{E694CB34-7FF6-4CD0-B774-21D124C0E1C3}"/>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6E69B4E5-67F1-4C98-9266-20DABB689B86}"/>
              </a:ext>
            </a:extLst>
          </p:cNvPr>
          <p:cNvSpPr>
            <a:spLocks noGrp="1"/>
          </p:cNvSpPr>
          <p:nvPr>
            <p:ph type="sldNum" sz="quarter" idx="12"/>
          </p:nvPr>
        </p:nvSpPr>
        <p:spPr/>
        <p:txBody>
          <a:bodyPr/>
          <a:lstStyle/>
          <a:p>
            <a:fld id="{ED1D1CC0-8A5E-4070-A5AD-7AE7E5A8D5D0}" type="slidenum">
              <a:rPr lang="de-DE" smtClean="0"/>
              <a:t>‹Nr.›</a:t>
            </a:fld>
            <a:endParaRPr lang="de-DE"/>
          </a:p>
        </p:txBody>
      </p:sp>
    </p:spTree>
    <p:extLst>
      <p:ext uri="{BB962C8B-B14F-4D97-AF65-F5344CB8AC3E}">
        <p14:creationId xmlns:p14="http://schemas.microsoft.com/office/powerpoint/2010/main" val="2021355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DC20F7-1401-473A-BC58-96BDE7A8983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175C6422-D26B-4C59-8AFD-D87C5CBC54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5D191D5E-D0FD-45DE-90C8-65AFCDD303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8E63C9D-2CE2-4E0C-9C55-017E9A53820B}"/>
              </a:ext>
            </a:extLst>
          </p:cNvPr>
          <p:cNvSpPr>
            <a:spLocks noGrp="1"/>
          </p:cNvSpPr>
          <p:nvPr>
            <p:ph type="dt" sz="half" idx="10"/>
          </p:nvPr>
        </p:nvSpPr>
        <p:spPr/>
        <p:txBody>
          <a:bodyPr/>
          <a:lstStyle/>
          <a:p>
            <a:fld id="{9B5BF4C2-CFB9-49CB-94EA-8A7B5204A138}" type="datetimeFigureOut">
              <a:rPr lang="de-DE" smtClean="0"/>
              <a:t>12.04.2022</a:t>
            </a:fld>
            <a:endParaRPr lang="de-DE"/>
          </a:p>
        </p:txBody>
      </p:sp>
      <p:sp>
        <p:nvSpPr>
          <p:cNvPr id="6" name="Fußzeilenplatzhalter 5">
            <a:extLst>
              <a:ext uri="{FF2B5EF4-FFF2-40B4-BE49-F238E27FC236}">
                <a16:creationId xmlns:a16="http://schemas.microsoft.com/office/drawing/2014/main" id="{C03A9698-8C5C-408B-A43F-236D5E14663E}"/>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4771E49-1592-4381-89FD-13642FE4BE5F}"/>
              </a:ext>
            </a:extLst>
          </p:cNvPr>
          <p:cNvSpPr>
            <a:spLocks noGrp="1"/>
          </p:cNvSpPr>
          <p:nvPr>
            <p:ph type="sldNum" sz="quarter" idx="12"/>
          </p:nvPr>
        </p:nvSpPr>
        <p:spPr/>
        <p:txBody>
          <a:bodyPr/>
          <a:lstStyle/>
          <a:p>
            <a:fld id="{ED1D1CC0-8A5E-4070-A5AD-7AE7E5A8D5D0}" type="slidenum">
              <a:rPr lang="de-DE" smtClean="0"/>
              <a:t>‹Nr.›</a:t>
            </a:fld>
            <a:endParaRPr lang="de-DE"/>
          </a:p>
        </p:txBody>
      </p:sp>
    </p:spTree>
    <p:extLst>
      <p:ext uri="{BB962C8B-B14F-4D97-AF65-F5344CB8AC3E}">
        <p14:creationId xmlns:p14="http://schemas.microsoft.com/office/powerpoint/2010/main" val="3553394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69DCDB-15DD-45D3-B8F6-1ED9B4AF39FB}"/>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408FD086-8E9E-405A-8E48-4EA21DFFE5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C00C9CA2-10F5-45A8-9DFF-DAF5E02847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EB65ACA-C6F7-4245-B230-DB85D3008DD4}"/>
              </a:ext>
            </a:extLst>
          </p:cNvPr>
          <p:cNvSpPr>
            <a:spLocks noGrp="1"/>
          </p:cNvSpPr>
          <p:nvPr>
            <p:ph type="dt" sz="half" idx="10"/>
          </p:nvPr>
        </p:nvSpPr>
        <p:spPr/>
        <p:txBody>
          <a:bodyPr/>
          <a:lstStyle/>
          <a:p>
            <a:fld id="{9B5BF4C2-CFB9-49CB-94EA-8A7B5204A138}" type="datetimeFigureOut">
              <a:rPr lang="de-DE" smtClean="0"/>
              <a:t>12.04.2022</a:t>
            </a:fld>
            <a:endParaRPr lang="de-DE"/>
          </a:p>
        </p:txBody>
      </p:sp>
      <p:sp>
        <p:nvSpPr>
          <p:cNvPr id="6" name="Fußzeilenplatzhalter 5">
            <a:extLst>
              <a:ext uri="{FF2B5EF4-FFF2-40B4-BE49-F238E27FC236}">
                <a16:creationId xmlns:a16="http://schemas.microsoft.com/office/drawing/2014/main" id="{CFE7D35D-A115-45DC-9314-A95DB2FE28B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B9A06F57-64B7-49F2-8CF7-E10358B3DC4D}"/>
              </a:ext>
            </a:extLst>
          </p:cNvPr>
          <p:cNvSpPr>
            <a:spLocks noGrp="1"/>
          </p:cNvSpPr>
          <p:nvPr>
            <p:ph type="sldNum" sz="quarter" idx="12"/>
          </p:nvPr>
        </p:nvSpPr>
        <p:spPr/>
        <p:txBody>
          <a:bodyPr/>
          <a:lstStyle/>
          <a:p>
            <a:fld id="{ED1D1CC0-8A5E-4070-A5AD-7AE7E5A8D5D0}" type="slidenum">
              <a:rPr lang="de-DE" smtClean="0"/>
              <a:t>‹Nr.›</a:t>
            </a:fld>
            <a:endParaRPr lang="de-DE"/>
          </a:p>
        </p:txBody>
      </p:sp>
    </p:spTree>
    <p:extLst>
      <p:ext uri="{BB962C8B-B14F-4D97-AF65-F5344CB8AC3E}">
        <p14:creationId xmlns:p14="http://schemas.microsoft.com/office/powerpoint/2010/main" val="2321470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F346D"/>
        </a:solidFill>
        <a:effectLst/>
      </p:bgPr>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12887680-546D-4DCA-8FBD-6F65619EB3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F80499C7-0D83-47A6-AD2A-5528714245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0E98A60-33B8-4480-B823-295C4563CC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5BF4C2-CFB9-49CB-94EA-8A7B5204A138}" type="datetimeFigureOut">
              <a:rPr lang="de-DE" smtClean="0"/>
              <a:t>12.04.2022</a:t>
            </a:fld>
            <a:endParaRPr lang="de-DE"/>
          </a:p>
        </p:txBody>
      </p:sp>
      <p:sp>
        <p:nvSpPr>
          <p:cNvPr id="5" name="Fußzeilenplatzhalter 4">
            <a:extLst>
              <a:ext uri="{FF2B5EF4-FFF2-40B4-BE49-F238E27FC236}">
                <a16:creationId xmlns:a16="http://schemas.microsoft.com/office/drawing/2014/main" id="{83A173AB-6599-46B6-AB30-06F3BA6363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C7CEA8FD-8329-4DBF-A7B2-D451E7B488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1D1CC0-8A5E-4070-A5AD-7AE7E5A8D5D0}" type="slidenum">
              <a:rPr lang="de-DE" smtClean="0"/>
              <a:t>‹Nr.›</a:t>
            </a:fld>
            <a:endParaRPr lang="de-DE"/>
          </a:p>
        </p:txBody>
      </p:sp>
    </p:spTree>
    <p:extLst>
      <p:ext uri="{BB962C8B-B14F-4D97-AF65-F5344CB8AC3E}">
        <p14:creationId xmlns:p14="http://schemas.microsoft.com/office/powerpoint/2010/main" val="2161277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Ein Bild, das Boot, draußen, Himmel, Wasser enthält.&#10;&#10;Automatisch generierte Beschreibung">
            <a:extLst>
              <a:ext uri="{FF2B5EF4-FFF2-40B4-BE49-F238E27FC236}">
                <a16:creationId xmlns:a16="http://schemas.microsoft.com/office/drawing/2014/main" id="{71B85D32-BFAB-4A2D-B116-6CE845B1B0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16428"/>
            <a:ext cx="12192000" cy="5225143"/>
          </a:xfrm>
          <a:prstGeom prst="rect">
            <a:avLst/>
          </a:prstGeom>
        </p:spPr>
      </p:pic>
      <p:sp>
        <p:nvSpPr>
          <p:cNvPr id="6" name="Textfeld 5">
            <a:extLst>
              <a:ext uri="{FF2B5EF4-FFF2-40B4-BE49-F238E27FC236}">
                <a16:creationId xmlns:a16="http://schemas.microsoft.com/office/drawing/2014/main" id="{BCF9D2C3-7B6C-4876-A674-C038BA328887}"/>
              </a:ext>
            </a:extLst>
          </p:cNvPr>
          <p:cNvSpPr txBox="1"/>
          <p:nvPr/>
        </p:nvSpPr>
        <p:spPr>
          <a:xfrm>
            <a:off x="206188" y="295835"/>
            <a:ext cx="3469341" cy="369332"/>
          </a:xfrm>
          <a:prstGeom prst="rect">
            <a:avLst/>
          </a:prstGeom>
          <a:noFill/>
        </p:spPr>
        <p:txBody>
          <a:bodyPr wrap="square" rtlCol="0">
            <a:spAutoFit/>
          </a:bodyPr>
          <a:lstStyle/>
          <a:p>
            <a:r>
              <a:rPr lang="de-DE" dirty="0" err="1">
                <a:solidFill>
                  <a:schemeClr val="bg1"/>
                </a:solidFill>
              </a:rPr>
              <a:t>hafen</a:t>
            </a:r>
            <a:r>
              <a:rPr lang="de-DE" dirty="0">
                <a:solidFill>
                  <a:schemeClr val="bg1"/>
                </a:solidFill>
              </a:rPr>
              <a:t> </a:t>
            </a:r>
            <a:r>
              <a:rPr lang="de-DE" dirty="0" err="1">
                <a:solidFill>
                  <a:schemeClr val="bg1"/>
                </a:solidFill>
              </a:rPr>
              <a:t>albstadt-sigmaringen</a:t>
            </a:r>
            <a:endParaRPr lang="de-DE" dirty="0">
              <a:solidFill>
                <a:schemeClr val="bg1"/>
              </a:solidFill>
            </a:endParaRPr>
          </a:p>
        </p:txBody>
      </p:sp>
      <p:sp>
        <p:nvSpPr>
          <p:cNvPr id="9" name="Textfeld 8">
            <a:extLst>
              <a:ext uri="{FF2B5EF4-FFF2-40B4-BE49-F238E27FC236}">
                <a16:creationId xmlns:a16="http://schemas.microsoft.com/office/drawing/2014/main" id="{EFFE588F-CCB7-4DAC-8FBE-30EC947E2EBF}"/>
              </a:ext>
            </a:extLst>
          </p:cNvPr>
          <p:cNvSpPr txBox="1"/>
          <p:nvPr/>
        </p:nvSpPr>
        <p:spPr>
          <a:xfrm>
            <a:off x="206187" y="6362435"/>
            <a:ext cx="5522260" cy="246221"/>
          </a:xfrm>
          <a:prstGeom prst="rect">
            <a:avLst/>
          </a:prstGeom>
          <a:noFill/>
        </p:spPr>
        <p:txBody>
          <a:bodyPr wrap="square" rtlCol="0">
            <a:spAutoFit/>
          </a:bodyPr>
          <a:lstStyle/>
          <a:p>
            <a:r>
              <a:rPr lang="de-DE" sz="1000" dirty="0">
                <a:solidFill>
                  <a:schemeClr val="bg1"/>
                </a:solidFill>
              </a:rPr>
              <a:t>Praktikum Web-Anwendungen 2 | Fabian Groß, Sebastian Ray, Karsten Blank | SS2022 </a:t>
            </a:r>
          </a:p>
        </p:txBody>
      </p:sp>
      <p:sp>
        <p:nvSpPr>
          <p:cNvPr id="7" name="Rechteck 6">
            <a:extLst>
              <a:ext uri="{FF2B5EF4-FFF2-40B4-BE49-F238E27FC236}">
                <a16:creationId xmlns:a16="http://schemas.microsoft.com/office/drawing/2014/main" id="{CDC6D5A1-E233-4A47-8734-DF918A53A082}"/>
              </a:ext>
            </a:extLst>
          </p:cNvPr>
          <p:cNvSpPr/>
          <p:nvPr/>
        </p:nvSpPr>
        <p:spPr>
          <a:xfrm>
            <a:off x="1791093" y="4939644"/>
            <a:ext cx="10490554" cy="622566"/>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2A5938FE-602D-45EB-BFAA-15D38D8E0DE1}"/>
              </a:ext>
            </a:extLst>
          </p:cNvPr>
          <p:cNvSpPr txBox="1"/>
          <p:nvPr/>
        </p:nvSpPr>
        <p:spPr>
          <a:xfrm>
            <a:off x="2119829" y="4916386"/>
            <a:ext cx="4338918" cy="646331"/>
          </a:xfrm>
          <a:prstGeom prst="rect">
            <a:avLst/>
          </a:prstGeom>
          <a:noFill/>
        </p:spPr>
        <p:txBody>
          <a:bodyPr wrap="square" rtlCol="0">
            <a:spAutoFit/>
          </a:bodyPr>
          <a:lstStyle/>
          <a:p>
            <a:r>
              <a:rPr lang="de-DE" sz="3600" dirty="0">
                <a:solidFill>
                  <a:srgbClr val="1F346D"/>
                </a:solidFill>
              </a:rPr>
              <a:t>Geschäftsvorschlag</a:t>
            </a:r>
          </a:p>
        </p:txBody>
      </p:sp>
    </p:spTree>
    <p:extLst>
      <p:ext uri="{BB962C8B-B14F-4D97-AF65-F5344CB8AC3E}">
        <p14:creationId xmlns:p14="http://schemas.microsoft.com/office/powerpoint/2010/main" val="2873499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6059AA-A16E-4D99-871C-4F260E2079B2}"/>
              </a:ext>
            </a:extLst>
          </p:cNvPr>
          <p:cNvSpPr>
            <a:spLocks noGrp="1"/>
          </p:cNvSpPr>
          <p:nvPr>
            <p:ph type="title"/>
          </p:nvPr>
        </p:nvSpPr>
        <p:spPr/>
        <p:txBody>
          <a:bodyPr anchor="t">
            <a:normAutofit/>
          </a:bodyPr>
          <a:lstStyle/>
          <a:p>
            <a:r>
              <a:rPr lang="de-DE" sz="3000" b="1" dirty="0">
                <a:solidFill>
                  <a:schemeClr val="bg1"/>
                </a:solidFill>
              </a:rPr>
              <a:t>Mock-</a:t>
            </a:r>
            <a:r>
              <a:rPr lang="de-DE" sz="3000" b="1" dirty="0" err="1">
                <a:solidFill>
                  <a:schemeClr val="bg1"/>
                </a:solidFill>
              </a:rPr>
              <a:t>Ups</a:t>
            </a:r>
            <a:r>
              <a:rPr lang="de-DE" sz="3000" b="1" dirty="0">
                <a:solidFill>
                  <a:schemeClr val="bg1"/>
                </a:solidFill>
              </a:rPr>
              <a:t> | Buchungsbestätigung</a:t>
            </a:r>
          </a:p>
        </p:txBody>
      </p:sp>
      <p:sp>
        <p:nvSpPr>
          <p:cNvPr id="31" name="Rechteck 30">
            <a:extLst>
              <a:ext uri="{FF2B5EF4-FFF2-40B4-BE49-F238E27FC236}">
                <a16:creationId xmlns:a16="http://schemas.microsoft.com/office/drawing/2014/main" id="{DEF1B7EA-49E8-4EA6-9B4C-5244EA74B717}"/>
              </a:ext>
            </a:extLst>
          </p:cNvPr>
          <p:cNvSpPr/>
          <p:nvPr/>
        </p:nvSpPr>
        <p:spPr>
          <a:xfrm>
            <a:off x="941294" y="1299882"/>
            <a:ext cx="10515600" cy="5192993"/>
          </a:xfrm>
          <a:prstGeom prst="rect">
            <a:avLst/>
          </a:prstGeom>
          <a:solidFill>
            <a:srgbClr val="1F346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Textfeld 44">
            <a:extLst>
              <a:ext uri="{FF2B5EF4-FFF2-40B4-BE49-F238E27FC236}">
                <a16:creationId xmlns:a16="http://schemas.microsoft.com/office/drawing/2014/main" id="{50F96A94-4E31-45F2-AE37-26DFF3D66270}"/>
              </a:ext>
            </a:extLst>
          </p:cNvPr>
          <p:cNvSpPr txBox="1"/>
          <p:nvPr/>
        </p:nvSpPr>
        <p:spPr>
          <a:xfrm>
            <a:off x="1129553" y="1581055"/>
            <a:ext cx="7933765" cy="2031325"/>
          </a:xfrm>
          <a:prstGeom prst="rect">
            <a:avLst/>
          </a:prstGeom>
          <a:noFill/>
        </p:spPr>
        <p:txBody>
          <a:bodyPr wrap="square" rtlCol="0">
            <a:spAutoFit/>
          </a:bodyPr>
          <a:lstStyle/>
          <a:p>
            <a:r>
              <a:rPr lang="de-DE" dirty="0">
                <a:solidFill>
                  <a:schemeClr val="bg1"/>
                </a:solidFill>
              </a:rPr>
              <a:t>Deine Buchung ist hiermit bestätigt!</a:t>
            </a:r>
          </a:p>
          <a:p>
            <a:endParaRPr lang="de-DE" dirty="0">
              <a:solidFill>
                <a:schemeClr val="bg1"/>
              </a:solidFill>
            </a:endParaRPr>
          </a:p>
          <a:p>
            <a:r>
              <a:rPr lang="de-DE" dirty="0">
                <a:solidFill>
                  <a:schemeClr val="bg1"/>
                </a:solidFill>
              </a:rPr>
              <a:t>Dein Buchungs-Code: XXXXXX</a:t>
            </a:r>
          </a:p>
          <a:p>
            <a:endParaRPr lang="de-DE" dirty="0">
              <a:solidFill>
                <a:schemeClr val="bg1"/>
              </a:solidFill>
            </a:endParaRPr>
          </a:p>
          <a:p>
            <a:endParaRPr lang="de-DE" dirty="0">
              <a:solidFill>
                <a:schemeClr val="bg1"/>
              </a:solidFill>
            </a:endParaRPr>
          </a:p>
          <a:p>
            <a:endParaRPr lang="de-DE" dirty="0">
              <a:solidFill>
                <a:schemeClr val="bg1"/>
              </a:solidFill>
            </a:endParaRPr>
          </a:p>
          <a:p>
            <a:endParaRPr lang="de-DE" dirty="0">
              <a:solidFill>
                <a:schemeClr val="bg1"/>
              </a:solidFill>
            </a:endParaRPr>
          </a:p>
        </p:txBody>
      </p:sp>
      <p:sp>
        <p:nvSpPr>
          <p:cNvPr id="49" name="Textfeld 48">
            <a:extLst>
              <a:ext uri="{FF2B5EF4-FFF2-40B4-BE49-F238E27FC236}">
                <a16:creationId xmlns:a16="http://schemas.microsoft.com/office/drawing/2014/main" id="{F976FC66-3493-43FC-B778-01D984773706}"/>
              </a:ext>
            </a:extLst>
          </p:cNvPr>
          <p:cNvSpPr txBox="1"/>
          <p:nvPr/>
        </p:nvSpPr>
        <p:spPr>
          <a:xfrm>
            <a:off x="1223684" y="2752638"/>
            <a:ext cx="2218763" cy="369332"/>
          </a:xfrm>
          <a:prstGeom prst="rect">
            <a:avLst/>
          </a:prstGeom>
          <a:solidFill>
            <a:schemeClr val="bg1"/>
          </a:solidFill>
          <a:ln>
            <a:solidFill>
              <a:schemeClr val="bg1"/>
            </a:solidFill>
          </a:ln>
        </p:spPr>
        <p:txBody>
          <a:bodyPr wrap="square" rtlCol="0">
            <a:spAutoFit/>
          </a:bodyPr>
          <a:lstStyle/>
          <a:p>
            <a:pPr algn="ctr"/>
            <a:r>
              <a:rPr lang="de-DE" dirty="0"/>
              <a:t>Zurück zur Startseite</a:t>
            </a:r>
          </a:p>
        </p:txBody>
      </p:sp>
      <p:sp>
        <p:nvSpPr>
          <p:cNvPr id="50" name="Rechteck 49">
            <a:extLst>
              <a:ext uri="{FF2B5EF4-FFF2-40B4-BE49-F238E27FC236}">
                <a16:creationId xmlns:a16="http://schemas.microsoft.com/office/drawing/2014/main" id="{C61505B1-DADF-443F-A752-59BF472E440E}"/>
              </a:ext>
            </a:extLst>
          </p:cNvPr>
          <p:cNvSpPr/>
          <p:nvPr/>
        </p:nvSpPr>
        <p:spPr>
          <a:xfrm>
            <a:off x="1165413" y="2698871"/>
            <a:ext cx="2384611" cy="475129"/>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1" name="Gerader Verbinder 50">
            <a:extLst>
              <a:ext uri="{FF2B5EF4-FFF2-40B4-BE49-F238E27FC236}">
                <a16:creationId xmlns:a16="http://schemas.microsoft.com/office/drawing/2014/main" id="{A0DD7352-01C6-4840-BE7B-76B2A91E0D2A}"/>
              </a:ext>
            </a:extLst>
          </p:cNvPr>
          <p:cNvCxnSpPr>
            <a:cxnSpLocks/>
          </p:cNvCxnSpPr>
          <p:nvPr/>
        </p:nvCxnSpPr>
        <p:spPr>
          <a:xfrm>
            <a:off x="3550024" y="2953807"/>
            <a:ext cx="281268" cy="0"/>
          </a:xfrm>
          <a:prstGeom prst="line">
            <a:avLst/>
          </a:prstGeom>
          <a:ln>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52" name="Textfeld 51">
            <a:extLst>
              <a:ext uri="{FF2B5EF4-FFF2-40B4-BE49-F238E27FC236}">
                <a16:creationId xmlns:a16="http://schemas.microsoft.com/office/drawing/2014/main" id="{79D96958-ADD8-40D0-A0CD-9EB266828F29}"/>
              </a:ext>
            </a:extLst>
          </p:cNvPr>
          <p:cNvSpPr txBox="1"/>
          <p:nvPr/>
        </p:nvSpPr>
        <p:spPr>
          <a:xfrm>
            <a:off x="3831292" y="2815307"/>
            <a:ext cx="4683497" cy="276999"/>
          </a:xfrm>
          <a:prstGeom prst="rect">
            <a:avLst/>
          </a:prstGeom>
          <a:noFill/>
        </p:spPr>
        <p:txBody>
          <a:bodyPr wrap="square" rtlCol="0">
            <a:spAutoFit/>
          </a:bodyPr>
          <a:lstStyle/>
          <a:p>
            <a:r>
              <a:rPr lang="de-DE" sz="1200" dirty="0">
                <a:solidFill>
                  <a:srgbClr val="FFC000"/>
                </a:solidFill>
              </a:rPr>
              <a:t>Button verlinkt auf Startseite des Hafens</a:t>
            </a:r>
            <a:endParaRPr lang="de-DE" u="sng" dirty="0">
              <a:solidFill>
                <a:srgbClr val="FFC000"/>
              </a:solidFill>
            </a:endParaRPr>
          </a:p>
        </p:txBody>
      </p:sp>
      <p:sp>
        <p:nvSpPr>
          <p:cNvPr id="53" name="Textfeld 52">
            <a:extLst>
              <a:ext uri="{FF2B5EF4-FFF2-40B4-BE49-F238E27FC236}">
                <a16:creationId xmlns:a16="http://schemas.microsoft.com/office/drawing/2014/main" id="{2D5EE3F1-66E0-4C67-9367-492A27FE92D4}"/>
              </a:ext>
            </a:extLst>
          </p:cNvPr>
          <p:cNvSpPr txBox="1"/>
          <p:nvPr/>
        </p:nvSpPr>
        <p:spPr>
          <a:xfrm>
            <a:off x="4396069" y="2182017"/>
            <a:ext cx="4683497" cy="461665"/>
          </a:xfrm>
          <a:prstGeom prst="rect">
            <a:avLst/>
          </a:prstGeom>
          <a:noFill/>
        </p:spPr>
        <p:txBody>
          <a:bodyPr wrap="square" rtlCol="0">
            <a:spAutoFit/>
          </a:bodyPr>
          <a:lstStyle/>
          <a:p>
            <a:r>
              <a:rPr lang="de-DE" sz="1200" dirty="0">
                <a:solidFill>
                  <a:srgbClr val="FFC000"/>
                </a:solidFill>
              </a:rPr>
              <a:t>Für jede Buchung wird ein eindeutiger Buchungscode erstellt und im Backend hinterlegt, </a:t>
            </a:r>
            <a:r>
              <a:rPr lang="de-DE" sz="1200" u="sng" dirty="0">
                <a:solidFill>
                  <a:srgbClr val="FFC000"/>
                </a:solidFill>
              </a:rPr>
              <a:t>optional</a:t>
            </a:r>
            <a:r>
              <a:rPr lang="de-DE" sz="1200" dirty="0">
                <a:solidFill>
                  <a:srgbClr val="FFC000"/>
                </a:solidFill>
              </a:rPr>
              <a:t> QR-Code</a:t>
            </a:r>
            <a:endParaRPr lang="de-DE" dirty="0">
              <a:solidFill>
                <a:srgbClr val="FFC000"/>
              </a:solidFill>
            </a:endParaRPr>
          </a:p>
        </p:txBody>
      </p:sp>
      <p:sp>
        <p:nvSpPr>
          <p:cNvPr id="54" name="Rechteck 53">
            <a:extLst>
              <a:ext uri="{FF2B5EF4-FFF2-40B4-BE49-F238E27FC236}">
                <a16:creationId xmlns:a16="http://schemas.microsoft.com/office/drawing/2014/main" id="{8D716215-2FD7-48B8-9BDD-70C560091BD7}"/>
              </a:ext>
            </a:extLst>
          </p:cNvPr>
          <p:cNvSpPr/>
          <p:nvPr/>
        </p:nvSpPr>
        <p:spPr>
          <a:xfrm>
            <a:off x="3227297" y="2071342"/>
            <a:ext cx="887504" cy="475129"/>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5" name="Gerader Verbinder 54">
            <a:extLst>
              <a:ext uri="{FF2B5EF4-FFF2-40B4-BE49-F238E27FC236}">
                <a16:creationId xmlns:a16="http://schemas.microsoft.com/office/drawing/2014/main" id="{23823851-643A-4A4F-BB2D-6526197FADE5}"/>
              </a:ext>
            </a:extLst>
          </p:cNvPr>
          <p:cNvCxnSpPr>
            <a:cxnSpLocks/>
          </p:cNvCxnSpPr>
          <p:nvPr/>
        </p:nvCxnSpPr>
        <p:spPr>
          <a:xfrm>
            <a:off x="4114801" y="2335242"/>
            <a:ext cx="281268" cy="0"/>
          </a:xfrm>
          <a:prstGeom prst="line">
            <a:avLst/>
          </a:prstGeom>
          <a:ln>
            <a:solidFill>
              <a:srgbClr val="FFC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3571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6059AA-A16E-4D99-871C-4F260E2079B2}"/>
              </a:ext>
            </a:extLst>
          </p:cNvPr>
          <p:cNvSpPr>
            <a:spLocks noGrp="1"/>
          </p:cNvSpPr>
          <p:nvPr>
            <p:ph type="title"/>
          </p:nvPr>
        </p:nvSpPr>
        <p:spPr/>
        <p:txBody>
          <a:bodyPr anchor="t">
            <a:normAutofit/>
          </a:bodyPr>
          <a:lstStyle/>
          <a:p>
            <a:r>
              <a:rPr lang="de-DE" sz="3000" b="1" dirty="0">
                <a:solidFill>
                  <a:schemeClr val="bg1"/>
                </a:solidFill>
              </a:rPr>
              <a:t>Projektvorstellung / Motivation</a:t>
            </a:r>
          </a:p>
        </p:txBody>
      </p:sp>
      <p:sp>
        <p:nvSpPr>
          <p:cNvPr id="3" name="Inhaltsplatzhalter 2">
            <a:extLst>
              <a:ext uri="{FF2B5EF4-FFF2-40B4-BE49-F238E27FC236}">
                <a16:creationId xmlns:a16="http://schemas.microsoft.com/office/drawing/2014/main" id="{DD0094F4-0C6E-456B-B97E-22CB11F4FEE0}"/>
              </a:ext>
            </a:extLst>
          </p:cNvPr>
          <p:cNvSpPr>
            <a:spLocks noGrp="1"/>
          </p:cNvSpPr>
          <p:nvPr>
            <p:ph idx="1"/>
          </p:nvPr>
        </p:nvSpPr>
        <p:spPr>
          <a:xfrm>
            <a:off x="838200" y="1206631"/>
            <a:ext cx="10515600" cy="4970332"/>
          </a:xfrm>
        </p:spPr>
        <p:txBody>
          <a:bodyPr>
            <a:normAutofit/>
          </a:bodyPr>
          <a:lstStyle/>
          <a:p>
            <a:r>
              <a:rPr lang="de-DE" sz="2000" dirty="0">
                <a:solidFill>
                  <a:schemeClr val="bg1"/>
                </a:solidFill>
              </a:rPr>
              <a:t>Web-Portal zur Belegung von Schiffliegeplätzen für den Yachthafen Albstadt-Sigmaringen</a:t>
            </a:r>
          </a:p>
          <a:p>
            <a:r>
              <a:rPr lang="de-DE" sz="2000" dirty="0">
                <a:solidFill>
                  <a:schemeClr val="bg1"/>
                </a:solidFill>
              </a:rPr>
              <a:t>Kunden können im Internet einen freien Liegeplatz im Hafen auswählen und zur Belegung buchen</a:t>
            </a:r>
          </a:p>
          <a:p>
            <a:r>
              <a:rPr lang="de-DE" sz="2000" dirty="0">
                <a:solidFill>
                  <a:schemeClr val="bg1"/>
                </a:solidFill>
              </a:rPr>
              <a:t>Der Prozess soll automatisiert werden und aufwendiges, persönliches Nachfragen per Funk/über Telefon vermeiden</a:t>
            </a:r>
          </a:p>
          <a:p>
            <a:r>
              <a:rPr lang="de-DE" sz="2000" dirty="0">
                <a:solidFill>
                  <a:schemeClr val="bg1"/>
                </a:solidFill>
              </a:rPr>
              <a:t>Die Hafen-Betreiber haben weniger Bürokratie-/Abstimmungs-Aufwand</a:t>
            </a:r>
          </a:p>
          <a:p>
            <a:r>
              <a:rPr lang="de-DE" sz="2000" dirty="0">
                <a:solidFill>
                  <a:schemeClr val="bg1"/>
                </a:solidFill>
              </a:rPr>
              <a:t>Als Bootsführer kann ich über das Internet oder mein Mobilgerät sehen ob im Yachthafen noch Liegeplätze frei sind, freie Liegeplätze auswählen und nach Angabe des An- und Abreisedatums und Infos zu meinem Schiff / Boot eine Reservierung / Buchung anfragen. </a:t>
            </a:r>
            <a:r>
              <a:rPr lang="de-DE" sz="2000" i="1" dirty="0">
                <a:solidFill>
                  <a:schemeClr val="bg1"/>
                </a:solidFill>
              </a:rPr>
              <a:t>OPTIONAL: Die Buchungsanfrage wird per Email bestätigt.</a:t>
            </a:r>
          </a:p>
          <a:p>
            <a:endParaRPr lang="de-DE" sz="2400" dirty="0">
              <a:solidFill>
                <a:schemeClr val="bg1"/>
              </a:solidFill>
            </a:endParaRPr>
          </a:p>
          <a:p>
            <a:endParaRPr lang="de-DE" sz="2400" dirty="0">
              <a:solidFill>
                <a:schemeClr val="bg1"/>
              </a:solidFill>
            </a:endParaRPr>
          </a:p>
        </p:txBody>
      </p:sp>
    </p:spTree>
    <p:extLst>
      <p:ext uri="{BB962C8B-B14F-4D97-AF65-F5344CB8AC3E}">
        <p14:creationId xmlns:p14="http://schemas.microsoft.com/office/powerpoint/2010/main" val="2827579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DD0094F4-0C6E-456B-B97E-22CB11F4FEE0}"/>
              </a:ext>
            </a:extLst>
          </p:cNvPr>
          <p:cNvSpPr>
            <a:spLocks noGrp="1"/>
          </p:cNvSpPr>
          <p:nvPr>
            <p:ph idx="1"/>
          </p:nvPr>
        </p:nvSpPr>
        <p:spPr>
          <a:xfrm>
            <a:off x="838200" y="1206631"/>
            <a:ext cx="10546976" cy="4970332"/>
          </a:xfrm>
        </p:spPr>
        <p:txBody>
          <a:bodyPr>
            <a:normAutofit/>
          </a:bodyPr>
          <a:lstStyle/>
          <a:p>
            <a:r>
              <a:rPr lang="de-DE" sz="2000" b="1" dirty="0">
                <a:solidFill>
                  <a:schemeClr val="bg1"/>
                </a:solidFill>
              </a:rPr>
              <a:t>Erstellung ansprechendes Frontend/Client-Anwendung</a:t>
            </a:r>
          </a:p>
          <a:p>
            <a:pPr lvl="1"/>
            <a:r>
              <a:rPr lang="de-DE" sz="2000" dirty="0">
                <a:solidFill>
                  <a:schemeClr val="bg1"/>
                </a:solidFill>
              </a:rPr>
              <a:t>Verwendung von HTML/CSS/JS/Bootstrap</a:t>
            </a:r>
          </a:p>
          <a:p>
            <a:pPr lvl="1"/>
            <a:r>
              <a:rPr lang="de-DE" sz="2000" dirty="0">
                <a:solidFill>
                  <a:schemeClr val="bg1"/>
                </a:solidFill>
              </a:rPr>
              <a:t>4 Sub-Pages: Home | Hafen | Betreiber | FAQ | Buchen</a:t>
            </a:r>
          </a:p>
          <a:p>
            <a:pPr lvl="1"/>
            <a:endParaRPr lang="de-DE" sz="2000" dirty="0">
              <a:solidFill>
                <a:schemeClr val="bg1"/>
              </a:solidFill>
            </a:endParaRPr>
          </a:p>
          <a:p>
            <a:r>
              <a:rPr lang="de-DE" sz="2000" b="1" dirty="0">
                <a:solidFill>
                  <a:schemeClr val="bg1"/>
                </a:solidFill>
              </a:rPr>
              <a:t>Bereitstellung Backend/Datenbank für Buchungs-Funktion</a:t>
            </a:r>
          </a:p>
          <a:p>
            <a:pPr lvl="1"/>
            <a:r>
              <a:rPr lang="de-DE" sz="2000" dirty="0">
                <a:solidFill>
                  <a:schemeClr val="bg1"/>
                </a:solidFill>
              </a:rPr>
              <a:t>Verwendung von SQLite &amp; </a:t>
            </a:r>
            <a:r>
              <a:rPr lang="de-DE" sz="2000" dirty="0" err="1">
                <a:solidFill>
                  <a:schemeClr val="bg1"/>
                </a:solidFill>
              </a:rPr>
              <a:t>NodeJS</a:t>
            </a:r>
            <a:endParaRPr lang="de-DE" sz="2000" dirty="0">
              <a:solidFill>
                <a:schemeClr val="bg1"/>
              </a:solidFill>
            </a:endParaRPr>
          </a:p>
          <a:p>
            <a:pPr lvl="1"/>
            <a:endParaRPr lang="de-DE" sz="2000" dirty="0">
              <a:solidFill>
                <a:schemeClr val="bg1"/>
              </a:solidFill>
            </a:endParaRPr>
          </a:p>
          <a:p>
            <a:r>
              <a:rPr lang="de-DE" sz="2000" b="1" dirty="0">
                <a:solidFill>
                  <a:schemeClr val="bg1"/>
                </a:solidFill>
              </a:rPr>
              <a:t>Einhaltung des Zeitplans</a:t>
            </a:r>
          </a:p>
          <a:p>
            <a:pPr lvl="1"/>
            <a:endParaRPr lang="de-DE" sz="2000" dirty="0">
              <a:solidFill>
                <a:schemeClr val="bg1"/>
              </a:solidFill>
            </a:endParaRPr>
          </a:p>
          <a:p>
            <a:pPr lvl="1"/>
            <a:endParaRPr lang="de-DE" sz="2000" dirty="0">
              <a:solidFill>
                <a:schemeClr val="bg1"/>
              </a:solidFill>
            </a:endParaRPr>
          </a:p>
          <a:p>
            <a:endParaRPr lang="de-DE" sz="2400" i="1" dirty="0">
              <a:solidFill>
                <a:schemeClr val="bg1"/>
              </a:solidFill>
            </a:endParaRPr>
          </a:p>
          <a:p>
            <a:endParaRPr lang="de-DE" sz="2400" dirty="0">
              <a:solidFill>
                <a:schemeClr val="bg1"/>
              </a:solidFill>
            </a:endParaRPr>
          </a:p>
          <a:p>
            <a:endParaRPr lang="de-DE" sz="2400" dirty="0">
              <a:solidFill>
                <a:schemeClr val="bg1"/>
              </a:solidFill>
            </a:endParaRPr>
          </a:p>
        </p:txBody>
      </p:sp>
      <p:sp>
        <p:nvSpPr>
          <p:cNvPr id="4" name="Textfeld 3">
            <a:extLst>
              <a:ext uri="{FF2B5EF4-FFF2-40B4-BE49-F238E27FC236}">
                <a16:creationId xmlns:a16="http://schemas.microsoft.com/office/drawing/2014/main" id="{36F2AE87-CD5A-44E2-88D8-A25AC06CA4BE}"/>
              </a:ext>
            </a:extLst>
          </p:cNvPr>
          <p:cNvSpPr txBox="1"/>
          <p:nvPr/>
        </p:nvSpPr>
        <p:spPr>
          <a:xfrm>
            <a:off x="9090210" y="601212"/>
            <a:ext cx="2419918" cy="400110"/>
          </a:xfrm>
          <a:prstGeom prst="rect">
            <a:avLst/>
          </a:prstGeom>
          <a:noFill/>
        </p:spPr>
        <p:txBody>
          <a:bodyPr wrap="square" rtlCol="0">
            <a:spAutoFit/>
          </a:bodyPr>
          <a:lstStyle/>
          <a:p>
            <a:r>
              <a:rPr lang="de-DE" sz="2000" b="1" dirty="0">
                <a:solidFill>
                  <a:schemeClr val="bg1"/>
                </a:solidFill>
              </a:rPr>
              <a:t>Qualitätskriterium</a:t>
            </a:r>
            <a:endParaRPr lang="de-DE" b="1" dirty="0">
              <a:solidFill>
                <a:schemeClr val="bg1"/>
              </a:solidFill>
            </a:endParaRPr>
          </a:p>
        </p:txBody>
      </p:sp>
      <p:sp>
        <p:nvSpPr>
          <p:cNvPr id="5" name="Textfeld 4">
            <a:extLst>
              <a:ext uri="{FF2B5EF4-FFF2-40B4-BE49-F238E27FC236}">
                <a16:creationId xmlns:a16="http://schemas.microsoft.com/office/drawing/2014/main" id="{356DAF6C-A1C0-42D1-8768-DCBD9820A013}"/>
              </a:ext>
            </a:extLst>
          </p:cNvPr>
          <p:cNvSpPr txBox="1"/>
          <p:nvPr/>
        </p:nvSpPr>
        <p:spPr>
          <a:xfrm>
            <a:off x="8489579" y="1206631"/>
            <a:ext cx="3550024" cy="1015663"/>
          </a:xfrm>
          <a:prstGeom prst="rect">
            <a:avLst/>
          </a:prstGeom>
          <a:noFill/>
        </p:spPr>
        <p:txBody>
          <a:bodyPr wrap="square" rtlCol="0">
            <a:spAutoFit/>
          </a:bodyPr>
          <a:lstStyle/>
          <a:p>
            <a:pPr marL="171450" indent="-171450">
              <a:buFont typeface="Arial" panose="020B0604020202020204" pitchFamily="34" charset="0"/>
              <a:buChar char="•"/>
            </a:pPr>
            <a:r>
              <a:rPr lang="de-DE" sz="1200" dirty="0">
                <a:solidFill>
                  <a:schemeClr val="bg1"/>
                </a:solidFill>
              </a:rPr>
              <a:t>Website funktioniert ohne Fehler/Bugs</a:t>
            </a:r>
          </a:p>
          <a:p>
            <a:pPr marL="171450" indent="-171450">
              <a:buFont typeface="Arial" panose="020B0604020202020204" pitchFamily="34" charset="0"/>
              <a:buChar char="•"/>
            </a:pPr>
            <a:r>
              <a:rPr lang="de-DE" sz="1200" dirty="0">
                <a:solidFill>
                  <a:schemeClr val="bg1"/>
                </a:solidFill>
              </a:rPr>
              <a:t>Intuitive Navigation/Bedienung</a:t>
            </a:r>
          </a:p>
          <a:p>
            <a:pPr marL="171450" indent="-171450">
              <a:buFont typeface="Arial" panose="020B0604020202020204" pitchFamily="34" charset="0"/>
              <a:buChar char="•"/>
            </a:pPr>
            <a:r>
              <a:rPr lang="de-DE" sz="1200" dirty="0">
                <a:solidFill>
                  <a:schemeClr val="bg1"/>
                </a:solidFill>
              </a:rPr>
              <a:t>Website passt sich automatisch unterschiedlichen Devices (</a:t>
            </a:r>
            <a:r>
              <a:rPr lang="de-DE" sz="1200" dirty="0" err="1">
                <a:solidFill>
                  <a:schemeClr val="bg1"/>
                </a:solidFill>
              </a:rPr>
              <a:t>Desktop,Mobile</a:t>
            </a:r>
            <a:r>
              <a:rPr lang="de-DE" sz="1200" dirty="0">
                <a:solidFill>
                  <a:schemeClr val="bg1"/>
                </a:solidFill>
              </a:rPr>
              <a:t>,..) an</a:t>
            </a:r>
          </a:p>
          <a:p>
            <a:endParaRPr lang="de-DE" sz="1200" dirty="0">
              <a:solidFill>
                <a:schemeClr val="bg1"/>
              </a:solidFill>
            </a:endParaRPr>
          </a:p>
        </p:txBody>
      </p:sp>
      <p:sp>
        <p:nvSpPr>
          <p:cNvPr id="6" name="Textfeld 5">
            <a:extLst>
              <a:ext uri="{FF2B5EF4-FFF2-40B4-BE49-F238E27FC236}">
                <a16:creationId xmlns:a16="http://schemas.microsoft.com/office/drawing/2014/main" id="{3A4DD2E4-6172-4B64-AFC5-B4EE7F3931A2}"/>
              </a:ext>
            </a:extLst>
          </p:cNvPr>
          <p:cNvSpPr txBox="1"/>
          <p:nvPr/>
        </p:nvSpPr>
        <p:spPr>
          <a:xfrm>
            <a:off x="8489578" y="2757526"/>
            <a:ext cx="3702421" cy="830997"/>
          </a:xfrm>
          <a:prstGeom prst="rect">
            <a:avLst/>
          </a:prstGeom>
          <a:noFill/>
        </p:spPr>
        <p:txBody>
          <a:bodyPr wrap="square" rtlCol="0">
            <a:spAutoFit/>
          </a:bodyPr>
          <a:lstStyle/>
          <a:p>
            <a:pPr marL="171450" indent="-171450">
              <a:buFont typeface="Arial" panose="020B0604020202020204" pitchFamily="34" charset="0"/>
              <a:buChar char="•"/>
            </a:pPr>
            <a:r>
              <a:rPr lang="de-DE" sz="1200" dirty="0">
                <a:solidFill>
                  <a:schemeClr val="bg1"/>
                </a:solidFill>
              </a:rPr>
              <a:t>Entsprechende Tabellen sind auf dem SQLite-Server angelegt</a:t>
            </a:r>
          </a:p>
          <a:p>
            <a:pPr marL="171450" indent="-171450">
              <a:buFont typeface="Arial" panose="020B0604020202020204" pitchFamily="34" charset="0"/>
              <a:buChar char="•"/>
            </a:pPr>
            <a:r>
              <a:rPr lang="de-DE" sz="1200" dirty="0">
                <a:solidFill>
                  <a:schemeClr val="bg1"/>
                </a:solidFill>
              </a:rPr>
              <a:t>Buchung funktioniert, insb. kommt es nicht zu Buchungs-Kollisionen</a:t>
            </a:r>
          </a:p>
        </p:txBody>
      </p:sp>
      <p:sp>
        <p:nvSpPr>
          <p:cNvPr id="7" name="Textfeld 6">
            <a:extLst>
              <a:ext uri="{FF2B5EF4-FFF2-40B4-BE49-F238E27FC236}">
                <a16:creationId xmlns:a16="http://schemas.microsoft.com/office/drawing/2014/main" id="{F5A9B7F7-2556-4F1E-9F96-E80FA8B7700C}"/>
              </a:ext>
            </a:extLst>
          </p:cNvPr>
          <p:cNvSpPr txBox="1"/>
          <p:nvPr/>
        </p:nvSpPr>
        <p:spPr>
          <a:xfrm>
            <a:off x="8489578" y="3916900"/>
            <a:ext cx="3702421" cy="276999"/>
          </a:xfrm>
          <a:prstGeom prst="rect">
            <a:avLst/>
          </a:prstGeom>
          <a:noFill/>
        </p:spPr>
        <p:txBody>
          <a:bodyPr wrap="square" rtlCol="0">
            <a:spAutoFit/>
          </a:bodyPr>
          <a:lstStyle/>
          <a:p>
            <a:pPr marL="171450" indent="-171450">
              <a:buFont typeface="Arial" panose="020B0604020202020204" pitchFamily="34" charset="0"/>
              <a:buChar char="•"/>
            </a:pPr>
            <a:r>
              <a:rPr lang="de-DE" sz="1200" dirty="0">
                <a:solidFill>
                  <a:schemeClr val="bg1"/>
                </a:solidFill>
              </a:rPr>
              <a:t>Meilensteine (siehe GANTT-Chart) werden erreicht</a:t>
            </a:r>
          </a:p>
        </p:txBody>
      </p:sp>
      <p:sp>
        <p:nvSpPr>
          <p:cNvPr id="10" name="Titel 1">
            <a:extLst>
              <a:ext uri="{FF2B5EF4-FFF2-40B4-BE49-F238E27FC236}">
                <a16:creationId xmlns:a16="http://schemas.microsoft.com/office/drawing/2014/main" id="{1B97A018-A3FA-491B-AEB5-F6121D300976}"/>
              </a:ext>
            </a:extLst>
          </p:cNvPr>
          <p:cNvSpPr>
            <a:spLocks noGrp="1"/>
          </p:cNvSpPr>
          <p:nvPr>
            <p:ph type="title"/>
          </p:nvPr>
        </p:nvSpPr>
        <p:spPr>
          <a:xfrm>
            <a:off x="838200" y="365125"/>
            <a:ext cx="10515600" cy="1325563"/>
          </a:xfrm>
        </p:spPr>
        <p:txBody>
          <a:bodyPr anchor="t">
            <a:normAutofit/>
          </a:bodyPr>
          <a:lstStyle/>
          <a:p>
            <a:r>
              <a:rPr lang="de-DE" sz="3000" b="1" dirty="0">
                <a:solidFill>
                  <a:schemeClr val="bg1"/>
                </a:solidFill>
              </a:rPr>
              <a:t>Zieldefinition</a:t>
            </a:r>
          </a:p>
        </p:txBody>
      </p:sp>
    </p:spTree>
    <p:extLst>
      <p:ext uri="{BB962C8B-B14F-4D97-AF65-F5344CB8AC3E}">
        <p14:creationId xmlns:p14="http://schemas.microsoft.com/office/powerpoint/2010/main" val="711250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6059AA-A16E-4D99-871C-4F260E2079B2}"/>
              </a:ext>
            </a:extLst>
          </p:cNvPr>
          <p:cNvSpPr>
            <a:spLocks noGrp="1"/>
          </p:cNvSpPr>
          <p:nvPr>
            <p:ph type="title"/>
          </p:nvPr>
        </p:nvSpPr>
        <p:spPr/>
        <p:txBody>
          <a:bodyPr anchor="t">
            <a:normAutofit/>
          </a:bodyPr>
          <a:lstStyle/>
          <a:p>
            <a:r>
              <a:rPr lang="de-DE" sz="3000" b="1" dirty="0">
                <a:solidFill>
                  <a:schemeClr val="bg1"/>
                </a:solidFill>
              </a:rPr>
              <a:t>Organisationsplanung mit zeitlichem Horizont (GANTT-Diagramm)</a:t>
            </a:r>
          </a:p>
        </p:txBody>
      </p:sp>
      <p:pic>
        <p:nvPicPr>
          <p:cNvPr id="6" name="Picture 2">
            <a:extLst>
              <a:ext uri="{FF2B5EF4-FFF2-40B4-BE49-F238E27FC236}">
                <a16:creationId xmlns:a16="http://schemas.microsoft.com/office/drawing/2014/main" id="{AA3B64E0-5E3D-4768-B025-D27E46FF7F9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191"/>
          <a:stretch/>
        </p:blipFill>
        <p:spPr bwMode="auto">
          <a:xfrm>
            <a:off x="499342" y="1594159"/>
            <a:ext cx="11193316"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6202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6059AA-A16E-4D99-871C-4F260E2079B2}"/>
              </a:ext>
            </a:extLst>
          </p:cNvPr>
          <p:cNvSpPr>
            <a:spLocks noGrp="1"/>
          </p:cNvSpPr>
          <p:nvPr>
            <p:ph type="title"/>
          </p:nvPr>
        </p:nvSpPr>
        <p:spPr/>
        <p:txBody>
          <a:bodyPr anchor="t">
            <a:normAutofit/>
          </a:bodyPr>
          <a:lstStyle/>
          <a:p>
            <a:r>
              <a:rPr lang="de-DE" sz="3000" b="1" dirty="0">
                <a:solidFill>
                  <a:schemeClr val="bg1"/>
                </a:solidFill>
              </a:rPr>
              <a:t>Projektumfang &amp; Realisierbarkeit</a:t>
            </a:r>
          </a:p>
        </p:txBody>
      </p:sp>
      <p:sp>
        <p:nvSpPr>
          <p:cNvPr id="3" name="Inhaltsplatzhalter 2">
            <a:extLst>
              <a:ext uri="{FF2B5EF4-FFF2-40B4-BE49-F238E27FC236}">
                <a16:creationId xmlns:a16="http://schemas.microsoft.com/office/drawing/2014/main" id="{DD0094F4-0C6E-456B-B97E-22CB11F4FEE0}"/>
              </a:ext>
            </a:extLst>
          </p:cNvPr>
          <p:cNvSpPr>
            <a:spLocks noGrp="1"/>
          </p:cNvSpPr>
          <p:nvPr>
            <p:ph idx="1"/>
          </p:nvPr>
        </p:nvSpPr>
        <p:spPr>
          <a:xfrm>
            <a:off x="838200" y="1206631"/>
            <a:ext cx="10515600" cy="4970332"/>
          </a:xfrm>
        </p:spPr>
        <p:txBody>
          <a:bodyPr>
            <a:normAutofit/>
          </a:bodyPr>
          <a:lstStyle/>
          <a:p>
            <a:r>
              <a:rPr lang="de-DE" sz="2400" dirty="0">
                <a:solidFill>
                  <a:schemeClr val="bg1"/>
                </a:solidFill>
              </a:rPr>
              <a:t>Projekt-Umfang:</a:t>
            </a:r>
          </a:p>
          <a:p>
            <a:pPr lvl="1"/>
            <a:r>
              <a:rPr lang="de-DE" sz="2000" dirty="0">
                <a:solidFill>
                  <a:schemeClr val="bg1"/>
                </a:solidFill>
              </a:rPr>
              <a:t>12 Wochen von Kick-Off bis Release, davon:</a:t>
            </a:r>
          </a:p>
          <a:p>
            <a:pPr lvl="2"/>
            <a:r>
              <a:rPr lang="de-DE" sz="1600" dirty="0">
                <a:solidFill>
                  <a:schemeClr val="bg1"/>
                </a:solidFill>
              </a:rPr>
              <a:t>1 Wochen für Geschäftsvorschlag</a:t>
            </a:r>
          </a:p>
          <a:p>
            <a:pPr lvl="2"/>
            <a:r>
              <a:rPr lang="de-DE" sz="1600" dirty="0">
                <a:solidFill>
                  <a:schemeClr val="bg1"/>
                </a:solidFill>
              </a:rPr>
              <a:t>3 Wochen für HTML/CSS-Prototyp</a:t>
            </a:r>
          </a:p>
          <a:p>
            <a:pPr lvl="2"/>
            <a:r>
              <a:rPr lang="de-DE" sz="1600" dirty="0">
                <a:solidFill>
                  <a:schemeClr val="bg1"/>
                </a:solidFill>
              </a:rPr>
              <a:t>3 Wochen für dynamischen Prototyp inkl. Datenbank/Backend</a:t>
            </a:r>
          </a:p>
          <a:p>
            <a:pPr lvl="2"/>
            <a:r>
              <a:rPr lang="de-DE" sz="1600" dirty="0">
                <a:solidFill>
                  <a:schemeClr val="bg1"/>
                </a:solidFill>
              </a:rPr>
              <a:t>5 Wochen für Vorbereitung des finalen Release</a:t>
            </a:r>
            <a:endParaRPr lang="de-DE" sz="2000" dirty="0">
              <a:solidFill>
                <a:schemeClr val="bg1"/>
              </a:solidFill>
            </a:endParaRPr>
          </a:p>
          <a:p>
            <a:r>
              <a:rPr lang="de-DE" sz="2400" dirty="0">
                <a:solidFill>
                  <a:schemeClr val="bg1"/>
                </a:solidFill>
              </a:rPr>
              <a:t>Ressourcen:</a:t>
            </a:r>
          </a:p>
          <a:p>
            <a:pPr lvl="1"/>
            <a:r>
              <a:rPr lang="de-DE" sz="2000" dirty="0">
                <a:solidFill>
                  <a:schemeClr val="bg1"/>
                </a:solidFill>
              </a:rPr>
              <a:t>3 Entwickler / Studenten</a:t>
            </a:r>
            <a:endParaRPr lang="de-DE" sz="2400" i="1" dirty="0">
              <a:solidFill>
                <a:schemeClr val="bg1"/>
              </a:solidFill>
            </a:endParaRPr>
          </a:p>
          <a:p>
            <a:r>
              <a:rPr lang="de-DE" sz="2400" dirty="0">
                <a:solidFill>
                  <a:schemeClr val="bg1"/>
                </a:solidFill>
              </a:rPr>
              <a:t>Risiken:</a:t>
            </a:r>
          </a:p>
          <a:p>
            <a:pPr lvl="1"/>
            <a:r>
              <a:rPr lang="de-DE" sz="2000" dirty="0">
                <a:solidFill>
                  <a:schemeClr val="bg1"/>
                </a:solidFill>
              </a:rPr>
              <a:t>Technische Probleme</a:t>
            </a:r>
          </a:p>
          <a:p>
            <a:pPr lvl="1"/>
            <a:r>
              <a:rPr lang="de-DE" sz="2000" dirty="0">
                <a:solidFill>
                  <a:schemeClr val="bg1"/>
                </a:solidFill>
              </a:rPr>
              <a:t>Zu geringe Expertise der Entwickler – insbesondere in der Backend-Programmierung</a:t>
            </a:r>
          </a:p>
          <a:p>
            <a:pPr lvl="1"/>
            <a:r>
              <a:rPr lang="de-DE" sz="2000" dirty="0">
                <a:solidFill>
                  <a:schemeClr val="bg1"/>
                </a:solidFill>
              </a:rPr>
              <a:t>Timeline kann nicht gehalten werden</a:t>
            </a:r>
          </a:p>
          <a:p>
            <a:endParaRPr lang="de-DE" sz="2400" i="1" dirty="0">
              <a:solidFill>
                <a:schemeClr val="bg1"/>
              </a:solidFill>
            </a:endParaRPr>
          </a:p>
          <a:p>
            <a:endParaRPr lang="de-DE" sz="2400" dirty="0">
              <a:solidFill>
                <a:schemeClr val="bg1"/>
              </a:solidFill>
            </a:endParaRPr>
          </a:p>
          <a:p>
            <a:endParaRPr lang="de-DE" sz="2400" dirty="0">
              <a:solidFill>
                <a:schemeClr val="bg1"/>
              </a:solidFill>
            </a:endParaRPr>
          </a:p>
        </p:txBody>
      </p:sp>
      <p:sp>
        <p:nvSpPr>
          <p:cNvPr id="4" name="Gleichschenkliges Dreieck 3">
            <a:extLst>
              <a:ext uri="{FF2B5EF4-FFF2-40B4-BE49-F238E27FC236}">
                <a16:creationId xmlns:a16="http://schemas.microsoft.com/office/drawing/2014/main" id="{15086A6A-94A0-4B19-9885-C2260D458E9B}"/>
              </a:ext>
            </a:extLst>
          </p:cNvPr>
          <p:cNvSpPr/>
          <p:nvPr/>
        </p:nvSpPr>
        <p:spPr>
          <a:xfrm rot="5400000">
            <a:off x="865094" y="5836027"/>
            <a:ext cx="457200" cy="32272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572F9A16-5D24-460B-A2D4-836790002E79}"/>
              </a:ext>
            </a:extLst>
          </p:cNvPr>
          <p:cNvSpPr txBox="1"/>
          <p:nvPr/>
        </p:nvSpPr>
        <p:spPr>
          <a:xfrm>
            <a:off x="1497106" y="5820803"/>
            <a:ext cx="8346141" cy="400110"/>
          </a:xfrm>
          <a:prstGeom prst="rect">
            <a:avLst/>
          </a:prstGeom>
          <a:noFill/>
        </p:spPr>
        <p:txBody>
          <a:bodyPr wrap="square" rtlCol="0">
            <a:spAutoFit/>
          </a:bodyPr>
          <a:lstStyle/>
          <a:p>
            <a:r>
              <a:rPr lang="de-DE" sz="2000" dirty="0">
                <a:solidFill>
                  <a:schemeClr val="bg1"/>
                </a:solidFill>
              </a:rPr>
              <a:t>In Summe erscheint das Projekt trotz der bestehenden Risiken als realisierbar</a:t>
            </a:r>
          </a:p>
        </p:txBody>
      </p:sp>
    </p:spTree>
    <p:extLst>
      <p:ext uri="{BB962C8B-B14F-4D97-AF65-F5344CB8AC3E}">
        <p14:creationId xmlns:p14="http://schemas.microsoft.com/office/powerpoint/2010/main" val="2272158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6059AA-A16E-4D99-871C-4F260E2079B2}"/>
              </a:ext>
            </a:extLst>
          </p:cNvPr>
          <p:cNvSpPr>
            <a:spLocks noGrp="1"/>
          </p:cNvSpPr>
          <p:nvPr>
            <p:ph type="title"/>
          </p:nvPr>
        </p:nvSpPr>
        <p:spPr/>
        <p:txBody>
          <a:bodyPr anchor="t">
            <a:normAutofit/>
          </a:bodyPr>
          <a:lstStyle/>
          <a:p>
            <a:r>
              <a:rPr lang="de-DE" sz="3000" b="1" dirty="0">
                <a:solidFill>
                  <a:schemeClr val="bg1"/>
                </a:solidFill>
              </a:rPr>
              <a:t>Mock-</a:t>
            </a:r>
            <a:r>
              <a:rPr lang="de-DE" sz="3000" b="1" dirty="0" err="1">
                <a:solidFill>
                  <a:schemeClr val="bg1"/>
                </a:solidFill>
              </a:rPr>
              <a:t>Ups</a:t>
            </a:r>
            <a:r>
              <a:rPr lang="de-DE" sz="3000" b="1" dirty="0">
                <a:solidFill>
                  <a:schemeClr val="bg1"/>
                </a:solidFill>
              </a:rPr>
              <a:t> | Startseite / Home</a:t>
            </a:r>
          </a:p>
        </p:txBody>
      </p:sp>
      <p:sp>
        <p:nvSpPr>
          <p:cNvPr id="3" name="Rechteck 2">
            <a:extLst>
              <a:ext uri="{FF2B5EF4-FFF2-40B4-BE49-F238E27FC236}">
                <a16:creationId xmlns:a16="http://schemas.microsoft.com/office/drawing/2014/main" id="{3A7611AE-C315-4477-8428-93FAFF6CF8FA}"/>
              </a:ext>
            </a:extLst>
          </p:cNvPr>
          <p:cNvSpPr/>
          <p:nvPr/>
        </p:nvSpPr>
        <p:spPr>
          <a:xfrm>
            <a:off x="905435" y="1299882"/>
            <a:ext cx="10515600" cy="5192993"/>
          </a:xfrm>
          <a:prstGeom prst="rect">
            <a:avLst/>
          </a:prstGeom>
          <a:solidFill>
            <a:srgbClr val="1F346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feld 3">
            <a:extLst>
              <a:ext uri="{FF2B5EF4-FFF2-40B4-BE49-F238E27FC236}">
                <a16:creationId xmlns:a16="http://schemas.microsoft.com/office/drawing/2014/main" id="{621EA046-B7BB-453D-A3C3-580E1DAA2276}"/>
              </a:ext>
            </a:extLst>
          </p:cNvPr>
          <p:cNvSpPr txBox="1"/>
          <p:nvPr/>
        </p:nvSpPr>
        <p:spPr>
          <a:xfrm>
            <a:off x="986118" y="1371600"/>
            <a:ext cx="10367682" cy="369332"/>
          </a:xfrm>
          <a:prstGeom prst="rect">
            <a:avLst/>
          </a:prstGeom>
          <a:noFill/>
        </p:spPr>
        <p:txBody>
          <a:bodyPr wrap="square" rtlCol="0">
            <a:spAutoFit/>
          </a:bodyPr>
          <a:lstStyle/>
          <a:p>
            <a:r>
              <a:rPr lang="de-DE" dirty="0" err="1">
                <a:solidFill>
                  <a:schemeClr val="bg1"/>
                </a:solidFill>
              </a:rPr>
              <a:t>hafen</a:t>
            </a:r>
            <a:r>
              <a:rPr lang="de-DE" dirty="0">
                <a:solidFill>
                  <a:schemeClr val="bg1"/>
                </a:solidFill>
              </a:rPr>
              <a:t> </a:t>
            </a:r>
            <a:r>
              <a:rPr lang="de-DE" dirty="0" err="1">
                <a:solidFill>
                  <a:schemeClr val="bg1"/>
                </a:solidFill>
              </a:rPr>
              <a:t>albstadt-sigmaringen</a:t>
            </a:r>
            <a:r>
              <a:rPr lang="de-DE" dirty="0">
                <a:solidFill>
                  <a:schemeClr val="bg1"/>
                </a:solidFill>
              </a:rPr>
              <a:t>						</a:t>
            </a:r>
            <a:r>
              <a:rPr lang="de-DE" sz="1400" b="1" u="sng" dirty="0" err="1">
                <a:solidFill>
                  <a:schemeClr val="bg1"/>
                </a:solidFill>
              </a:rPr>
              <a:t>home</a:t>
            </a:r>
            <a:r>
              <a:rPr lang="de-DE" sz="1400" dirty="0">
                <a:solidFill>
                  <a:schemeClr val="bg1"/>
                </a:solidFill>
              </a:rPr>
              <a:t>   </a:t>
            </a:r>
            <a:r>
              <a:rPr lang="de-DE" sz="1400" dirty="0" err="1">
                <a:solidFill>
                  <a:schemeClr val="bg1"/>
                </a:solidFill>
              </a:rPr>
              <a:t>hafen</a:t>
            </a:r>
            <a:r>
              <a:rPr lang="de-DE" sz="1400" dirty="0">
                <a:solidFill>
                  <a:schemeClr val="bg1"/>
                </a:solidFill>
              </a:rPr>
              <a:t>   </a:t>
            </a:r>
            <a:r>
              <a:rPr lang="de-DE" sz="1400" dirty="0" err="1">
                <a:solidFill>
                  <a:schemeClr val="bg1"/>
                </a:solidFill>
              </a:rPr>
              <a:t>betreiber</a:t>
            </a:r>
            <a:r>
              <a:rPr lang="de-DE" sz="1400" dirty="0">
                <a:solidFill>
                  <a:schemeClr val="bg1"/>
                </a:solidFill>
              </a:rPr>
              <a:t>   </a:t>
            </a:r>
            <a:r>
              <a:rPr lang="de-DE" sz="1400" dirty="0" err="1">
                <a:solidFill>
                  <a:schemeClr val="bg1"/>
                </a:solidFill>
              </a:rPr>
              <a:t>faq</a:t>
            </a:r>
            <a:r>
              <a:rPr lang="de-DE" sz="1400" dirty="0">
                <a:solidFill>
                  <a:schemeClr val="bg1"/>
                </a:solidFill>
              </a:rPr>
              <a:t>   buchen   </a:t>
            </a:r>
            <a:endParaRPr lang="de-DE" dirty="0">
              <a:solidFill>
                <a:schemeClr val="bg1"/>
              </a:solidFill>
            </a:endParaRPr>
          </a:p>
        </p:txBody>
      </p:sp>
      <p:sp>
        <p:nvSpPr>
          <p:cNvPr id="5" name="Rechteck 4">
            <a:extLst>
              <a:ext uri="{FF2B5EF4-FFF2-40B4-BE49-F238E27FC236}">
                <a16:creationId xmlns:a16="http://schemas.microsoft.com/office/drawing/2014/main" id="{D1C28CB2-BB49-48D1-A38E-C13FBA0815C0}"/>
              </a:ext>
            </a:extLst>
          </p:cNvPr>
          <p:cNvSpPr/>
          <p:nvPr/>
        </p:nvSpPr>
        <p:spPr>
          <a:xfrm>
            <a:off x="8088406" y="1403818"/>
            <a:ext cx="3299011" cy="367553"/>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 name="Gerader Verbinder 7">
            <a:extLst>
              <a:ext uri="{FF2B5EF4-FFF2-40B4-BE49-F238E27FC236}">
                <a16:creationId xmlns:a16="http://schemas.microsoft.com/office/drawing/2014/main" id="{7AB7B212-AFE7-4097-976C-A63F08E081DF}"/>
              </a:ext>
            </a:extLst>
          </p:cNvPr>
          <p:cNvCxnSpPr/>
          <p:nvPr/>
        </p:nvCxnSpPr>
        <p:spPr>
          <a:xfrm flipV="1">
            <a:off x="9737912" y="896471"/>
            <a:ext cx="203947" cy="475129"/>
          </a:xfrm>
          <a:prstGeom prst="line">
            <a:avLst/>
          </a:prstGeom>
          <a:ln>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9" name="Textfeld 8">
            <a:extLst>
              <a:ext uri="{FF2B5EF4-FFF2-40B4-BE49-F238E27FC236}">
                <a16:creationId xmlns:a16="http://schemas.microsoft.com/office/drawing/2014/main" id="{C32F6202-AB3F-4406-9198-C4C7C0BBC609}"/>
              </a:ext>
            </a:extLst>
          </p:cNvPr>
          <p:cNvSpPr txBox="1"/>
          <p:nvPr/>
        </p:nvSpPr>
        <p:spPr>
          <a:xfrm>
            <a:off x="9545172" y="619472"/>
            <a:ext cx="1228164" cy="276999"/>
          </a:xfrm>
          <a:prstGeom prst="rect">
            <a:avLst/>
          </a:prstGeom>
          <a:noFill/>
        </p:spPr>
        <p:txBody>
          <a:bodyPr wrap="square" rtlCol="0">
            <a:spAutoFit/>
          </a:bodyPr>
          <a:lstStyle/>
          <a:p>
            <a:r>
              <a:rPr lang="de-DE" sz="1200" dirty="0">
                <a:solidFill>
                  <a:srgbClr val="FFC000"/>
                </a:solidFill>
              </a:rPr>
              <a:t>Navigation</a:t>
            </a:r>
            <a:endParaRPr lang="de-DE" dirty="0">
              <a:solidFill>
                <a:srgbClr val="FFC000"/>
              </a:solidFill>
            </a:endParaRPr>
          </a:p>
        </p:txBody>
      </p:sp>
      <p:sp>
        <p:nvSpPr>
          <p:cNvPr id="10" name="Textfeld 9">
            <a:extLst>
              <a:ext uri="{FF2B5EF4-FFF2-40B4-BE49-F238E27FC236}">
                <a16:creationId xmlns:a16="http://schemas.microsoft.com/office/drawing/2014/main" id="{673BBD2F-90F7-413B-A17A-1FFB52769D4A}"/>
              </a:ext>
            </a:extLst>
          </p:cNvPr>
          <p:cNvSpPr txBox="1"/>
          <p:nvPr/>
        </p:nvSpPr>
        <p:spPr>
          <a:xfrm>
            <a:off x="905435" y="1999129"/>
            <a:ext cx="10515600" cy="4061012"/>
          </a:xfrm>
          <a:prstGeom prst="rect">
            <a:avLst/>
          </a:prstGeom>
          <a:noFill/>
          <a:ln>
            <a:solidFill>
              <a:schemeClr val="bg1"/>
            </a:solidFill>
          </a:ln>
        </p:spPr>
        <p:txBody>
          <a:bodyPr wrap="square" rtlCol="0">
            <a:spAutoFit/>
          </a:bodyPr>
          <a:lstStyle/>
          <a:p>
            <a:endParaRPr lang="de-DE" dirty="0"/>
          </a:p>
        </p:txBody>
      </p:sp>
      <p:sp>
        <p:nvSpPr>
          <p:cNvPr id="11" name="Gleichschenkliges Dreieck 10">
            <a:extLst>
              <a:ext uri="{FF2B5EF4-FFF2-40B4-BE49-F238E27FC236}">
                <a16:creationId xmlns:a16="http://schemas.microsoft.com/office/drawing/2014/main" id="{460AEC62-C45E-46F8-AFF5-3E3C90802C50}"/>
              </a:ext>
            </a:extLst>
          </p:cNvPr>
          <p:cNvSpPr/>
          <p:nvPr/>
        </p:nvSpPr>
        <p:spPr>
          <a:xfrm rot="16200000">
            <a:off x="1586753" y="4002134"/>
            <a:ext cx="277906" cy="179294"/>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Gleichschenkliges Dreieck 11">
            <a:extLst>
              <a:ext uri="{FF2B5EF4-FFF2-40B4-BE49-F238E27FC236}">
                <a16:creationId xmlns:a16="http://schemas.microsoft.com/office/drawing/2014/main" id="{47108DB6-A6F2-444C-8E94-9FDF0A79166B}"/>
              </a:ext>
            </a:extLst>
          </p:cNvPr>
          <p:cNvSpPr/>
          <p:nvPr/>
        </p:nvSpPr>
        <p:spPr>
          <a:xfrm rot="5400000">
            <a:off x="10416988" y="4078941"/>
            <a:ext cx="277906" cy="179294"/>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Textfeld 12">
            <a:extLst>
              <a:ext uri="{FF2B5EF4-FFF2-40B4-BE49-F238E27FC236}">
                <a16:creationId xmlns:a16="http://schemas.microsoft.com/office/drawing/2014/main" id="{C13438CD-324D-4C2B-8B11-4FB20B670AE0}"/>
              </a:ext>
            </a:extLst>
          </p:cNvPr>
          <p:cNvSpPr txBox="1"/>
          <p:nvPr/>
        </p:nvSpPr>
        <p:spPr>
          <a:xfrm>
            <a:off x="4251512" y="3706923"/>
            <a:ext cx="4052047" cy="923330"/>
          </a:xfrm>
          <a:prstGeom prst="rect">
            <a:avLst/>
          </a:prstGeom>
          <a:noFill/>
        </p:spPr>
        <p:txBody>
          <a:bodyPr wrap="square" rtlCol="0">
            <a:spAutoFit/>
          </a:bodyPr>
          <a:lstStyle/>
          <a:p>
            <a:pPr algn="ctr"/>
            <a:r>
              <a:rPr lang="de-DE" dirty="0">
                <a:solidFill>
                  <a:schemeClr val="bg1"/>
                </a:solidFill>
              </a:rPr>
              <a:t>Herzlich Willkommen im Hafen Albstadt-Sigmaringen. Hier können Sie bequem einen Liegeplatz buchen.</a:t>
            </a:r>
          </a:p>
        </p:txBody>
      </p:sp>
      <p:sp>
        <p:nvSpPr>
          <p:cNvPr id="14" name="Rechteck 13">
            <a:extLst>
              <a:ext uri="{FF2B5EF4-FFF2-40B4-BE49-F238E27FC236}">
                <a16:creationId xmlns:a16="http://schemas.microsoft.com/office/drawing/2014/main" id="{3CF4D6D8-470B-41A4-87EB-DE0F0A559053}"/>
              </a:ext>
            </a:extLst>
          </p:cNvPr>
          <p:cNvSpPr/>
          <p:nvPr/>
        </p:nvSpPr>
        <p:spPr>
          <a:xfrm>
            <a:off x="10027023" y="3933264"/>
            <a:ext cx="1057835" cy="470648"/>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5" name="Gerader Verbinder 14">
            <a:extLst>
              <a:ext uri="{FF2B5EF4-FFF2-40B4-BE49-F238E27FC236}">
                <a16:creationId xmlns:a16="http://schemas.microsoft.com/office/drawing/2014/main" id="{D7B621FB-1716-4704-B64A-B88390D21B2C}"/>
              </a:ext>
            </a:extLst>
          </p:cNvPr>
          <p:cNvCxnSpPr>
            <a:cxnSpLocks/>
            <a:stCxn id="14" idx="0"/>
          </p:cNvCxnSpPr>
          <p:nvPr/>
        </p:nvCxnSpPr>
        <p:spPr>
          <a:xfrm flipH="1" flipV="1">
            <a:off x="10300447" y="3364758"/>
            <a:ext cx="255494" cy="568506"/>
          </a:xfrm>
          <a:prstGeom prst="line">
            <a:avLst/>
          </a:prstGeom>
          <a:ln>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F2B9B717-C453-4E36-BE32-F6FFB20A75A9}"/>
              </a:ext>
            </a:extLst>
          </p:cNvPr>
          <p:cNvSpPr txBox="1"/>
          <p:nvPr/>
        </p:nvSpPr>
        <p:spPr>
          <a:xfrm>
            <a:off x="9036423" y="3106561"/>
            <a:ext cx="2528047" cy="276999"/>
          </a:xfrm>
          <a:prstGeom prst="rect">
            <a:avLst/>
          </a:prstGeom>
          <a:noFill/>
        </p:spPr>
        <p:txBody>
          <a:bodyPr wrap="square" rtlCol="0">
            <a:spAutoFit/>
          </a:bodyPr>
          <a:lstStyle/>
          <a:p>
            <a:r>
              <a:rPr lang="de-DE" sz="1200" dirty="0">
                <a:solidFill>
                  <a:srgbClr val="FFC000"/>
                </a:solidFill>
              </a:rPr>
              <a:t>Karussell mit Fotos im Hintergrund</a:t>
            </a:r>
          </a:p>
        </p:txBody>
      </p:sp>
    </p:spTree>
    <p:extLst>
      <p:ext uri="{BB962C8B-B14F-4D97-AF65-F5344CB8AC3E}">
        <p14:creationId xmlns:p14="http://schemas.microsoft.com/office/powerpoint/2010/main" val="1204777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6059AA-A16E-4D99-871C-4F260E2079B2}"/>
              </a:ext>
            </a:extLst>
          </p:cNvPr>
          <p:cNvSpPr>
            <a:spLocks noGrp="1"/>
          </p:cNvSpPr>
          <p:nvPr>
            <p:ph type="title"/>
          </p:nvPr>
        </p:nvSpPr>
        <p:spPr/>
        <p:txBody>
          <a:bodyPr anchor="t">
            <a:normAutofit/>
          </a:bodyPr>
          <a:lstStyle/>
          <a:p>
            <a:r>
              <a:rPr lang="de-DE" sz="3000" b="1" dirty="0">
                <a:solidFill>
                  <a:schemeClr val="bg1"/>
                </a:solidFill>
              </a:rPr>
              <a:t>Mock-</a:t>
            </a:r>
            <a:r>
              <a:rPr lang="de-DE" sz="3000" b="1" dirty="0" err="1">
                <a:solidFill>
                  <a:schemeClr val="bg1"/>
                </a:solidFill>
              </a:rPr>
              <a:t>Ups</a:t>
            </a:r>
            <a:r>
              <a:rPr lang="de-DE" sz="3000" b="1" dirty="0">
                <a:solidFill>
                  <a:schemeClr val="bg1"/>
                </a:solidFill>
              </a:rPr>
              <a:t> | Hafen-Betreiber-FAQ</a:t>
            </a:r>
          </a:p>
        </p:txBody>
      </p:sp>
      <p:sp>
        <p:nvSpPr>
          <p:cNvPr id="3" name="Rechteck 2">
            <a:extLst>
              <a:ext uri="{FF2B5EF4-FFF2-40B4-BE49-F238E27FC236}">
                <a16:creationId xmlns:a16="http://schemas.microsoft.com/office/drawing/2014/main" id="{3A7611AE-C315-4477-8428-93FAFF6CF8FA}"/>
              </a:ext>
            </a:extLst>
          </p:cNvPr>
          <p:cNvSpPr/>
          <p:nvPr/>
        </p:nvSpPr>
        <p:spPr>
          <a:xfrm>
            <a:off x="905435" y="1299882"/>
            <a:ext cx="10515600" cy="5192993"/>
          </a:xfrm>
          <a:prstGeom prst="rect">
            <a:avLst/>
          </a:prstGeom>
          <a:solidFill>
            <a:srgbClr val="1F346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feld 3">
            <a:extLst>
              <a:ext uri="{FF2B5EF4-FFF2-40B4-BE49-F238E27FC236}">
                <a16:creationId xmlns:a16="http://schemas.microsoft.com/office/drawing/2014/main" id="{621EA046-B7BB-453D-A3C3-580E1DAA2276}"/>
              </a:ext>
            </a:extLst>
          </p:cNvPr>
          <p:cNvSpPr txBox="1"/>
          <p:nvPr/>
        </p:nvSpPr>
        <p:spPr>
          <a:xfrm>
            <a:off x="986118" y="1371600"/>
            <a:ext cx="10367682" cy="369332"/>
          </a:xfrm>
          <a:prstGeom prst="rect">
            <a:avLst/>
          </a:prstGeom>
          <a:noFill/>
        </p:spPr>
        <p:txBody>
          <a:bodyPr wrap="square" rtlCol="0">
            <a:spAutoFit/>
          </a:bodyPr>
          <a:lstStyle/>
          <a:p>
            <a:r>
              <a:rPr lang="de-DE" dirty="0" err="1">
                <a:solidFill>
                  <a:schemeClr val="bg1"/>
                </a:solidFill>
              </a:rPr>
              <a:t>hafen</a:t>
            </a:r>
            <a:r>
              <a:rPr lang="de-DE" dirty="0">
                <a:solidFill>
                  <a:schemeClr val="bg1"/>
                </a:solidFill>
              </a:rPr>
              <a:t> </a:t>
            </a:r>
            <a:r>
              <a:rPr lang="de-DE" dirty="0" err="1">
                <a:solidFill>
                  <a:schemeClr val="bg1"/>
                </a:solidFill>
              </a:rPr>
              <a:t>albstadt-sigmaringen</a:t>
            </a:r>
            <a:r>
              <a:rPr lang="de-DE" dirty="0">
                <a:solidFill>
                  <a:schemeClr val="bg1"/>
                </a:solidFill>
              </a:rPr>
              <a:t>						</a:t>
            </a:r>
            <a:r>
              <a:rPr lang="de-DE" sz="1400" dirty="0" err="1">
                <a:solidFill>
                  <a:schemeClr val="bg1"/>
                </a:solidFill>
              </a:rPr>
              <a:t>home</a:t>
            </a:r>
            <a:r>
              <a:rPr lang="de-DE" sz="1400" dirty="0">
                <a:solidFill>
                  <a:schemeClr val="bg1"/>
                </a:solidFill>
              </a:rPr>
              <a:t>   </a:t>
            </a:r>
            <a:r>
              <a:rPr lang="de-DE" sz="1400" b="1" u="sng" dirty="0" err="1">
                <a:solidFill>
                  <a:schemeClr val="bg1"/>
                </a:solidFill>
              </a:rPr>
              <a:t>hafen</a:t>
            </a:r>
            <a:r>
              <a:rPr lang="de-DE" sz="1400" b="1" dirty="0">
                <a:solidFill>
                  <a:schemeClr val="bg1"/>
                </a:solidFill>
              </a:rPr>
              <a:t>   </a:t>
            </a:r>
            <a:r>
              <a:rPr lang="de-DE" sz="1400" b="1" u="sng" dirty="0" err="1">
                <a:solidFill>
                  <a:schemeClr val="bg1"/>
                </a:solidFill>
              </a:rPr>
              <a:t>betreiber</a:t>
            </a:r>
            <a:r>
              <a:rPr lang="de-DE" sz="1400" b="1" dirty="0">
                <a:solidFill>
                  <a:schemeClr val="bg1"/>
                </a:solidFill>
              </a:rPr>
              <a:t>   </a:t>
            </a:r>
            <a:r>
              <a:rPr lang="de-DE" sz="1400" b="1" u="sng" dirty="0" err="1">
                <a:solidFill>
                  <a:schemeClr val="bg1"/>
                </a:solidFill>
              </a:rPr>
              <a:t>faq</a:t>
            </a:r>
            <a:r>
              <a:rPr lang="de-DE" sz="1400" dirty="0">
                <a:solidFill>
                  <a:schemeClr val="bg1"/>
                </a:solidFill>
              </a:rPr>
              <a:t>   buchen   </a:t>
            </a:r>
            <a:endParaRPr lang="de-DE" dirty="0">
              <a:solidFill>
                <a:schemeClr val="bg1"/>
              </a:solidFill>
            </a:endParaRPr>
          </a:p>
        </p:txBody>
      </p:sp>
      <p:sp>
        <p:nvSpPr>
          <p:cNvPr id="5" name="Rechteck 4">
            <a:extLst>
              <a:ext uri="{FF2B5EF4-FFF2-40B4-BE49-F238E27FC236}">
                <a16:creationId xmlns:a16="http://schemas.microsoft.com/office/drawing/2014/main" id="{D1C28CB2-BB49-48D1-A38E-C13FBA0815C0}"/>
              </a:ext>
            </a:extLst>
          </p:cNvPr>
          <p:cNvSpPr/>
          <p:nvPr/>
        </p:nvSpPr>
        <p:spPr>
          <a:xfrm>
            <a:off x="8088406" y="1403818"/>
            <a:ext cx="3299011" cy="367553"/>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 name="Gerader Verbinder 7">
            <a:extLst>
              <a:ext uri="{FF2B5EF4-FFF2-40B4-BE49-F238E27FC236}">
                <a16:creationId xmlns:a16="http://schemas.microsoft.com/office/drawing/2014/main" id="{7AB7B212-AFE7-4097-976C-A63F08E081DF}"/>
              </a:ext>
            </a:extLst>
          </p:cNvPr>
          <p:cNvCxnSpPr/>
          <p:nvPr/>
        </p:nvCxnSpPr>
        <p:spPr>
          <a:xfrm flipV="1">
            <a:off x="9737912" y="896471"/>
            <a:ext cx="203947" cy="475129"/>
          </a:xfrm>
          <a:prstGeom prst="line">
            <a:avLst/>
          </a:prstGeom>
          <a:ln>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9" name="Textfeld 8">
            <a:extLst>
              <a:ext uri="{FF2B5EF4-FFF2-40B4-BE49-F238E27FC236}">
                <a16:creationId xmlns:a16="http://schemas.microsoft.com/office/drawing/2014/main" id="{C32F6202-AB3F-4406-9198-C4C7C0BBC609}"/>
              </a:ext>
            </a:extLst>
          </p:cNvPr>
          <p:cNvSpPr txBox="1"/>
          <p:nvPr/>
        </p:nvSpPr>
        <p:spPr>
          <a:xfrm>
            <a:off x="9545172" y="619472"/>
            <a:ext cx="1228164" cy="276999"/>
          </a:xfrm>
          <a:prstGeom prst="rect">
            <a:avLst/>
          </a:prstGeom>
          <a:noFill/>
        </p:spPr>
        <p:txBody>
          <a:bodyPr wrap="square" rtlCol="0">
            <a:spAutoFit/>
          </a:bodyPr>
          <a:lstStyle/>
          <a:p>
            <a:r>
              <a:rPr lang="de-DE" sz="1200" dirty="0">
                <a:solidFill>
                  <a:srgbClr val="FFC000"/>
                </a:solidFill>
              </a:rPr>
              <a:t>Navigation</a:t>
            </a:r>
            <a:endParaRPr lang="de-DE" dirty="0">
              <a:solidFill>
                <a:srgbClr val="FFC000"/>
              </a:solidFill>
            </a:endParaRPr>
          </a:p>
        </p:txBody>
      </p:sp>
      <p:sp>
        <p:nvSpPr>
          <p:cNvPr id="10" name="Textfeld 9">
            <a:extLst>
              <a:ext uri="{FF2B5EF4-FFF2-40B4-BE49-F238E27FC236}">
                <a16:creationId xmlns:a16="http://schemas.microsoft.com/office/drawing/2014/main" id="{673BBD2F-90F7-413B-A17A-1FFB52769D4A}"/>
              </a:ext>
            </a:extLst>
          </p:cNvPr>
          <p:cNvSpPr txBox="1"/>
          <p:nvPr/>
        </p:nvSpPr>
        <p:spPr>
          <a:xfrm>
            <a:off x="905435" y="1999129"/>
            <a:ext cx="10515600" cy="4061012"/>
          </a:xfrm>
          <a:prstGeom prst="rect">
            <a:avLst/>
          </a:prstGeom>
          <a:noFill/>
          <a:ln>
            <a:solidFill>
              <a:schemeClr val="bg1"/>
            </a:solidFill>
          </a:ln>
        </p:spPr>
        <p:txBody>
          <a:bodyPr wrap="square" rtlCol="0">
            <a:spAutoFit/>
          </a:bodyPr>
          <a:lstStyle/>
          <a:p>
            <a:endParaRPr lang="de-DE" dirty="0"/>
          </a:p>
        </p:txBody>
      </p:sp>
      <p:cxnSp>
        <p:nvCxnSpPr>
          <p:cNvPr id="7" name="Gerader Verbinder 6">
            <a:extLst>
              <a:ext uri="{FF2B5EF4-FFF2-40B4-BE49-F238E27FC236}">
                <a16:creationId xmlns:a16="http://schemas.microsoft.com/office/drawing/2014/main" id="{63AD71A5-0208-41D5-9833-43AA93746581}"/>
              </a:ext>
            </a:extLst>
          </p:cNvPr>
          <p:cNvCxnSpPr>
            <a:stCxn id="10" idx="0"/>
          </p:cNvCxnSpPr>
          <p:nvPr/>
        </p:nvCxnSpPr>
        <p:spPr>
          <a:xfrm>
            <a:off x="6163235" y="1999129"/>
            <a:ext cx="0" cy="40610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7F32BB07-B925-4415-BDEB-99953AC99819}"/>
              </a:ext>
            </a:extLst>
          </p:cNvPr>
          <p:cNvSpPr txBox="1"/>
          <p:nvPr/>
        </p:nvSpPr>
        <p:spPr>
          <a:xfrm>
            <a:off x="2375648" y="2189167"/>
            <a:ext cx="2447363" cy="369332"/>
          </a:xfrm>
          <a:prstGeom prst="rect">
            <a:avLst/>
          </a:prstGeom>
          <a:noFill/>
        </p:spPr>
        <p:txBody>
          <a:bodyPr wrap="square" rtlCol="0">
            <a:spAutoFit/>
          </a:bodyPr>
          <a:lstStyle/>
          <a:p>
            <a:pPr algn="ctr"/>
            <a:r>
              <a:rPr lang="de-DE" dirty="0">
                <a:solidFill>
                  <a:schemeClr val="bg1"/>
                </a:solidFill>
              </a:rPr>
              <a:t>Headline 1</a:t>
            </a:r>
          </a:p>
        </p:txBody>
      </p:sp>
      <p:sp>
        <p:nvSpPr>
          <p:cNvPr id="18" name="Textfeld 17">
            <a:extLst>
              <a:ext uri="{FF2B5EF4-FFF2-40B4-BE49-F238E27FC236}">
                <a16:creationId xmlns:a16="http://schemas.microsoft.com/office/drawing/2014/main" id="{DF8B3247-C7CF-4B00-80DD-B2F506561001}"/>
              </a:ext>
            </a:extLst>
          </p:cNvPr>
          <p:cNvSpPr txBox="1"/>
          <p:nvPr/>
        </p:nvSpPr>
        <p:spPr>
          <a:xfrm>
            <a:off x="2310654" y="3095613"/>
            <a:ext cx="2447363" cy="2269966"/>
          </a:xfrm>
          <a:prstGeom prst="rect">
            <a:avLst/>
          </a:prstGeom>
          <a:noFill/>
          <a:ln>
            <a:solidFill>
              <a:schemeClr val="bg1"/>
            </a:solidFill>
          </a:ln>
        </p:spPr>
        <p:txBody>
          <a:bodyPr wrap="square" rtlCol="0" anchor="ctr">
            <a:noAutofit/>
          </a:bodyPr>
          <a:lstStyle/>
          <a:p>
            <a:pPr algn="ctr"/>
            <a:r>
              <a:rPr lang="de-DE" dirty="0">
                <a:solidFill>
                  <a:schemeClr val="bg1"/>
                </a:solidFill>
              </a:rPr>
              <a:t>Foto</a:t>
            </a:r>
          </a:p>
        </p:txBody>
      </p:sp>
      <p:sp>
        <p:nvSpPr>
          <p:cNvPr id="19" name="Textfeld 18">
            <a:extLst>
              <a:ext uri="{FF2B5EF4-FFF2-40B4-BE49-F238E27FC236}">
                <a16:creationId xmlns:a16="http://schemas.microsoft.com/office/drawing/2014/main" id="{2DA21B23-6FE3-4931-9388-D66F5FBEED28}"/>
              </a:ext>
            </a:extLst>
          </p:cNvPr>
          <p:cNvSpPr txBox="1"/>
          <p:nvPr/>
        </p:nvSpPr>
        <p:spPr>
          <a:xfrm>
            <a:off x="7633448" y="2189167"/>
            <a:ext cx="2447363" cy="369332"/>
          </a:xfrm>
          <a:prstGeom prst="rect">
            <a:avLst/>
          </a:prstGeom>
          <a:noFill/>
        </p:spPr>
        <p:txBody>
          <a:bodyPr wrap="square" rtlCol="0">
            <a:spAutoFit/>
          </a:bodyPr>
          <a:lstStyle/>
          <a:p>
            <a:pPr algn="ctr"/>
            <a:r>
              <a:rPr lang="de-DE" dirty="0">
                <a:solidFill>
                  <a:schemeClr val="bg1"/>
                </a:solidFill>
              </a:rPr>
              <a:t>Headline 2</a:t>
            </a:r>
          </a:p>
        </p:txBody>
      </p:sp>
      <p:sp>
        <p:nvSpPr>
          <p:cNvPr id="20" name="Textfeld 19">
            <a:extLst>
              <a:ext uri="{FF2B5EF4-FFF2-40B4-BE49-F238E27FC236}">
                <a16:creationId xmlns:a16="http://schemas.microsoft.com/office/drawing/2014/main" id="{9D92470F-6B5D-413A-845D-9220A4BB1A7B}"/>
              </a:ext>
            </a:extLst>
          </p:cNvPr>
          <p:cNvSpPr txBox="1"/>
          <p:nvPr/>
        </p:nvSpPr>
        <p:spPr>
          <a:xfrm>
            <a:off x="6732749" y="2871559"/>
            <a:ext cx="4315464" cy="2269966"/>
          </a:xfrm>
          <a:prstGeom prst="rect">
            <a:avLst/>
          </a:prstGeom>
          <a:noFill/>
          <a:ln>
            <a:noFill/>
          </a:ln>
        </p:spPr>
        <p:txBody>
          <a:bodyPr wrap="square" rtlCol="0" anchor="t">
            <a:noAutofit/>
          </a:bodyPr>
          <a:lstStyle/>
          <a:p>
            <a:pPr marL="285750" indent="-285750">
              <a:buFont typeface="Arial" panose="020B0604020202020204" pitchFamily="34" charset="0"/>
              <a:buChar char="•"/>
            </a:pPr>
            <a:r>
              <a:rPr lang="de-DE" dirty="0">
                <a:solidFill>
                  <a:schemeClr val="bg1"/>
                </a:solidFill>
              </a:rPr>
              <a:t>Allgemeine Infos zum Hafen, zu den Betreibern und zu FAQs</a:t>
            </a:r>
          </a:p>
          <a:p>
            <a:pPr marL="285750" indent="-285750">
              <a:buFont typeface="Arial" panose="020B0604020202020204" pitchFamily="34" charset="0"/>
              <a:buChar char="•"/>
            </a:pPr>
            <a:r>
              <a:rPr lang="de-DE" dirty="0">
                <a:solidFill>
                  <a:schemeClr val="bg1"/>
                </a:solidFill>
              </a:rPr>
              <a:t>Der dynamische Part ist dann die „Buchen“-Seite (siehe folgende Mockups)</a:t>
            </a:r>
          </a:p>
        </p:txBody>
      </p:sp>
    </p:spTree>
    <p:extLst>
      <p:ext uri="{BB962C8B-B14F-4D97-AF65-F5344CB8AC3E}">
        <p14:creationId xmlns:p14="http://schemas.microsoft.com/office/powerpoint/2010/main" val="1865853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6059AA-A16E-4D99-871C-4F260E2079B2}"/>
              </a:ext>
            </a:extLst>
          </p:cNvPr>
          <p:cNvSpPr>
            <a:spLocks noGrp="1"/>
          </p:cNvSpPr>
          <p:nvPr>
            <p:ph type="title"/>
          </p:nvPr>
        </p:nvSpPr>
        <p:spPr/>
        <p:txBody>
          <a:bodyPr anchor="t">
            <a:normAutofit/>
          </a:bodyPr>
          <a:lstStyle/>
          <a:p>
            <a:r>
              <a:rPr lang="de-DE" sz="3000" b="1" dirty="0">
                <a:solidFill>
                  <a:schemeClr val="bg1"/>
                </a:solidFill>
              </a:rPr>
              <a:t>Mock-</a:t>
            </a:r>
            <a:r>
              <a:rPr lang="de-DE" sz="3000" b="1" dirty="0" err="1">
                <a:solidFill>
                  <a:schemeClr val="bg1"/>
                </a:solidFill>
              </a:rPr>
              <a:t>Ups</a:t>
            </a:r>
            <a:r>
              <a:rPr lang="de-DE" sz="3000" b="1" dirty="0">
                <a:solidFill>
                  <a:schemeClr val="bg1"/>
                </a:solidFill>
              </a:rPr>
              <a:t> | Buchen</a:t>
            </a:r>
          </a:p>
        </p:txBody>
      </p:sp>
      <p:sp>
        <p:nvSpPr>
          <p:cNvPr id="3" name="Rechteck 2">
            <a:extLst>
              <a:ext uri="{FF2B5EF4-FFF2-40B4-BE49-F238E27FC236}">
                <a16:creationId xmlns:a16="http://schemas.microsoft.com/office/drawing/2014/main" id="{3A7611AE-C315-4477-8428-93FAFF6CF8FA}"/>
              </a:ext>
            </a:extLst>
          </p:cNvPr>
          <p:cNvSpPr/>
          <p:nvPr/>
        </p:nvSpPr>
        <p:spPr>
          <a:xfrm>
            <a:off x="905435" y="1299882"/>
            <a:ext cx="10515600" cy="5192993"/>
          </a:xfrm>
          <a:prstGeom prst="rect">
            <a:avLst/>
          </a:prstGeom>
          <a:solidFill>
            <a:srgbClr val="1F346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feld 3">
            <a:extLst>
              <a:ext uri="{FF2B5EF4-FFF2-40B4-BE49-F238E27FC236}">
                <a16:creationId xmlns:a16="http://schemas.microsoft.com/office/drawing/2014/main" id="{621EA046-B7BB-453D-A3C3-580E1DAA2276}"/>
              </a:ext>
            </a:extLst>
          </p:cNvPr>
          <p:cNvSpPr txBox="1"/>
          <p:nvPr/>
        </p:nvSpPr>
        <p:spPr>
          <a:xfrm>
            <a:off x="986118" y="1371600"/>
            <a:ext cx="10367682" cy="369332"/>
          </a:xfrm>
          <a:prstGeom prst="rect">
            <a:avLst/>
          </a:prstGeom>
          <a:noFill/>
        </p:spPr>
        <p:txBody>
          <a:bodyPr wrap="square" rtlCol="0">
            <a:spAutoFit/>
          </a:bodyPr>
          <a:lstStyle/>
          <a:p>
            <a:r>
              <a:rPr lang="de-DE" dirty="0" err="1">
                <a:solidFill>
                  <a:schemeClr val="bg1"/>
                </a:solidFill>
              </a:rPr>
              <a:t>hafen</a:t>
            </a:r>
            <a:r>
              <a:rPr lang="de-DE" dirty="0">
                <a:solidFill>
                  <a:schemeClr val="bg1"/>
                </a:solidFill>
              </a:rPr>
              <a:t> </a:t>
            </a:r>
            <a:r>
              <a:rPr lang="de-DE" dirty="0" err="1">
                <a:solidFill>
                  <a:schemeClr val="bg1"/>
                </a:solidFill>
              </a:rPr>
              <a:t>albstadt-sigmaringen</a:t>
            </a:r>
            <a:r>
              <a:rPr lang="de-DE" dirty="0">
                <a:solidFill>
                  <a:schemeClr val="bg1"/>
                </a:solidFill>
              </a:rPr>
              <a:t>						</a:t>
            </a:r>
            <a:r>
              <a:rPr lang="de-DE" sz="1400" dirty="0" err="1">
                <a:solidFill>
                  <a:schemeClr val="bg1"/>
                </a:solidFill>
              </a:rPr>
              <a:t>home</a:t>
            </a:r>
            <a:r>
              <a:rPr lang="de-DE" sz="1400" dirty="0">
                <a:solidFill>
                  <a:schemeClr val="bg1"/>
                </a:solidFill>
              </a:rPr>
              <a:t>   </a:t>
            </a:r>
            <a:r>
              <a:rPr lang="de-DE" sz="1400" dirty="0" err="1">
                <a:solidFill>
                  <a:schemeClr val="bg1"/>
                </a:solidFill>
              </a:rPr>
              <a:t>hafen</a:t>
            </a:r>
            <a:r>
              <a:rPr lang="de-DE" sz="1400" dirty="0">
                <a:solidFill>
                  <a:schemeClr val="bg1"/>
                </a:solidFill>
              </a:rPr>
              <a:t>   </a:t>
            </a:r>
            <a:r>
              <a:rPr lang="de-DE" sz="1400" dirty="0" err="1">
                <a:solidFill>
                  <a:schemeClr val="bg1"/>
                </a:solidFill>
              </a:rPr>
              <a:t>betreiber</a:t>
            </a:r>
            <a:r>
              <a:rPr lang="de-DE" sz="1400" dirty="0">
                <a:solidFill>
                  <a:schemeClr val="bg1"/>
                </a:solidFill>
              </a:rPr>
              <a:t>   </a:t>
            </a:r>
            <a:r>
              <a:rPr lang="de-DE" sz="1400" dirty="0" err="1">
                <a:solidFill>
                  <a:schemeClr val="bg1"/>
                </a:solidFill>
              </a:rPr>
              <a:t>faq</a:t>
            </a:r>
            <a:r>
              <a:rPr lang="de-DE" sz="1400" dirty="0">
                <a:solidFill>
                  <a:schemeClr val="bg1"/>
                </a:solidFill>
              </a:rPr>
              <a:t>   </a:t>
            </a:r>
            <a:r>
              <a:rPr lang="de-DE" sz="1400" b="1" u="sng" dirty="0">
                <a:solidFill>
                  <a:schemeClr val="bg1"/>
                </a:solidFill>
              </a:rPr>
              <a:t>buchen</a:t>
            </a:r>
            <a:r>
              <a:rPr lang="de-DE" sz="1400" dirty="0">
                <a:solidFill>
                  <a:schemeClr val="bg1"/>
                </a:solidFill>
              </a:rPr>
              <a:t>   </a:t>
            </a:r>
            <a:endParaRPr lang="de-DE" dirty="0">
              <a:solidFill>
                <a:schemeClr val="bg1"/>
              </a:solidFill>
            </a:endParaRPr>
          </a:p>
        </p:txBody>
      </p:sp>
      <p:sp>
        <p:nvSpPr>
          <p:cNvPr id="5" name="Rechteck 4">
            <a:extLst>
              <a:ext uri="{FF2B5EF4-FFF2-40B4-BE49-F238E27FC236}">
                <a16:creationId xmlns:a16="http://schemas.microsoft.com/office/drawing/2014/main" id="{D1C28CB2-BB49-48D1-A38E-C13FBA0815C0}"/>
              </a:ext>
            </a:extLst>
          </p:cNvPr>
          <p:cNvSpPr/>
          <p:nvPr/>
        </p:nvSpPr>
        <p:spPr>
          <a:xfrm>
            <a:off x="8088406" y="1403818"/>
            <a:ext cx="3299011" cy="367553"/>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 name="Gerader Verbinder 7">
            <a:extLst>
              <a:ext uri="{FF2B5EF4-FFF2-40B4-BE49-F238E27FC236}">
                <a16:creationId xmlns:a16="http://schemas.microsoft.com/office/drawing/2014/main" id="{7AB7B212-AFE7-4097-976C-A63F08E081DF}"/>
              </a:ext>
            </a:extLst>
          </p:cNvPr>
          <p:cNvCxnSpPr/>
          <p:nvPr/>
        </p:nvCxnSpPr>
        <p:spPr>
          <a:xfrm flipV="1">
            <a:off x="9737912" y="896471"/>
            <a:ext cx="203947" cy="475129"/>
          </a:xfrm>
          <a:prstGeom prst="line">
            <a:avLst/>
          </a:prstGeom>
          <a:ln>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9" name="Textfeld 8">
            <a:extLst>
              <a:ext uri="{FF2B5EF4-FFF2-40B4-BE49-F238E27FC236}">
                <a16:creationId xmlns:a16="http://schemas.microsoft.com/office/drawing/2014/main" id="{C32F6202-AB3F-4406-9198-C4C7C0BBC609}"/>
              </a:ext>
            </a:extLst>
          </p:cNvPr>
          <p:cNvSpPr txBox="1"/>
          <p:nvPr/>
        </p:nvSpPr>
        <p:spPr>
          <a:xfrm>
            <a:off x="9545172" y="619472"/>
            <a:ext cx="1228164" cy="276999"/>
          </a:xfrm>
          <a:prstGeom prst="rect">
            <a:avLst/>
          </a:prstGeom>
          <a:noFill/>
        </p:spPr>
        <p:txBody>
          <a:bodyPr wrap="square" rtlCol="0">
            <a:spAutoFit/>
          </a:bodyPr>
          <a:lstStyle/>
          <a:p>
            <a:r>
              <a:rPr lang="de-DE" sz="1200" dirty="0">
                <a:solidFill>
                  <a:srgbClr val="FFC000"/>
                </a:solidFill>
              </a:rPr>
              <a:t>Navigation</a:t>
            </a:r>
            <a:endParaRPr lang="de-DE" dirty="0">
              <a:solidFill>
                <a:srgbClr val="FFC000"/>
              </a:solidFill>
            </a:endParaRPr>
          </a:p>
        </p:txBody>
      </p:sp>
      <p:sp>
        <p:nvSpPr>
          <p:cNvPr id="10" name="Textfeld 9">
            <a:extLst>
              <a:ext uri="{FF2B5EF4-FFF2-40B4-BE49-F238E27FC236}">
                <a16:creationId xmlns:a16="http://schemas.microsoft.com/office/drawing/2014/main" id="{673BBD2F-90F7-413B-A17A-1FFB52769D4A}"/>
              </a:ext>
            </a:extLst>
          </p:cNvPr>
          <p:cNvSpPr txBox="1"/>
          <p:nvPr/>
        </p:nvSpPr>
        <p:spPr>
          <a:xfrm>
            <a:off x="905435" y="1999129"/>
            <a:ext cx="10515600" cy="4061012"/>
          </a:xfrm>
          <a:prstGeom prst="rect">
            <a:avLst/>
          </a:prstGeom>
          <a:noFill/>
          <a:ln>
            <a:solidFill>
              <a:schemeClr val="bg1"/>
            </a:solidFill>
          </a:ln>
        </p:spPr>
        <p:txBody>
          <a:bodyPr wrap="square" rtlCol="0">
            <a:spAutoFit/>
          </a:bodyPr>
          <a:lstStyle/>
          <a:p>
            <a:endParaRPr lang="de-DE" dirty="0"/>
          </a:p>
        </p:txBody>
      </p:sp>
      <p:cxnSp>
        <p:nvCxnSpPr>
          <p:cNvPr id="7" name="Gerader Verbinder 6">
            <a:extLst>
              <a:ext uri="{FF2B5EF4-FFF2-40B4-BE49-F238E27FC236}">
                <a16:creationId xmlns:a16="http://schemas.microsoft.com/office/drawing/2014/main" id="{63AD71A5-0208-41D5-9833-43AA93746581}"/>
              </a:ext>
            </a:extLst>
          </p:cNvPr>
          <p:cNvCxnSpPr>
            <a:stCxn id="10" idx="0"/>
          </p:cNvCxnSpPr>
          <p:nvPr/>
        </p:nvCxnSpPr>
        <p:spPr>
          <a:xfrm>
            <a:off x="6163235" y="1999129"/>
            <a:ext cx="0" cy="40610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7F32BB07-B925-4415-BDEB-99953AC99819}"/>
              </a:ext>
            </a:extLst>
          </p:cNvPr>
          <p:cNvSpPr txBox="1"/>
          <p:nvPr/>
        </p:nvSpPr>
        <p:spPr>
          <a:xfrm>
            <a:off x="2375648" y="2189167"/>
            <a:ext cx="2447363" cy="369332"/>
          </a:xfrm>
          <a:prstGeom prst="rect">
            <a:avLst/>
          </a:prstGeom>
          <a:noFill/>
        </p:spPr>
        <p:txBody>
          <a:bodyPr wrap="square" rtlCol="0">
            <a:spAutoFit/>
          </a:bodyPr>
          <a:lstStyle/>
          <a:p>
            <a:pPr algn="ctr"/>
            <a:r>
              <a:rPr lang="de-DE" dirty="0">
                <a:solidFill>
                  <a:schemeClr val="bg1"/>
                </a:solidFill>
              </a:rPr>
              <a:t>Headline 1</a:t>
            </a:r>
          </a:p>
        </p:txBody>
      </p:sp>
      <p:sp>
        <p:nvSpPr>
          <p:cNvPr id="18" name="Textfeld 17">
            <a:extLst>
              <a:ext uri="{FF2B5EF4-FFF2-40B4-BE49-F238E27FC236}">
                <a16:creationId xmlns:a16="http://schemas.microsoft.com/office/drawing/2014/main" id="{DF8B3247-C7CF-4B00-80DD-B2F506561001}"/>
              </a:ext>
            </a:extLst>
          </p:cNvPr>
          <p:cNvSpPr txBox="1"/>
          <p:nvPr/>
        </p:nvSpPr>
        <p:spPr>
          <a:xfrm>
            <a:off x="2310654" y="3095613"/>
            <a:ext cx="2447363" cy="2269966"/>
          </a:xfrm>
          <a:prstGeom prst="rect">
            <a:avLst/>
          </a:prstGeom>
          <a:noFill/>
          <a:ln>
            <a:solidFill>
              <a:schemeClr val="bg1"/>
            </a:solidFill>
          </a:ln>
        </p:spPr>
        <p:txBody>
          <a:bodyPr wrap="square" rtlCol="0" anchor="ctr">
            <a:noAutofit/>
          </a:bodyPr>
          <a:lstStyle/>
          <a:p>
            <a:pPr algn="ctr"/>
            <a:r>
              <a:rPr lang="de-DE" dirty="0">
                <a:solidFill>
                  <a:schemeClr val="bg1"/>
                </a:solidFill>
              </a:rPr>
              <a:t>Foto</a:t>
            </a:r>
          </a:p>
        </p:txBody>
      </p:sp>
      <p:sp>
        <p:nvSpPr>
          <p:cNvPr id="19" name="Textfeld 18">
            <a:extLst>
              <a:ext uri="{FF2B5EF4-FFF2-40B4-BE49-F238E27FC236}">
                <a16:creationId xmlns:a16="http://schemas.microsoft.com/office/drawing/2014/main" id="{2DA21B23-6FE3-4931-9388-D66F5FBEED28}"/>
              </a:ext>
            </a:extLst>
          </p:cNvPr>
          <p:cNvSpPr txBox="1"/>
          <p:nvPr/>
        </p:nvSpPr>
        <p:spPr>
          <a:xfrm>
            <a:off x="7633448" y="2189167"/>
            <a:ext cx="2447363" cy="369332"/>
          </a:xfrm>
          <a:prstGeom prst="rect">
            <a:avLst/>
          </a:prstGeom>
          <a:noFill/>
        </p:spPr>
        <p:txBody>
          <a:bodyPr wrap="square" rtlCol="0">
            <a:spAutoFit/>
          </a:bodyPr>
          <a:lstStyle/>
          <a:p>
            <a:pPr algn="ctr"/>
            <a:r>
              <a:rPr lang="de-DE" dirty="0">
                <a:solidFill>
                  <a:schemeClr val="bg1"/>
                </a:solidFill>
              </a:rPr>
              <a:t>Headline 2</a:t>
            </a:r>
          </a:p>
        </p:txBody>
      </p:sp>
      <p:sp>
        <p:nvSpPr>
          <p:cNvPr id="14" name="Textfeld 13">
            <a:extLst>
              <a:ext uri="{FF2B5EF4-FFF2-40B4-BE49-F238E27FC236}">
                <a16:creationId xmlns:a16="http://schemas.microsoft.com/office/drawing/2014/main" id="{2F366093-B11C-46CE-AD1F-C7D4BB37EA4B}"/>
              </a:ext>
            </a:extLst>
          </p:cNvPr>
          <p:cNvSpPr txBox="1"/>
          <p:nvPr/>
        </p:nvSpPr>
        <p:spPr>
          <a:xfrm>
            <a:off x="6526965" y="2711866"/>
            <a:ext cx="4616474" cy="3175272"/>
          </a:xfrm>
          <a:prstGeom prst="rect">
            <a:avLst/>
          </a:prstGeom>
          <a:solidFill>
            <a:schemeClr val="bg1"/>
          </a:solidFill>
          <a:ln>
            <a:solidFill>
              <a:schemeClr val="bg1"/>
            </a:solidFill>
          </a:ln>
        </p:spPr>
        <p:txBody>
          <a:bodyPr wrap="square" rtlCol="0" anchor="ctr">
            <a:noAutofit/>
          </a:bodyPr>
          <a:lstStyle/>
          <a:p>
            <a:pPr algn="ctr"/>
            <a:r>
              <a:rPr lang="de-DE" dirty="0"/>
              <a:t>Buchungsformular,</a:t>
            </a:r>
          </a:p>
          <a:p>
            <a:pPr algn="ctr"/>
            <a:r>
              <a:rPr lang="de-DE" dirty="0"/>
              <a:t>Details siehe folgende Seite</a:t>
            </a:r>
          </a:p>
        </p:txBody>
      </p:sp>
    </p:spTree>
    <p:extLst>
      <p:ext uri="{BB962C8B-B14F-4D97-AF65-F5344CB8AC3E}">
        <p14:creationId xmlns:p14="http://schemas.microsoft.com/office/powerpoint/2010/main" val="2634051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6059AA-A16E-4D99-871C-4F260E2079B2}"/>
              </a:ext>
            </a:extLst>
          </p:cNvPr>
          <p:cNvSpPr>
            <a:spLocks noGrp="1"/>
          </p:cNvSpPr>
          <p:nvPr>
            <p:ph type="title"/>
          </p:nvPr>
        </p:nvSpPr>
        <p:spPr/>
        <p:txBody>
          <a:bodyPr anchor="t">
            <a:normAutofit/>
          </a:bodyPr>
          <a:lstStyle/>
          <a:p>
            <a:r>
              <a:rPr lang="de-DE" sz="3000" b="1" dirty="0">
                <a:solidFill>
                  <a:schemeClr val="bg1"/>
                </a:solidFill>
              </a:rPr>
              <a:t>Mock-</a:t>
            </a:r>
            <a:r>
              <a:rPr lang="de-DE" sz="3000" b="1" dirty="0" err="1">
                <a:solidFill>
                  <a:schemeClr val="bg1"/>
                </a:solidFill>
              </a:rPr>
              <a:t>Ups</a:t>
            </a:r>
            <a:r>
              <a:rPr lang="de-DE" sz="3000" b="1" dirty="0">
                <a:solidFill>
                  <a:schemeClr val="bg1"/>
                </a:solidFill>
              </a:rPr>
              <a:t> | Buchungsformular</a:t>
            </a:r>
          </a:p>
        </p:txBody>
      </p:sp>
      <p:sp>
        <p:nvSpPr>
          <p:cNvPr id="6" name="Textfeld 5">
            <a:extLst>
              <a:ext uri="{FF2B5EF4-FFF2-40B4-BE49-F238E27FC236}">
                <a16:creationId xmlns:a16="http://schemas.microsoft.com/office/drawing/2014/main" id="{092F7FF6-30CA-4958-B09A-4E3EF4D6843E}"/>
              </a:ext>
            </a:extLst>
          </p:cNvPr>
          <p:cNvSpPr txBox="1"/>
          <p:nvPr/>
        </p:nvSpPr>
        <p:spPr>
          <a:xfrm>
            <a:off x="941294" y="1335741"/>
            <a:ext cx="1048871" cy="369332"/>
          </a:xfrm>
          <a:prstGeom prst="rect">
            <a:avLst/>
          </a:prstGeom>
          <a:noFill/>
        </p:spPr>
        <p:txBody>
          <a:bodyPr wrap="square" rtlCol="0">
            <a:spAutoFit/>
          </a:bodyPr>
          <a:lstStyle/>
          <a:p>
            <a:r>
              <a:rPr lang="de-DE" dirty="0">
                <a:solidFill>
                  <a:schemeClr val="bg1"/>
                </a:solidFill>
              </a:rPr>
              <a:t>Beginn</a:t>
            </a:r>
          </a:p>
        </p:txBody>
      </p:sp>
      <p:sp>
        <p:nvSpPr>
          <p:cNvPr id="15" name="Textfeld 14">
            <a:extLst>
              <a:ext uri="{FF2B5EF4-FFF2-40B4-BE49-F238E27FC236}">
                <a16:creationId xmlns:a16="http://schemas.microsoft.com/office/drawing/2014/main" id="{26BFDD2D-C963-46FE-B093-154BF02BB7B8}"/>
              </a:ext>
            </a:extLst>
          </p:cNvPr>
          <p:cNvSpPr txBox="1"/>
          <p:nvPr/>
        </p:nvSpPr>
        <p:spPr>
          <a:xfrm>
            <a:off x="2250141" y="1335741"/>
            <a:ext cx="1479177" cy="369332"/>
          </a:xfrm>
          <a:prstGeom prst="rect">
            <a:avLst/>
          </a:prstGeom>
          <a:noFill/>
          <a:ln>
            <a:solidFill>
              <a:schemeClr val="bg1"/>
            </a:solidFill>
          </a:ln>
        </p:spPr>
        <p:txBody>
          <a:bodyPr wrap="square" rtlCol="0">
            <a:spAutoFit/>
          </a:bodyPr>
          <a:lstStyle/>
          <a:p>
            <a:r>
              <a:rPr lang="de-DE" dirty="0">
                <a:solidFill>
                  <a:schemeClr val="bg1"/>
                </a:solidFill>
              </a:rPr>
              <a:t>DD.MM.JJJJ</a:t>
            </a:r>
          </a:p>
        </p:txBody>
      </p:sp>
      <p:sp>
        <p:nvSpPr>
          <p:cNvPr id="16" name="Textfeld 15">
            <a:extLst>
              <a:ext uri="{FF2B5EF4-FFF2-40B4-BE49-F238E27FC236}">
                <a16:creationId xmlns:a16="http://schemas.microsoft.com/office/drawing/2014/main" id="{5CC468D5-D66A-411F-83D5-8765DB5DF296}"/>
              </a:ext>
            </a:extLst>
          </p:cNvPr>
          <p:cNvSpPr txBox="1"/>
          <p:nvPr/>
        </p:nvSpPr>
        <p:spPr>
          <a:xfrm>
            <a:off x="941294" y="1801905"/>
            <a:ext cx="1048871" cy="369332"/>
          </a:xfrm>
          <a:prstGeom prst="rect">
            <a:avLst/>
          </a:prstGeom>
          <a:noFill/>
        </p:spPr>
        <p:txBody>
          <a:bodyPr wrap="square" rtlCol="0">
            <a:spAutoFit/>
          </a:bodyPr>
          <a:lstStyle/>
          <a:p>
            <a:r>
              <a:rPr lang="de-DE" dirty="0">
                <a:solidFill>
                  <a:schemeClr val="bg1"/>
                </a:solidFill>
              </a:rPr>
              <a:t>Ende</a:t>
            </a:r>
          </a:p>
        </p:txBody>
      </p:sp>
      <p:sp>
        <p:nvSpPr>
          <p:cNvPr id="20" name="Textfeld 19">
            <a:extLst>
              <a:ext uri="{FF2B5EF4-FFF2-40B4-BE49-F238E27FC236}">
                <a16:creationId xmlns:a16="http://schemas.microsoft.com/office/drawing/2014/main" id="{1AE64D13-10C3-433D-BFDB-B3D10F0DE1D8}"/>
              </a:ext>
            </a:extLst>
          </p:cNvPr>
          <p:cNvSpPr txBox="1"/>
          <p:nvPr/>
        </p:nvSpPr>
        <p:spPr>
          <a:xfrm>
            <a:off x="2250141" y="1801905"/>
            <a:ext cx="1479177" cy="369332"/>
          </a:xfrm>
          <a:prstGeom prst="rect">
            <a:avLst/>
          </a:prstGeom>
          <a:noFill/>
          <a:ln>
            <a:solidFill>
              <a:schemeClr val="bg1"/>
            </a:solidFill>
          </a:ln>
        </p:spPr>
        <p:txBody>
          <a:bodyPr wrap="square" rtlCol="0">
            <a:spAutoFit/>
          </a:bodyPr>
          <a:lstStyle/>
          <a:p>
            <a:r>
              <a:rPr lang="de-DE" dirty="0">
                <a:solidFill>
                  <a:schemeClr val="bg1"/>
                </a:solidFill>
              </a:rPr>
              <a:t>DD.MM.JJJJ</a:t>
            </a:r>
          </a:p>
        </p:txBody>
      </p:sp>
      <p:sp>
        <p:nvSpPr>
          <p:cNvPr id="21" name="Textfeld 20">
            <a:extLst>
              <a:ext uri="{FF2B5EF4-FFF2-40B4-BE49-F238E27FC236}">
                <a16:creationId xmlns:a16="http://schemas.microsoft.com/office/drawing/2014/main" id="{12913EC0-3007-428B-82BC-4A67CF1F52B1}"/>
              </a:ext>
            </a:extLst>
          </p:cNvPr>
          <p:cNvSpPr txBox="1"/>
          <p:nvPr/>
        </p:nvSpPr>
        <p:spPr>
          <a:xfrm>
            <a:off x="4100661" y="1335741"/>
            <a:ext cx="1233340" cy="369332"/>
          </a:xfrm>
          <a:prstGeom prst="rect">
            <a:avLst/>
          </a:prstGeom>
          <a:noFill/>
        </p:spPr>
        <p:txBody>
          <a:bodyPr wrap="square" rtlCol="0">
            <a:spAutoFit/>
          </a:bodyPr>
          <a:lstStyle/>
          <a:p>
            <a:r>
              <a:rPr lang="de-DE" dirty="0">
                <a:solidFill>
                  <a:schemeClr val="bg1"/>
                </a:solidFill>
              </a:rPr>
              <a:t>Bootslänge</a:t>
            </a:r>
          </a:p>
        </p:txBody>
      </p:sp>
      <p:sp>
        <p:nvSpPr>
          <p:cNvPr id="22" name="Textfeld 21">
            <a:extLst>
              <a:ext uri="{FF2B5EF4-FFF2-40B4-BE49-F238E27FC236}">
                <a16:creationId xmlns:a16="http://schemas.microsoft.com/office/drawing/2014/main" id="{1F2A9B8D-30A7-44FF-95C0-40E8C32D90FE}"/>
              </a:ext>
            </a:extLst>
          </p:cNvPr>
          <p:cNvSpPr txBox="1"/>
          <p:nvPr/>
        </p:nvSpPr>
        <p:spPr>
          <a:xfrm>
            <a:off x="5495364" y="1335741"/>
            <a:ext cx="1479177" cy="369332"/>
          </a:xfrm>
          <a:prstGeom prst="rect">
            <a:avLst/>
          </a:prstGeom>
          <a:noFill/>
          <a:ln>
            <a:solidFill>
              <a:schemeClr val="bg1"/>
            </a:solidFill>
          </a:ln>
        </p:spPr>
        <p:txBody>
          <a:bodyPr wrap="square" rtlCol="0">
            <a:spAutoFit/>
          </a:bodyPr>
          <a:lstStyle/>
          <a:p>
            <a:r>
              <a:rPr lang="de-DE" dirty="0">
                <a:solidFill>
                  <a:schemeClr val="bg1"/>
                </a:solidFill>
              </a:rPr>
              <a:t>Dropdown</a:t>
            </a:r>
          </a:p>
        </p:txBody>
      </p:sp>
      <p:sp>
        <p:nvSpPr>
          <p:cNvPr id="23" name="Rechteck 22">
            <a:extLst>
              <a:ext uri="{FF2B5EF4-FFF2-40B4-BE49-F238E27FC236}">
                <a16:creationId xmlns:a16="http://schemas.microsoft.com/office/drawing/2014/main" id="{EFF4704D-E1B1-4A7F-95C1-5AAF0700CA4A}"/>
              </a:ext>
            </a:extLst>
          </p:cNvPr>
          <p:cNvSpPr/>
          <p:nvPr/>
        </p:nvSpPr>
        <p:spPr>
          <a:xfrm>
            <a:off x="5409082" y="1282842"/>
            <a:ext cx="1664072" cy="475129"/>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4" name="Gerader Verbinder 23">
            <a:extLst>
              <a:ext uri="{FF2B5EF4-FFF2-40B4-BE49-F238E27FC236}">
                <a16:creationId xmlns:a16="http://schemas.microsoft.com/office/drawing/2014/main" id="{CDC85A80-E028-4742-8C20-28E49C6E26FB}"/>
              </a:ext>
            </a:extLst>
          </p:cNvPr>
          <p:cNvCxnSpPr>
            <a:cxnSpLocks/>
          </p:cNvCxnSpPr>
          <p:nvPr/>
        </p:nvCxnSpPr>
        <p:spPr>
          <a:xfrm flipV="1">
            <a:off x="6944289" y="1103827"/>
            <a:ext cx="606581" cy="179015"/>
          </a:xfrm>
          <a:prstGeom prst="line">
            <a:avLst/>
          </a:prstGeom>
          <a:ln>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25" name="Textfeld 24">
            <a:extLst>
              <a:ext uri="{FF2B5EF4-FFF2-40B4-BE49-F238E27FC236}">
                <a16:creationId xmlns:a16="http://schemas.microsoft.com/office/drawing/2014/main" id="{569AA36A-B120-42E2-85BE-455512CCCD99}"/>
              </a:ext>
            </a:extLst>
          </p:cNvPr>
          <p:cNvSpPr txBox="1"/>
          <p:nvPr/>
        </p:nvSpPr>
        <p:spPr>
          <a:xfrm>
            <a:off x="7630258" y="833696"/>
            <a:ext cx="3962400" cy="1569660"/>
          </a:xfrm>
          <a:prstGeom prst="rect">
            <a:avLst/>
          </a:prstGeom>
          <a:noFill/>
        </p:spPr>
        <p:txBody>
          <a:bodyPr wrap="square" rtlCol="0">
            <a:spAutoFit/>
          </a:bodyPr>
          <a:lstStyle/>
          <a:p>
            <a:r>
              <a:rPr lang="de-DE" sz="1200" dirty="0">
                <a:solidFill>
                  <a:srgbClr val="FFC000"/>
                </a:solidFill>
              </a:rPr>
              <a:t>Dropdown-Optionen: bis 5m, 5-10m, 10-15m, 15-20m, je Bootslängen-Kategorie gibt es eine bestimmte Anzahl an Plätzen, falls im gewählten Zeitraum für die gewünschte Bootslängen-Kategorie keine Plätze mehr frei sind, ist keine Buchung möglich und der User wird entsprechend informiert.  </a:t>
            </a:r>
            <a:r>
              <a:rPr lang="de-DE" sz="1200" u="sng" dirty="0">
                <a:solidFill>
                  <a:srgbClr val="FFC000"/>
                </a:solidFill>
              </a:rPr>
              <a:t>Optiona</a:t>
            </a:r>
            <a:r>
              <a:rPr lang="de-DE" sz="1200" dirty="0">
                <a:solidFill>
                  <a:srgbClr val="FFC000"/>
                </a:solidFill>
              </a:rPr>
              <a:t>l wird die Buchungszeit noch schöner grafisch aufbereitet (z.B. wird mit rot/grün schon die Verfügbarkeit für die jeweilige Bootslänge angezeigt)</a:t>
            </a:r>
            <a:endParaRPr lang="de-DE" dirty="0">
              <a:solidFill>
                <a:srgbClr val="FFC000"/>
              </a:solidFill>
            </a:endParaRPr>
          </a:p>
        </p:txBody>
      </p:sp>
      <p:sp>
        <p:nvSpPr>
          <p:cNvPr id="26" name="Textfeld 25">
            <a:extLst>
              <a:ext uri="{FF2B5EF4-FFF2-40B4-BE49-F238E27FC236}">
                <a16:creationId xmlns:a16="http://schemas.microsoft.com/office/drawing/2014/main" id="{3EF88E8A-BABF-4A55-A14C-AEE66CD667D7}"/>
              </a:ext>
            </a:extLst>
          </p:cNvPr>
          <p:cNvSpPr txBox="1"/>
          <p:nvPr/>
        </p:nvSpPr>
        <p:spPr>
          <a:xfrm>
            <a:off x="941293" y="2476638"/>
            <a:ext cx="1308848" cy="369332"/>
          </a:xfrm>
          <a:prstGeom prst="rect">
            <a:avLst/>
          </a:prstGeom>
          <a:noFill/>
        </p:spPr>
        <p:txBody>
          <a:bodyPr wrap="square" rtlCol="0">
            <a:spAutoFit/>
          </a:bodyPr>
          <a:lstStyle/>
          <a:p>
            <a:r>
              <a:rPr lang="de-DE" dirty="0">
                <a:solidFill>
                  <a:schemeClr val="bg1"/>
                </a:solidFill>
              </a:rPr>
              <a:t>Nachname</a:t>
            </a:r>
          </a:p>
        </p:txBody>
      </p:sp>
      <p:sp>
        <p:nvSpPr>
          <p:cNvPr id="27" name="Textfeld 26">
            <a:extLst>
              <a:ext uri="{FF2B5EF4-FFF2-40B4-BE49-F238E27FC236}">
                <a16:creationId xmlns:a16="http://schemas.microsoft.com/office/drawing/2014/main" id="{C1257CF2-C9BE-43E2-83D5-43D80E81CA57}"/>
              </a:ext>
            </a:extLst>
          </p:cNvPr>
          <p:cNvSpPr txBox="1"/>
          <p:nvPr/>
        </p:nvSpPr>
        <p:spPr>
          <a:xfrm>
            <a:off x="941293" y="3054862"/>
            <a:ext cx="1308848" cy="369332"/>
          </a:xfrm>
          <a:prstGeom prst="rect">
            <a:avLst/>
          </a:prstGeom>
          <a:noFill/>
        </p:spPr>
        <p:txBody>
          <a:bodyPr wrap="square" rtlCol="0">
            <a:spAutoFit/>
          </a:bodyPr>
          <a:lstStyle/>
          <a:p>
            <a:r>
              <a:rPr lang="de-DE" dirty="0">
                <a:solidFill>
                  <a:schemeClr val="bg1"/>
                </a:solidFill>
              </a:rPr>
              <a:t>Vorname</a:t>
            </a:r>
          </a:p>
        </p:txBody>
      </p:sp>
      <p:sp>
        <p:nvSpPr>
          <p:cNvPr id="28" name="Textfeld 27">
            <a:extLst>
              <a:ext uri="{FF2B5EF4-FFF2-40B4-BE49-F238E27FC236}">
                <a16:creationId xmlns:a16="http://schemas.microsoft.com/office/drawing/2014/main" id="{7C871955-4720-408B-8175-ED8AA7E39918}"/>
              </a:ext>
            </a:extLst>
          </p:cNvPr>
          <p:cNvSpPr txBox="1"/>
          <p:nvPr/>
        </p:nvSpPr>
        <p:spPr>
          <a:xfrm>
            <a:off x="941293" y="3658490"/>
            <a:ext cx="1308848" cy="369332"/>
          </a:xfrm>
          <a:prstGeom prst="rect">
            <a:avLst/>
          </a:prstGeom>
          <a:noFill/>
        </p:spPr>
        <p:txBody>
          <a:bodyPr wrap="square" rtlCol="0">
            <a:spAutoFit/>
          </a:bodyPr>
          <a:lstStyle/>
          <a:p>
            <a:r>
              <a:rPr lang="de-DE" dirty="0">
                <a:solidFill>
                  <a:schemeClr val="bg1"/>
                </a:solidFill>
              </a:rPr>
              <a:t>Email</a:t>
            </a:r>
          </a:p>
        </p:txBody>
      </p:sp>
      <p:sp>
        <p:nvSpPr>
          <p:cNvPr id="29" name="Textfeld 28">
            <a:extLst>
              <a:ext uri="{FF2B5EF4-FFF2-40B4-BE49-F238E27FC236}">
                <a16:creationId xmlns:a16="http://schemas.microsoft.com/office/drawing/2014/main" id="{15672F55-A992-4233-ABF1-4864C7F26292}"/>
              </a:ext>
            </a:extLst>
          </p:cNvPr>
          <p:cNvSpPr txBox="1"/>
          <p:nvPr/>
        </p:nvSpPr>
        <p:spPr>
          <a:xfrm>
            <a:off x="941293" y="4262118"/>
            <a:ext cx="1308848" cy="369332"/>
          </a:xfrm>
          <a:prstGeom prst="rect">
            <a:avLst/>
          </a:prstGeom>
          <a:noFill/>
        </p:spPr>
        <p:txBody>
          <a:bodyPr wrap="square" rtlCol="0">
            <a:spAutoFit/>
          </a:bodyPr>
          <a:lstStyle/>
          <a:p>
            <a:r>
              <a:rPr lang="de-DE" dirty="0">
                <a:solidFill>
                  <a:schemeClr val="bg1"/>
                </a:solidFill>
              </a:rPr>
              <a:t>Telefonnr.</a:t>
            </a:r>
          </a:p>
        </p:txBody>
      </p:sp>
      <p:sp>
        <p:nvSpPr>
          <p:cNvPr id="30" name="Textfeld 29">
            <a:extLst>
              <a:ext uri="{FF2B5EF4-FFF2-40B4-BE49-F238E27FC236}">
                <a16:creationId xmlns:a16="http://schemas.microsoft.com/office/drawing/2014/main" id="{FDA60547-8BB8-40D1-B9AB-61E7402E7D72}"/>
              </a:ext>
            </a:extLst>
          </p:cNvPr>
          <p:cNvSpPr txBox="1"/>
          <p:nvPr/>
        </p:nvSpPr>
        <p:spPr>
          <a:xfrm>
            <a:off x="2250140" y="2476638"/>
            <a:ext cx="4724401" cy="369332"/>
          </a:xfrm>
          <a:prstGeom prst="rect">
            <a:avLst/>
          </a:prstGeom>
          <a:noFill/>
          <a:ln>
            <a:solidFill>
              <a:schemeClr val="bg1"/>
            </a:solidFill>
          </a:ln>
        </p:spPr>
        <p:txBody>
          <a:bodyPr wrap="square" rtlCol="0">
            <a:spAutoFit/>
          </a:bodyPr>
          <a:lstStyle/>
          <a:p>
            <a:r>
              <a:rPr lang="de-DE" dirty="0">
                <a:solidFill>
                  <a:schemeClr val="bg1"/>
                </a:solidFill>
              </a:rPr>
              <a:t>Mustermann</a:t>
            </a:r>
          </a:p>
        </p:txBody>
      </p:sp>
      <p:sp>
        <p:nvSpPr>
          <p:cNvPr id="32" name="Textfeld 31">
            <a:extLst>
              <a:ext uri="{FF2B5EF4-FFF2-40B4-BE49-F238E27FC236}">
                <a16:creationId xmlns:a16="http://schemas.microsoft.com/office/drawing/2014/main" id="{0DFECFB4-C5EE-40CA-B730-3CB2AC203869}"/>
              </a:ext>
            </a:extLst>
          </p:cNvPr>
          <p:cNvSpPr txBox="1"/>
          <p:nvPr/>
        </p:nvSpPr>
        <p:spPr>
          <a:xfrm>
            <a:off x="2250140" y="3054862"/>
            <a:ext cx="4724401" cy="369332"/>
          </a:xfrm>
          <a:prstGeom prst="rect">
            <a:avLst/>
          </a:prstGeom>
          <a:noFill/>
          <a:ln>
            <a:solidFill>
              <a:schemeClr val="bg1"/>
            </a:solidFill>
          </a:ln>
        </p:spPr>
        <p:txBody>
          <a:bodyPr wrap="square" rtlCol="0">
            <a:spAutoFit/>
          </a:bodyPr>
          <a:lstStyle/>
          <a:p>
            <a:r>
              <a:rPr lang="de-DE" dirty="0">
                <a:solidFill>
                  <a:schemeClr val="bg1"/>
                </a:solidFill>
              </a:rPr>
              <a:t>Max</a:t>
            </a:r>
          </a:p>
        </p:txBody>
      </p:sp>
      <p:sp>
        <p:nvSpPr>
          <p:cNvPr id="33" name="Textfeld 32">
            <a:extLst>
              <a:ext uri="{FF2B5EF4-FFF2-40B4-BE49-F238E27FC236}">
                <a16:creationId xmlns:a16="http://schemas.microsoft.com/office/drawing/2014/main" id="{B54DA626-357D-4A2D-982A-6C095D656BD1}"/>
              </a:ext>
            </a:extLst>
          </p:cNvPr>
          <p:cNvSpPr txBox="1"/>
          <p:nvPr/>
        </p:nvSpPr>
        <p:spPr>
          <a:xfrm>
            <a:off x="2250140" y="3664463"/>
            <a:ext cx="4724401" cy="369332"/>
          </a:xfrm>
          <a:prstGeom prst="rect">
            <a:avLst/>
          </a:prstGeom>
          <a:noFill/>
          <a:ln>
            <a:solidFill>
              <a:schemeClr val="bg1"/>
            </a:solidFill>
          </a:ln>
        </p:spPr>
        <p:txBody>
          <a:bodyPr wrap="square" rtlCol="0">
            <a:spAutoFit/>
          </a:bodyPr>
          <a:lstStyle/>
          <a:p>
            <a:r>
              <a:rPr lang="de-DE" dirty="0">
                <a:solidFill>
                  <a:schemeClr val="bg1"/>
                </a:solidFill>
              </a:rPr>
              <a:t>max.mustermann@mustermail.de</a:t>
            </a:r>
          </a:p>
        </p:txBody>
      </p:sp>
      <p:sp>
        <p:nvSpPr>
          <p:cNvPr id="34" name="Textfeld 33">
            <a:extLst>
              <a:ext uri="{FF2B5EF4-FFF2-40B4-BE49-F238E27FC236}">
                <a16:creationId xmlns:a16="http://schemas.microsoft.com/office/drawing/2014/main" id="{66BF088B-E822-4B98-BB28-88898A9584D3}"/>
              </a:ext>
            </a:extLst>
          </p:cNvPr>
          <p:cNvSpPr txBox="1"/>
          <p:nvPr/>
        </p:nvSpPr>
        <p:spPr>
          <a:xfrm>
            <a:off x="2250139" y="4262118"/>
            <a:ext cx="4724401" cy="369332"/>
          </a:xfrm>
          <a:prstGeom prst="rect">
            <a:avLst/>
          </a:prstGeom>
          <a:noFill/>
          <a:ln>
            <a:solidFill>
              <a:schemeClr val="bg1"/>
            </a:solidFill>
          </a:ln>
        </p:spPr>
        <p:txBody>
          <a:bodyPr wrap="square" rtlCol="0">
            <a:spAutoFit/>
          </a:bodyPr>
          <a:lstStyle/>
          <a:p>
            <a:r>
              <a:rPr lang="de-DE" dirty="0">
                <a:solidFill>
                  <a:schemeClr val="bg1"/>
                </a:solidFill>
              </a:rPr>
              <a:t>0123456789</a:t>
            </a:r>
          </a:p>
        </p:txBody>
      </p:sp>
      <p:sp>
        <p:nvSpPr>
          <p:cNvPr id="35" name="Textfeld 34">
            <a:extLst>
              <a:ext uri="{FF2B5EF4-FFF2-40B4-BE49-F238E27FC236}">
                <a16:creationId xmlns:a16="http://schemas.microsoft.com/office/drawing/2014/main" id="{B203785C-AC6C-43A7-9BE4-363A939DAFEA}"/>
              </a:ext>
            </a:extLst>
          </p:cNvPr>
          <p:cNvSpPr txBox="1"/>
          <p:nvPr/>
        </p:nvSpPr>
        <p:spPr>
          <a:xfrm>
            <a:off x="941293" y="5152927"/>
            <a:ext cx="6033247" cy="369332"/>
          </a:xfrm>
          <a:prstGeom prst="rect">
            <a:avLst/>
          </a:prstGeom>
          <a:solidFill>
            <a:schemeClr val="bg1"/>
          </a:solidFill>
          <a:ln>
            <a:solidFill>
              <a:schemeClr val="bg1"/>
            </a:solidFill>
          </a:ln>
        </p:spPr>
        <p:txBody>
          <a:bodyPr wrap="square" rtlCol="0">
            <a:spAutoFit/>
          </a:bodyPr>
          <a:lstStyle/>
          <a:p>
            <a:pPr algn="ctr"/>
            <a:r>
              <a:rPr lang="de-DE" dirty="0"/>
              <a:t>Buchen</a:t>
            </a:r>
          </a:p>
        </p:txBody>
      </p:sp>
      <p:sp>
        <p:nvSpPr>
          <p:cNvPr id="36" name="Rechteck 35">
            <a:extLst>
              <a:ext uri="{FF2B5EF4-FFF2-40B4-BE49-F238E27FC236}">
                <a16:creationId xmlns:a16="http://schemas.microsoft.com/office/drawing/2014/main" id="{2A491ADA-828B-4D9E-8924-022D2ABAC598}"/>
              </a:ext>
            </a:extLst>
          </p:cNvPr>
          <p:cNvSpPr/>
          <p:nvPr/>
        </p:nvSpPr>
        <p:spPr>
          <a:xfrm>
            <a:off x="850528" y="5100028"/>
            <a:ext cx="6222625" cy="475129"/>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7" name="Gerader Verbinder 36">
            <a:extLst>
              <a:ext uri="{FF2B5EF4-FFF2-40B4-BE49-F238E27FC236}">
                <a16:creationId xmlns:a16="http://schemas.microsoft.com/office/drawing/2014/main" id="{BCB4B2D5-4923-41B6-BAF3-F19CA3CA3E8A}"/>
              </a:ext>
            </a:extLst>
          </p:cNvPr>
          <p:cNvCxnSpPr>
            <a:cxnSpLocks/>
          </p:cNvCxnSpPr>
          <p:nvPr/>
        </p:nvCxnSpPr>
        <p:spPr>
          <a:xfrm flipV="1">
            <a:off x="7021050" y="4845092"/>
            <a:ext cx="128865" cy="254936"/>
          </a:xfrm>
          <a:prstGeom prst="line">
            <a:avLst/>
          </a:prstGeom>
          <a:ln>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38" name="Textfeld 37">
            <a:extLst>
              <a:ext uri="{FF2B5EF4-FFF2-40B4-BE49-F238E27FC236}">
                <a16:creationId xmlns:a16="http://schemas.microsoft.com/office/drawing/2014/main" id="{11EFC6F9-75D6-4DD3-A0A0-28FB088FABA4}"/>
              </a:ext>
            </a:extLst>
          </p:cNvPr>
          <p:cNvSpPr txBox="1"/>
          <p:nvPr/>
        </p:nvSpPr>
        <p:spPr>
          <a:xfrm>
            <a:off x="7149914" y="4639309"/>
            <a:ext cx="4683497" cy="1015663"/>
          </a:xfrm>
          <a:prstGeom prst="rect">
            <a:avLst/>
          </a:prstGeom>
          <a:noFill/>
        </p:spPr>
        <p:txBody>
          <a:bodyPr wrap="square" rtlCol="0">
            <a:spAutoFit/>
          </a:bodyPr>
          <a:lstStyle/>
          <a:p>
            <a:r>
              <a:rPr lang="de-DE" sz="1200" dirty="0">
                <a:solidFill>
                  <a:srgbClr val="FFC000"/>
                </a:solidFill>
              </a:rPr>
              <a:t>Buchungs-Button, sobald geklickt wird erfolgt die Buchung im Backend und der User landet auf einer Bestätigungsseite (siehe nächstes Mockup) oder er erhält die Info, dass im gewünschten Zeitraum schon alle Plätze in seiner Kategorie belegt sind, </a:t>
            </a:r>
            <a:r>
              <a:rPr lang="de-DE" sz="1200" u="sng" dirty="0">
                <a:solidFill>
                  <a:srgbClr val="FFC000"/>
                </a:solidFill>
              </a:rPr>
              <a:t>optional</a:t>
            </a:r>
            <a:r>
              <a:rPr lang="de-DE" sz="1200" dirty="0">
                <a:solidFill>
                  <a:srgbClr val="FFC000"/>
                </a:solidFill>
              </a:rPr>
              <a:t> erhält der User noch eine Bestätigungsmail</a:t>
            </a:r>
            <a:endParaRPr lang="de-DE" u="sng" dirty="0">
              <a:solidFill>
                <a:srgbClr val="FFC000"/>
              </a:solidFill>
            </a:endParaRPr>
          </a:p>
        </p:txBody>
      </p:sp>
    </p:spTree>
    <p:extLst>
      <p:ext uri="{BB962C8B-B14F-4D97-AF65-F5344CB8AC3E}">
        <p14:creationId xmlns:p14="http://schemas.microsoft.com/office/powerpoint/2010/main" val="402001211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594</Words>
  <Application>Microsoft Office PowerPoint</Application>
  <PresentationFormat>Breitbild</PresentationFormat>
  <Paragraphs>92</Paragraphs>
  <Slides>10</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10</vt:i4>
      </vt:variant>
    </vt:vector>
  </HeadingPairs>
  <TitlesOfParts>
    <vt:vector size="14" baseType="lpstr">
      <vt:lpstr>Arial</vt:lpstr>
      <vt:lpstr>Calibri</vt:lpstr>
      <vt:lpstr>Calibri Light</vt:lpstr>
      <vt:lpstr>Office</vt:lpstr>
      <vt:lpstr>PowerPoint-Präsentation</vt:lpstr>
      <vt:lpstr>Projektvorstellung / Motivation</vt:lpstr>
      <vt:lpstr>Zieldefinition</vt:lpstr>
      <vt:lpstr>Organisationsplanung mit zeitlichem Horizont (GANTT-Diagramm)</vt:lpstr>
      <vt:lpstr>Projektumfang &amp; Realisierbarkeit</vt:lpstr>
      <vt:lpstr>Mock-Ups | Startseite / Home</vt:lpstr>
      <vt:lpstr>Mock-Ups | Hafen-Betreiber-FAQ</vt:lpstr>
      <vt:lpstr>Mock-Ups | Buchen</vt:lpstr>
      <vt:lpstr>Mock-Ups | Buchungsformular</vt:lpstr>
      <vt:lpstr>Mock-Ups | Buchungsbestätigung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Fabi Grande</dc:creator>
  <cp:lastModifiedBy>Karsten Blank</cp:lastModifiedBy>
  <cp:revision>4</cp:revision>
  <dcterms:created xsi:type="dcterms:W3CDTF">2022-03-27T10:10:23Z</dcterms:created>
  <dcterms:modified xsi:type="dcterms:W3CDTF">2022-04-12T11:31:13Z</dcterms:modified>
</cp:coreProperties>
</file>