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7"/>
  </p:notesMasterIdLst>
  <p:sldIdLst>
    <p:sldId id="256" r:id="rId3"/>
    <p:sldId id="258" r:id="rId4"/>
    <p:sldId id="290" r:id="rId5"/>
    <p:sldId id="260" r:id="rId6"/>
    <p:sldId id="261" r:id="rId7"/>
    <p:sldId id="288" r:id="rId8"/>
    <p:sldId id="292" r:id="rId9"/>
    <p:sldId id="263" r:id="rId10"/>
    <p:sldId id="289" r:id="rId11"/>
    <p:sldId id="264" r:id="rId12"/>
    <p:sldId id="291" r:id="rId13"/>
    <p:sldId id="293" r:id="rId14"/>
    <p:sldId id="294" r:id="rId15"/>
    <p:sldId id="29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82546" autoAdjust="0"/>
  </p:normalViewPr>
  <p:slideViewPr>
    <p:cSldViewPr snapToGrid="0">
      <p:cViewPr>
        <p:scale>
          <a:sx n="85" d="100"/>
          <a:sy n="85" d="100"/>
        </p:scale>
        <p:origin x="2048" y="328"/>
      </p:cViewPr>
      <p:guideLst/>
    </p:cSldViewPr>
  </p:slideViewPr>
  <p:notesTextViewPr>
    <p:cViewPr>
      <p:scale>
        <a:sx n="1" d="1"/>
        <a:sy n="1" d="1"/>
      </p:scale>
      <p:origin x="0" y="0"/>
    </p:cViewPr>
  </p:notesTextViewPr>
  <p:sorterViewPr>
    <p:cViewPr>
      <p:scale>
        <a:sx n="100" d="100"/>
        <a:sy n="100" d="100"/>
      </p:scale>
      <p:origin x="0" y="-262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阮 宇迪" userId="a24330079d25bbd9" providerId="LiveId" clId="{31F844A0-227E-6846-A250-A99A0E1AB2B3}"/>
    <pc:docChg chg="undo custSel addSld delSld modSld sldOrd">
      <pc:chgData name="阮 宇迪" userId="a24330079d25bbd9" providerId="LiveId" clId="{31F844A0-227E-6846-A250-A99A0E1AB2B3}" dt="2022-04-29T07:23:55.183" v="13366"/>
      <pc:docMkLst>
        <pc:docMk/>
      </pc:docMkLst>
      <pc:sldChg chg="addSp modSp mod modNotesTx">
        <pc:chgData name="阮 宇迪" userId="a24330079d25bbd9" providerId="LiveId" clId="{31F844A0-227E-6846-A250-A99A0E1AB2B3}" dt="2022-04-27T08:49:05.886" v="8059" actId="20577"/>
        <pc:sldMkLst>
          <pc:docMk/>
          <pc:sldMk cId="0" sldId="258"/>
        </pc:sldMkLst>
        <pc:spChg chg="add mod">
          <ac:chgData name="阮 宇迪" userId="a24330079d25bbd9" providerId="LiveId" clId="{31F844A0-227E-6846-A250-A99A0E1AB2B3}" dt="2022-04-27T02:06:51.917" v="185" actId="1076"/>
          <ac:spMkLst>
            <pc:docMk/>
            <pc:sldMk cId="0" sldId="258"/>
            <ac:spMk id="2" creationId="{EC78FEB8-0770-B449-9279-6CAC89C0BC03}"/>
          </ac:spMkLst>
        </pc:spChg>
        <pc:spChg chg="mod">
          <ac:chgData name="阮 宇迪" userId="a24330079d25bbd9" providerId="LiveId" clId="{31F844A0-227E-6846-A250-A99A0E1AB2B3}" dt="2022-04-27T08:48:47.062" v="8021" actId="20577"/>
          <ac:spMkLst>
            <pc:docMk/>
            <pc:sldMk cId="0" sldId="258"/>
            <ac:spMk id="4" creationId="{695A964A-5B42-2140-9911-77BD369C6AE0}"/>
          </ac:spMkLst>
        </pc:spChg>
        <pc:spChg chg="mod">
          <ac:chgData name="阮 宇迪" userId="a24330079d25bbd9" providerId="LiveId" clId="{31F844A0-227E-6846-A250-A99A0E1AB2B3}" dt="2022-04-27T08:49:05.886" v="8059" actId="20577"/>
          <ac:spMkLst>
            <pc:docMk/>
            <pc:sldMk cId="0" sldId="258"/>
            <ac:spMk id="5" creationId="{00000000-0000-0000-0000-000000000000}"/>
          </ac:spMkLst>
        </pc:spChg>
        <pc:picChg chg="add mod">
          <ac:chgData name="阮 宇迪" userId="a24330079d25bbd9" providerId="LiveId" clId="{31F844A0-227E-6846-A250-A99A0E1AB2B3}" dt="2022-04-27T07:42:06.484" v="5487" actId="1076"/>
          <ac:picMkLst>
            <pc:docMk/>
            <pc:sldMk cId="0" sldId="258"/>
            <ac:picMk id="8" creationId="{4A0FF15D-5796-E448-BF56-06BE598318B2}"/>
          </ac:picMkLst>
        </pc:picChg>
      </pc:sldChg>
      <pc:sldChg chg="addSp delSp modSp mod modNotesTx">
        <pc:chgData name="阮 宇迪" userId="a24330079d25bbd9" providerId="LiveId" clId="{31F844A0-227E-6846-A250-A99A0E1AB2B3}" dt="2022-04-28T13:31:13.559" v="10775" actId="20577"/>
        <pc:sldMkLst>
          <pc:docMk/>
          <pc:sldMk cId="0" sldId="260"/>
        </pc:sldMkLst>
        <pc:spChg chg="add mod">
          <ac:chgData name="阮 宇迪" userId="a24330079d25bbd9" providerId="LiveId" clId="{31F844A0-227E-6846-A250-A99A0E1AB2B3}" dt="2022-04-27T02:09:19.443" v="366" actId="20577"/>
          <ac:spMkLst>
            <pc:docMk/>
            <pc:sldMk cId="0" sldId="260"/>
            <ac:spMk id="2" creationId="{29D3A5C5-998E-AE4B-A975-95153B486361}"/>
          </ac:spMkLst>
        </pc:spChg>
        <pc:spChg chg="del">
          <ac:chgData name="阮 宇迪" userId="a24330079d25bbd9" providerId="LiveId" clId="{31F844A0-227E-6846-A250-A99A0E1AB2B3}" dt="2022-04-27T02:07:01.177" v="186" actId="478"/>
          <ac:spMkLst>
            <pc:docMk/>
            <pc:sldMk cId="0" sldId="260"/>
            <ac:spMk id="3" creationId="{00000000-0000-0000-0000-000000000000}"/>
          </ac:spMkLst>
        </pc:spChg>
        <pc:spChg chg="mod">
          <ac:chgData name="阮 宇迪" userId="a24330079d25bbd9" providerId="LiveId" clId="{31F844A0-227E-6846-A250-A99A0E1AB2B3}" dt="2022-04-27T08:49:55.535" v="8133" actId="20577"/>
          <ac:spMkLst>
            <pc:docMk/>
            <pc:sldMk cId="0" sldId="260"/>
            <ac:spMk id="5" creationId="{00000000-0000-0000-0000-000000000000}"/>
          </ac:spMkLst>
        </pc:spChg>
        <pc:spChg chg="del">
          <ac:chgData name="阮 宇迪" userId="a24330079d25bbd9" providerId="LiveId" clId="{31F844A0-227E-6846-A250-A99A0E1AB2B3}" dt="2022-04-27T02:07:01.177" v="186" actId="478"/>
          <ac:spMkLst>
            <pc:docMk/>
            <pc:sldMk cId="0" sldId="260"/>
            <ac:spMk id="8" creationId="{00000000-0000-0000-0000-000000000000}"/>
          </ac:spMkLst>
        </pc:spChg>
        <pc:spChg chg="add del mod">
          <ac:chgData name="阮 宇迪" userId="a24330079d25bbd9" providerId="LiveId" clId="{31F844A0-227E-6846-A250-A99A0E1AB2B3}" dt="2022-04-27T02:08:36.575" v="286" actId="478"/>
          <ac:spMkLst>
            <pc:docMk/>
            <pc:sldMk cId="0" sldId="260"/>
            <ac:spMk id="10" creationId="{DB1CDED3-5159-A345-8AD8-FB50D4107047}"/>
          </ac:spMkLst>
        </pc:spChg>
        <pc:spChg chg="add mod">
          <ac:chgData name="阮 宇迪" userId="a24330079d25bbd9" providerId="LiveId" clId="{31F844A0-227E-6846-A250-A99A0E1AB2B3}" dt="2022-04-27T02:18:38.328" v="836" actId="1076"/>
          <ac:spMkLst>
            <pc:docMk/>
            <pc:sldMk cId="0" sldId="260"/>
            <ac:spMk id="12" creationId="{AB40D1A5-2A2C-BD4C-8FF6-3A94C9401CD8}"/>
          </ac:spMkLst>
        </pc:spChg>
        <pc:spChg chg="add mod">
          <ac:chgData name="阮 宇迪" userId="a24330079d25bbd9" providerId="LiveId" clId="{31F844A0-227E-6846-A250-A99A0E1AB2B3}" dt="2022-04-27T02:09:31.996" v="391" actId="20577"/>
          <ac:spMkLst>
            <pc:docMk/>
            <pc:sldMk cId="0" sldId="260"/>
            <ac:spMk id="14" creationId="{52773DE1-04C6-1A47-BB46-86EA4D12599E}"/>
          </ac:spMkLst>
        </pc:spChg>
        <pc:spChg chg="add mod">
          <ac:chgData name="阮 宇迪" userId="a24330079d25bbd9" providerId="LiveId" clId="{31F844A0-227E-6846-A250-A99A0E1AB2B3}" dt="2022-04-27T02:18:34.778" v="835" actId="1076"/>
          <ac:spMkLst>
            <pc:docMk/>
            <pc:sldMk cId="0" sldId="260"/>
            <ac:spMk id="15" creationId="{6B4E9570-705E-DC46-BE80-EB51DCD926ED}"/>
          </ac:spMkLst>
        </pc:spChg>
        <pc:spChg chg="add mod">
          <ac:chgData name="阮 宇迪" userId="a24330079d25bbd9" providerId="LiveId" clId="{31F844A0-227E-6846-A250-A99A0E1AB2B3}" dt="2022-04-27T02:16:53.663" v="762" actId="1076"/>
          <ac:spMkLst>
            <pc:docMk/>
            <pc:sldMk cId="0" sldId="260"/>
            <ac:spMk id="19" creationId="{962E8364-C4EA-824B-BF97-69F45902E055}"/>
          </ac:spMkLst>
        </pc:spChg>
        <pc:spChg chg="add mod">
          <ac:chgData name="阮 宇迪" userId="a24330079d25bbd9" providerId="LiveId" clId="{31F844A0-227E-6846-A250-A99A0E1AB2B3}" dt="2022-04-27T02:17:10.840" v="764" actId="1076"/>
          <ac:spMkLst>
            <pc:docMk/>
            <pc:sldMk cId="0" sldId="260"/>
            <ac:spMk id="20" creationId="{D38B172D-5BE0-3B49-9A57-EBF2D308C7B7}"/>
          </ac:spMkLst>
        </pc:spChg>
        <pc:spChg chg="add mod">
          <ac:chgData name="阮 宇迪" userId="a24330079d25bbd9" providerId="LiveId" clId="{31F844A0-227E-6846-A250-A99A0E1AB2B3}" dt="2022-04-27T03:04:57.959" v="1799" actId="20577"/>
          <ac:spMkLst>
            <pc:docMk/>
            <pc:sldMk cId="0" sldId="260"/>
            <ac:spMk id="21" creationId="{4ED7A029-3556-784A-9C84-DAA1791C7290}"/>
          </ac:spMkLst>
        </pc:spChg>
        <pc:spChg chg="add del mod">
          <ac:chgData name="阮 宇迪" userId="a24330079d25bbd9" providerId="LiveId" clId="{31F844A0-227E-6846-A250-A99A0E1AB2B3}" dt="2022-04-27T03:04:18.637" v="1775" actId="20577"/>
          <ac:spMkLst>
            <pc:docMk/>
            <pc:sldMk cId="0" sldId="260"/>
            <ac:spMk id="22" creationId="{81A46E93-DC68-AD4F-A8AF-CC447606C9CD}"/>
          </ac:spMkLst>
        </pc:spChg>
        <pc:picChg chg="del">
          <ac:chgData name="阮 宇迪" userId="a24330079d25bbd9" providerId="LiveId" clId="{31F844A0-227E-6846-A250-A99A0E1AB2B3}" dt="2022-04-27T02:07:31.468" v="227" actId="478"/>
          <ac:picMkLst>
            <pc:docMk/>
            <pc:sldMk cId="0" sldId="260"/>
            <ac:picMk id="4" creationId="{00000000-0000-0000-0000-000000000000}"/>
          </ac:picMkLst>
        </pc:picChg>
        <pc:picChg chg="del">
          <ac:chgData name="阮 宇迪" userId="a24330079d25bbd9" providerId="LiveId" clId="{31F844A0-227E-6846-A250-A99A0E1AB2B3}" dt="2022-04-27T02:07:02.506" v="187" actId="478"/>
          <ac:picMkLst>
            <pc:docMk/>
            <pc:sldMk cId="0" sldId="260"/>
            <ac:picMk id="13" creationId="{00000000-0000-0000-0000-000000000000}"/>
          </ac:picMkLst>
        </pc:picChg>
        <pc:picChg chg="del">
          <ac:chgData name="阮 宇迪" userId="a24330079d25bbd9" providerId="LiveId" clId="{31F844A0-227E-6846-A250-A99A0E1AB2B3}" dt="2022-04-27T02:07:32.750" v="228" actId="478"/>
          <ac:picMkLst>
            <pc:docMk/>
            <pc:sldMk cId="0" sldId="260"/>
            <ac:picMk id="16" creationId="{00000000-0000-0000-0000-000000000000}"/>
          </ac:picMkLst>
        </pc:picChg>
        <pc:cxnChg chg="add del mod">
          <ac:chgData name="阮 宇迪" userId="a24330079d25bbd9" providerId="LiveId" clId="{31F844A0-227E-6846-A250-A99A0E1AB2B3}" dt="2022-04-27T02:16:29.592" v="759" actId="478"/>
          <ac:cxnSpMkLst>
            <pc:docMk/>
            <pc:sldMk cId="0" sldId="260"/>
            <ac:cxnSpMk id="18" creationId="{81660464-D95D-744E-929D-A0849C72C28C}"/>
          </ac:cxnSpMkLst>
        </pc:cxnChg>
      </pc:sldChg>
      <pc:sldChg chg="addSp delSp modSp mod modNotesTx">
        <pc:chgData name="阮 宇迪" userId="a24330079d25bbd9" providerId="LiveId" clId="{31F844A0-227E-6846-A250-A99A0E1AB2B3}" dt="2022-04-28T13:35:25.581" v="11660" actId="20577"/>
        <pc:sldMkLst>
          <pc:docMk/>
          <pc:sldMk cId="0" sldId="261"/>
        </pc:sldMkLst>
        <pc:spChg chg="add mod">
          <ac:chgData name="阮 宇迪" userId="a24330079d25bbd9" providerId="LiveId" clId="{31F844A0-227E-6846-A250-A99A0E1AB2B3}" dt="2022-04-27T02:21:38.222" v="988" actId="1076"/>
          <ac:spMkLst>
            <pc:docMk/>
            <pc:sldMk cId="0" sldId="261"/>
            <ac:spMk id="2" creationId="{26D597B3-4E17-9B4C-A68B-FBC5353C7DF2}"/>
          </ac:spMkLst>
        </pc:spChg>
        <pc:spChg chg="add mod">
          <ac:chgData name="阮 宇迪" userId="a24330079d25bbd9" providerId="LiveId" clId="{31F844A0-227E-6846-A250-A99A0E1AB2B3}" dt="2022-04-27T03:28:19.953" v="2956" actId="20577"/>
          <ac:spMkLst>
            <pc:docMk/>
            <pc:sldMk cId="0" sldId="261"/>
            <ac:spMk id="4" creationId="{0A241D36-7350-CE42-9872-32AE89198F41}"/>
          </ac:spMkLst>
        </pc:spChg>
        <pc:spChg chg="add mod">
          <ac:chgData name="阮 宇迪" userId="a24330079d25bbd9" providerId="LiveId" clId="{31F844A0-227E-6846-A250-A99A0E1AB2B3}" dt="2022-04-27T02:52:23.255" v="1595" actId="1076"/>
          <ac:spMkLst>
            <pc:docMk/>
            <pc:sldMk cId="0" sldId="261"/>
            <ac:spMk id="5" creationId="{D7655E4C-569B-F54A-815A-A0059A893002}"/>
          </ac:spMkLst>
        </pc:spChg>
        <pc:spChg chg="add mod">
          <ac:chgData name="阮 宇迪" userId="a24330079d25bbd9" providerId="LiveId" clId="{31F844A0-227E-6846-A250-A99A0E1AB2B3}" dt="2022-04-27T02:52:23.255" v="1595" actId="1076"/>
          <ac:spMkLst>
            <pc:docMk/>
            <pc:sldMk cId="0" sldId="261"/>
            <ac:spMk id="8" creationId="{4D7A17F8-3496-D94B-8E68-1EEE1CD66236}"/>
          </ac:spMkLst>
        </pc:spChg>
        <pc:spChg chg="add mod">
          <ac:chgData name="阮 宇迪" userId="a24330079d25bbd9" providerId="LiveId" clId="{31F844A0-227E-6846-A250-A99A0E1AB2B3}" dt="2022-04-27T02:52:29.222" v="1596" actId="1076"/>
          <ac:spMkLst>
            <pc:docMk/>
            <pc:sldMk cId="0" sldId="261"/>
            <ac:spMk id="10" creationId="{91D9E252-C331-C04F-B90C-107BB623F1A5}"/>
          </ac:spMkLst>
        </pc:spChg>
        <pc:spChg chg="add mod">
          <ac:chgData name="阮 宇迪" userId="a24330079d25bbd9" providerId="LiveId" clId="{31F844A0-227E-6846-A250-A99A0E1AB2B3}" dt="2022-04-27T03:12:52.778" v="2171" actId="20577"/>
          <ac:spMkLst>
            <pc:docMk/>
            <pc:sldMk cId="0" sldId="261"/>
            <ac:spMk id="12" creationId="{496CE267-7520-0643-9058-A49CE233610F}"/>
          </ac:spMkLst>
        </pc:spChg>
        <pc:spChg chg="add del mod">
          <ac:chgData name="阮 宇迪" userId="a24330079d25bbd9" providerId="LiveId" clId="{31F844A0-227E-6846-A250-A99A0E1AB2B3}" dt="2022-04-27T03:15:43.856" v="2332" actId="478"/>
          <ac:spMkLst>
            <pc:docMk/>
            <pc:sldMk cId="0" sldId="261"/>
            <ac:spMk id="13" creationId="{4A38EE5D-F7B7-A74E-B382-8A5BF165CD15}"/>
          </ac:spMkLst>
        </pc:spChg>
        <pc:spChg chg="add del mod">
          <ac:chgData name="阮 宇迪" userId="a24330079d25bbd9" providerId="LiveId" clId="{31F844A0-227E-6846-A250-A99A0E1AB2B3}" dt="2022-04-27T03:15:45.454" v="2333" actId="478"/>
          <ac:spMkLst>
            <pc:docMk/>
            <pc:sldMk cId="0" sldId="261"/>
            <ac:spMk id="14" creationId="{A10862F6-2C2B-4249-867E-6C80CACCBEBA}"/>
          </ac:spMkLst>
        </pc:spChg>
        <pc:spChg chg="add del mod">
          <ac:chgData name="阮 宇迪" userId="a24330079d25bbd9" providerId="LiveId" clId="{31F844A0-227E-6846-A250-A99A0E1AB2B3}" dt="2022-04-27T03:27:09.301" v="2907"/>
          <ac:spMkLst>
            <pc:docMk/>
            <pc:sldMk cId="0" sldId="261"/>
            <ac:spMk id="15" creationId="{8FF39F35-9A75-1B4C-844E-219E7771642D}"/>
          </ac:spMkLst>
        </pc:spChg>
        <pc:spChg chg="mod">
          <ac:chgData name="阮 宇迪" userId="a24330079d25bbd9" providerId="LiveId" clId="{31F844A0-227E-6846-A250-A99A0E1AB2B3}" dt="2022-04-27T08:50:08.769" v="8156" actId="20577"/>
          <ac:spMkLst>
            <pc:docMk/>
            <pc:sldMk cId="0" sldId="261"/>
            <ac:spMk id="16" creationId="{00000000-0000-0000-0000-000000000000}"/>
          </ac:spMkLst>
        </pc:spChg>
        <pc:spChg chg="add del mod">
          <ac:chgData name="阮 宇迪" userId="a24330079d25bbd9" providerId="LiveId" clId="{31F844A0-227E-6846-A250-A99A0E1AB2B3}" dt="2022-04-27T03:27:06.516" v="2905"/>
          <ac:spMkLst>
            <pc:docMk/>
            <pc:sldMk cId="0" sldId="261"/>
            <ac:spMk id="18" creationId="{4600FD42-83E0-9449-9057-4CC858A606E9}"/>
          </ac:spMkLst>
        </pc:spChg>
        <pc:picChg chg="del">
          <ac:chgData name="阮 宇迪" userId="a24330079d25bbd9" providerId="LiveId" clId="{31F844A0-227E-6846-A250-A99A0E1AB2B3}" dt="2022-04-27T02:19:51.903" v="882" actId="478"/>
          <ac:picMkLst>
            <pc:docMk/>
            <pc:sldMk cId="0" sldId="261"/>
            <ac:picMk id="9" creationId="{00000000-0000-0000-0000-000000000000}"/>
          </ac:picMkLst>
        </pc:picChg>
        <pc:picChg chg="del">
          <ac:chgData name="阮 宇迪" userId="a24330079d25bbd9" providerId="LiveId" clId="{31F844A0-227E-6846-A250-A99A0E1AB2B3}" dt="2022-04-27T02:19:50.606" v="881" actId="478"/>
          <ac:picMkLst>
            <pc:docMk/>
            <pc:sldMk cId="0" sldId="261"/>
            <ac:picMk id="19" creationId="{00000000-0000-0000-0000-000000000000}"/>
          </ac:picMkLst>
        </pc:picChg>
      </pc:sldChg>
      <pc:sldChg chg="del">
        <pc:chgData name="阮 宇迪" userId="a24330079d25bbd9" providerId="LiveId" clId="{31F844A0-227E-6846-A250-A99A0E1AB2B3}" dt="2022-04-27T03:25:58.086" v="2868" actId="2696"/>
        <pc:sldMkLst>
          <pc:docMk/>
          <pc:sldMk cId="0" sldId="262"/>
        </pc:sldMkLst>
      </pc:sldChg>
      <pc:sldChg chg="addSp delSp modSp mod modNotesTx">
        <pc:chgData name="阮 宇迪" userId="a24330079d25bbd9" providerId="LiveId" clId="{31F844A0-227E-6846-A250-A99A0E1AB2B3}" dt="2022-04-27T08:50:33.116" v="8199" actId="20577"/>
        <pc:sldMkLst>
          <pc:docMk/>
          <pc:sldMk cId="0" sldId="263"/>
        </pc:sldMkLst>
        <pc:spChg chg="add del mod">
          <ac:chgData name="阮 宇迪" userId="a24330079d25bbd9" providerId="LiveId" clId="{31F844A0-227E-6846-A250-A99A0E1AB2B3}" dt="2022-04-27T03:26:49.536" v="2901"/>
          <ac:spMkLst>
            <pc:docMk/>
            <pc:sldMk cId="0" sldId="263"/>
            <ac:spMk id="2" creationId="{0F57112E-94C1-9743-8D9D-C2F7E842DF03}"/>
          </ac:spMkLst>
        </pc:spChg>
        <pc:spChg chg="add del mod">
          <ac:chgData name="阮 宇迪" userId="a24330079d25bbd9" providerId="LiveId" clId="{31F844A0-227E-6846-A250-A99A0E1AB2B3}" dt="2022-04-27T03:36:39.449" v="3100"/>
          <ac:spMkLst>
            <pc:docMk/>
            <pc:sldMk cId="0" sldId="263"/>
            <ac:spMk id="5" creationId="{C6ED3EB5-D999-534A-81DB-568960E541B5}"/>
          </ac:spMkLst>
        </pc:spChg>
        <pc:spChg chg="del">
          <ac:chgData name="阮 宇迪" userId="a24330079d25bbd9" providerId="LiveId" clId="{31F844A0-227E-6846-A250-A99A0E1AB2B3}" dt="2022-04-27T03:26:24.307" v="2898" actId="478"/>
          <ac:spMkLst>
            <pc:docMk/>
            <pc:sldMk cId="0" sldId="263"/>
            <ac:spMk id="10" creationId="{00000000-0000-0000-0000-000000000000}"/>
          </ac:spMkLst>
        </pc:spChg>
        <pc:spChg chg="add mod">
          <ac:chgData name="阮 宇迪" userId="a24330079d25bbd9" providerId="LiveId" clId="{31F844A0-227E-6846-A250-A99A0E1AB2B3}" dt="2022-04-27T03:26:54.293" v="2902"/>
          <ac:spMkLst>
            <pc:docMk/>
            <pc:sldMk cId="0" sldId="263"/>
            <ac:spMk id="12" creationId="{1AD2CD6A-7C9A-2243-A9AE-A0D4C9715D8F}"/>
          </ac:spMkLst>
        </pc:spChg>
        <pc:spChg chg="add mod">
          <ac:chgData name="阮 宇迪" userId="a24330079d25bbd9" providerId="LiveId" clId="{31F844A0-227E-6846-A250-A99A0E1AB2B3}" dt="2022-04-27T07:59:45.629" v="6565" actId="20577"/>
          <ac:spMkLst>
            <pc:docMk/>
            <pc:sldMk cId="0" sldId="263"/>
            <ac:spMk id="13" creationId="{AE817A6D-C9F1-A044-A80F-F23AF8401E87}"/>
          </ac:spMkLst>
        </pc:spChg>
        <pc:spChg chg="add mod">
          <ac:chgData name="阮 宇迪" userId="a24330079d25bbd9" providerId="LiveId" clId="{31F844A0-227E-6846-A250-A99A0E1AB2B3}" dt="2022-04-27T03:32:15.060" v="2993"/>
          <ac:spMkLst>
            <pc:docMk/>
            <pc:sldMk cId="0" sldId="263"/>
            <ac:spMk id="14" creationId="{2C73C52E-2CC0-714C-9E77-DF9C87A9BF81}"/>
          </ac:spMkLst>
        </pc:spChg>
        <pc:spChg chg="add mod">
          <ac:chgData name="阮 宇迪" userId="a24330079d25bbd9" providerId="LiveId" clId="{31F844A0-227E-6846-A250-A99A0E1AB2B3}" dt="2022-04-27T03:35:21.957" v="3092" actId="20577"/>
          <ac:spMkLst>
            <pc:docMk/>
            <pc:sldMk cId="0" sldId="263"/>
            <ac:spMk id="15" creationId="{546F6FDD-3688-0E49-A8C5-7030E20016B8}"/>
          </ac:spMkLst>
        </pc:spChg>
        <pc:spChg chg="mod">
          <ac:chgData name="阮 宇迪" userId="a24330079d25bbd9" providerId="LiveId" clId="{31F844A0-227E-6846-A250-A99A0E1AB2B3}" dt="2022-04-27T08:50:33.116" v="8199" actId="20577"/>
          <ac:spMkLst>
            <pc:docMk/>
            <pc:sldMk cId="0" sldId="263"/>
            <ac:spMk id="16" creationId="{00000000-0000-0000-0000-000000000000}"/>
          </ac:spMkLst>
        </pc:spChg>
        <pc:spChg chg="add del mod">
          <ac:chgData name="阮 宇迪" userId="a24330079d25bbd9" providerId="LiveId" clId="{31F844A0-227E-6846-A250-A99A0E1AB2B3}" dt="2022-04-27T03:36:28.261" v="3094"/>
          <ac:spMkLst>
            <pc:docMk/>
            <pc:sldMk cId="0" sldId="263"/>
            <ac:spMk id="18" creationId="{D39F4417-549D-F240-8D9A-675F2602B872}"/>
          </ac:spMkLst>
        </pc:spChg>
        <pc:spChg chg="add del mod">
          <ac:chgData name="阮 宇迪" userId="a24330079d25bbd9" providerId="LiveId" clId="{31F844A0-227E-6846-A250-A99A0E1AB2B3}" dt="2022-04-27T03:36:28.261" v="3094"/>
          <ac:spMkLst>
            <pc:docMk/>
            <pc:sldMk cId="0" sldId="263"/>
            <ac:spMk id="19" creationId="{A1335700-A25F-C34E-A987-3383C5C92FF7}"/>
          </ac:spMkLst>
        </pc:spChg>
        <pc:spChg chg="add del mod">
          <ac:chgData name="阮 宇迪" userId="a24330079d25bbd9" providerId="LiveId" clId="{31F844A0-227E-6846-A250-A99A0E1AB2B3}" dt="2022-04-27T03:36:33.950" v="3096"/>
          <ac:spMkLst>
            <pc:docMk/>
            <pc:sldMk cId="0" sldId="263"/>
            <ac:spMk id="20" creationId="{DB4DECA8-D735-A844-871D-6783586CE415}"/>
          </ac:spMkLst>
        </pc:spChg>
        <pc:spChg chg="add del mod">
          <ac:chgData name="阮 宇迪" userId="a24330079d25bbd9" providerId="LiveId" clId="{31F844A0-227E-6846-A250-A99A0E1AB2B3}" dt="2022-04-27T03:36:33.950" v="3096"/>
          <ac:spMkLst>
            <pc:docMk/>
            <pc:sldMk cId="0" sldId="263"/>
            <ac:spMk id="21" creationId="{4E9A374F-F40D-6A4E-8566-4040F9255176}"/>
          </ac:spMkLst>
        </pc:spChg>
        <pc:spChg chg="add mod">
          <ac:chgData name="阮 宇迪" userId="a24330079d25bbd9" providerId="LiveId" clId="{31F844A0-227E-6846-A250-A99A0E1AB2B3}" dt="2022-04-27T03:36:34.971" v="3097"/>
          <ac:spMkLst>
            <pc:docMk/>
            <pc:sldMk cId="0" sldId="263"/>
            <ac:spMk id="22" creationId="{3F63A888-4EFC-8D48-9A4F-8C48EFDC8D14}"/>
          </ac:spMkLst>
        </pc:spChg>
        <pc:spChg chg="add mod">
          <ac:chgData name="阮 宇迪" userId="a24330079d25bbd9" providerId="LiveId" clId="{31F844A0-227E-6846-A250-A99A0E1AB2B3}" dt="2022-04-27T03:42:28.803" v="3372" actId="20577"/>
          <ac:spMkLst>
            <pc:docMk/>
            <pc:sldMk cId="0" sldId="263"/>
            <ac:spMk id="23" creationId="{97033C72-DCF5-A946-A110-DE34B008361A}"/>
          </ac:spMkLst>
        </pc:spChg>
        <pc:spChg chg="add del mod">
          <ac:chgData name="阮 宇迪" userId="a24330079d25bbd9" providerId="LiveId" clId="{31F844A0-227E-6846-A250-A99A0E1AB2B3}" dt="2022-04-27T03:42:59.828" v="3374"/>
          <ac:spMkLst>
            <pc:docMk/>
            <pc:sldMk cId="0" sldId="263"/>
            <ac:spMk id="24" creationId="{FEBA93BA-90B6-2243-8CB7-7ED6A4EF41C2}"/>
          </ac:spMkLst>
        </pc:spChg>
        <pc:spChg chg="add del mod">
          <ac:chgData name="阮 宇迪" userId="a24330079d25bbd9" providerId="LiveId" clId="{31F844A0-227E-6846-A250-A99A0E1AB2B3}" dt="2022-04-27T03:42:59.828" v="3374"/>
          <ac:spMkLst>
            <pc:docMk/>
            <pc:sldMk cId="0" sldId="263"/>
            <ac:spMk id="25" creationId="{7F55EBED-F580-B044-A6E8-7D9EEB9D2B55}"/>
          </ac:spMkLst>
        </pc:spChg>
        <pc:picChg chg="del">
          <ac:chgData name="阮 宇迪" userId="a24330079d25bbd9" providerId="LiveId" clId="{31F844A0-227E-6846-A250-A99A0E1AB2B3}" dt="2022-04-27T03:26:24.307" v="2898" actId="478"/>
          <ac:picMkLst>
            <pc:docMk/>
            <pc:sldMk cId="0" sldId="263"/>
            <ac:picMk id="4" creationId="{00000000-0000-0000-0000-000000000000}"/>
          </ac:picMkLst>
        </pc:picChg>
        <pc:cxnChg chg="del">
          <ac:chgData name="阮 宇迪" userId="a24330079d25bbd9" providerId="LiveId" clId="{31F844A0-227E-6846-A250-A99A0E1AB2B3}" dt="2022-04-27T03:26:24.307" v="2898" actId="478"/>
          <ac:cxnSpMkLst>
            <pc:docMk/>
            <pc:sldMk cId="0" sldId="263"/>
            <ac:cxnSpMk id="8" creationId="{00000000-0000-0000-0000-000000000000}"/>
          </ac:cxnSpMkLst>
        </pc:cxnChg>
        <pc:cxnChg chg="del">
          <ac:chgData name="阮 宇迪" userId="a24330079d25bbd9" providerId="LiveId" clId="{31F844A0-227E-6846-A250-A99A0E1AB2B3}" dt="2022-04-27T03:26:24.307" v="2898" actId="478"/>
          <ac:cxnSpMkLst>
            <pc:docMk/>
            <pc:sldMk cId="0" sldId="263"/>
            <ac:cxnSpMk id="17" creationId="{00000000-0000-0000-0000-000000000000}"/>
          </ac:cxnSpMkLst>
        </pc:cxnChg>
      </pc:sldChg>
      <pc:sldChg chg="addSp delSp modSp mod">
        <pc:chgData name="阮 宇迪" userId="a24330079d25bbd9" providerId="LiveId" clId="{31F844A0-227E-6846-A250-A99A0E1AB2B3}" dt="2022-04-28T13:40:54.549" v="12577" actId="20577"/>
        <pc:sldMkLst>
          <pc:docMk/>
          <pc:sldMk cId="0" sldId="264"/>
        </pc:sldMkLst>
        <pc:spChg chg="add del mod">
          <ac:chgData name="阮 宇迪" userId="a24330079d25bbd9" providerId="LiveId" clId="{31F844A0-227E-6846-A250-A99A0E1AB2B3}" dt="2022-04-27T07:37:08.378" v="5258" actId="478"/>
          <ac:spMkLst>
            <pc:docMk/>
            <pc:sldMk cId="0" sldId="264"/>
            <ac:spMk id="2" creationId="{3783829B-4F66-4243-BC6D-3C55363D3C0D}"/>
          </ac:spMkLst>
        </pc:spChg>
        <pc:spChg chg="add del mod">
          <ac:chgData name="阮 宇迪" userId="a24330079d25bbd9" providerId="LiveId" clId="{31F844A0-227E-6846-A250-A99A0E1AB2B3}" dt="2022-04-27T07:24:58.203" v="4796" actId="478"/>
          <ac:spMkLst>
            <pc:docMk/>
            <pc:sldMk cId="0" sldId="264"/>
            <ac:spMk id="5" creationId="{739B481C-4D97-8B46-8F52-1E35D5189CE0}"/>
          </ac:spMkLst>
        </pc:spChg>
        <pc:spChg chg="add del mod">
          <ac:chgData name="阮 宇迪" userId="a24330079d25bbd9" providerId="LiveId" clId="{31F844A0-227E-6846-A250-A99A0E1AB2B3}" dt="2022-04-27T03:56:42.909" v="4198" actId="767"/>
          <ac:spMkLst>
            <pc:docMk/>
            <pc:sldMk cId="0" sldId="264"/>
            <ac:spMk id="8" creationId="{53DA4A96-3727-134D-BDD9-641F6E11D313}"/>
          </ac:spMkLst>
        </pc:spChg>
        <pc:spChg chg="add del mod">
          <ac:chgData name="阮 宇迪" userId="a24330079d25bbd9" providerId="LiveId" clId="{31F844A0-227E-6846-A250-A99A0E1AB2B3}" dt="2022-04-27T04:00:44.586" v="4389"/>
          <ac:spMkLst>
            <pc:docMk/>
            <pc:sldMk cId="0" sldId="264"/>
            <ac:spMk id="10" creationId="{F037E2AA-A173-2B4A-A397-604215BB7C23}"/>
          </ac:spMkLst>
        </pc:spChg>
        <pc:spChg chg="add del mod">
          <ac:chgData name="阮 宇迪" userId="a24330079d25bbd9" providerId="LiveId" clId="{31F844A0-227E-6846-A250-A99A0E1AB2B3}" dt="2022-04-27T07:24:58.203" v="4796" actId="478"/>
          <ac:spMkLst>
            <pc:docMk/>
            <pc:sldMk cId="0" sldId="264"/>
            <ac:spMk id="12" creationId="{A6BA73B2-DA2B-7C43-9132-CD3398B5E539}"/>
          </ac:spMkLst>
        </pc:spChg>
        <pc:spChg chg="add del mod">
          <ac:chgData name="阮 宇迪" userId="a24330079d25bbd9" providerId="LiveId" clId="{31F844A0-227E-6846-A250-A99A0E1AB2B3}" dt="2022-04-27T07:24:58.203" v="4796" actId="478"/>
          <ac:spMkLst>
            <pc:docMk/>
            <pc:sldMk cId="0" sldId="264"/>
            <ac:spMk id="13" creationId="{97E212BC-07A3-224C-B1A5-43595CF2CF3E}"/>
          </ac:spMkLst>
        </pc:spChg>
        <pc:spChg chg="add del mod">
          <ac:chgData name="阮 宇迪" userId="a24330079d25bbd9" providerId="LiveId" clId="{31F844A0-227E-6846-A250-A99A0E1AB2B3}" dt="2022-04-27T07:24:58.203" v="4796" actId="478"/>
          <ac:spMkLst>
            <pc:docMk/>
            <pc:sldMk cId="0" sldId="264"/>
            <ac:spMk id="14" creationId="{0ECE85DF-2788-C544-B6FB-07D5EF3F8604}"/>
          </ac:spMkLst>
        </pc:spChg>
        <pc:spChg chg="mod">
          <ac:chgData name="阮 宇迪" userId="a24330079d25bbd9" providerId="LiveId" clId="{31F844A0-227E-6846-A250-A99A0E1AB2B3}" dt="2022-04-28T13:40:54.549" v="12577" actId="20577"/>
          <ac:spMkLst>
            <pc:docMk/>
            <pc:sldMk cId="0" sldId="264"/>
            <ac:spMk id="16" creationId="{00000000-0000-0000-0000-000000000000}"/>
          </ac:spMkLst>
        </pc:spChg>
        <pc:spChg chg="add del mod">
          <ac:chgData name="阮 宇迪" userId="a24330079d25bbd9" providerId="LiveId" clId="{31F844A0-227E-6846-A250-A99A0E1AB2B3}" dt="2022-04-27T05:17:33.512" v="4435" actId="478"/>
          <ac:spMkLst>
            <pc:docMk/>
            <pc:sldMk cId="0" sldId="264"/>
            <ac:spMk id="17" creationId="{173B7555-FEED-9B4B-819B-ECE763747AE4}"/>
          </ac:spMkLst>
        </pc:spChg>
        <pc:spChg chg="add del mod">
          <ac:chgData name="阮 宇迪" userId="a24330079d25bbd9" providerId="LiveId" clId="{31F844A0-227E-6846-A250-A99A0E1AB2B3}" dt="2022-04-27T07:25:00.194" v="4797" actId="478"/>
          <ac:spMkLst>
            <pc:docMk/>
            <pc:sldMk cId="0" sldId="264"/>
            <ac:spMk id="18" creationId="{9FE47602-CB05-0348-BFDB-4860DD1A2D8C}"/>
          </ac:spMkLst>
        </pc:spChg>
        <pc:spChg chg="add del mod">
          <ac:chgData name="阮 宇迪" userId="a24330079d25bbd9" providerId="LiveId" clId="{31F844A0-227E-6846-A250-A99A0E1AB2B3}" dt="2022-04-27T07:24:58.203" v="4796" actId="478"/>
          <ac:spMkLst>
            <pc:docMk/>
            <pc:sldMk cId="0" sldId="264"/>
            <ac:spMk id="19" creationId="{53B848C2-FC84-DE48-BE29-97AE48313731}"/>
          </ac:spMkLst>
        </pc:spChg>
        <pc:spChg chg="add del">
          <ac:chgData name="阮 宇迪" userId="a24330079d25bbd9" providerId="LiveId" clId="{31F844A0-227E-6846-A250-A99A0E1AB2B3}" dt="2022-04-27T05:19:56.522" v="4502" actId="478"/>
          <ac:spMkLst>
            <pc:docMk/>
            <pc:sldMk cId="0" sldId="264"/>
            <ac:spMk id="21" creationId="{BBA60A6E-DDF5-5E41-B279-0ACCCE479EEE}"/>
          </ac:spMkLst>
        </pc:spChg>
        <pc:spChg chg="add del mod">
          <ac:chgData name="阮 宇迪" userId="a24330079d25bbd9" providerId="LiveId" clId="{31F844A0-227E-6846-A250-A99A0E1AB2B3}" dt="2022-04-27T07:24:58.203" v="4796" actId="478"/>
          <ac:spMkLst>
            <pc:docMk/>
            <pc:sldMk cId="0" sldId="264"/>
            <ac:spMk id="22" creationId="{5328BAD4-BC91-3B47-A1BF-E002FB882F02}"/>
          </ac:spMkLst>
        </pc:spChg>
        <pc:spChg chg="add del mod">
          <ac:chgData name="阮 宇迪" userId="a24330079d25bbd9" providerId="LiveId" clId="{31F844A0-227E-6846-A250-A99A0E1AB2B3}" dt="2022-04-27T07:24:58.203" v="4796" actId="478"/>
          <ac:spMkLst>
            <pc:docMk/>
            <pc:sldMk cId="0" sldId="264"/>
            <ac:spMk id="23" creationId="{B6625A0F-F664-3D48-B834-087E4ADEB110}"/>
          </ac:spMkLst>
        </pc:spChg>
        <pc:spChg chg="add del mod">
          <ac:chgData name="阮 宇迪" userId="a24330079d25bbd9" providerId="LiveId" clId="{31F844A0-227E-6846-A250-A99A0E1AB2B3}" dt="2022-04-27T07:24:58.203" v="4796" actId="478"/>
          <ac:spMkLst>
            <pc:docMk/>
            <pc:sldMk cId="0" sldId="264"/>
            <ac:spMk id="24" creationId="{4B39B78D-6D5F-5F41-AD36-0EE1E0808819}"/>
          </ac:spMkLst>
        </pc:spChg>
        <pc:spChg chg="add del mod">
          <ac:chgData name="阮 宇迪" userId="a24330079d25bbd9" providerId="LiveId" clId="{31F844A0-227E-6846-A250-A99A0E1AB2B3}" dt="2022-04-27T07:24:58.203" v="4796" actId="478"/>
          <ac:spMkLst>
            <pc:docMk/>
            <pc:sldMk cId="0" sldId="264"/>
            <ac:spMk id="25" creationId="{65AF07E1-AB8D-424A-8C89-DFEA79558CD7}"/>
          </ac:spMkLst>
        </pc:spChg>
        <pc:spChg chg="add del mod">
          <ac:chgData name="阮 宇迪" userId="a24330079d25bbd9" providerId="LiveId" clId="{31F844A0-227E-6846-A250-A99A0E1AB2B3}" dt="2022-04-27T07:24:58.203" v="4796" actId="478"/>
          <ac:spMkLst>
            <pc:docMk/>
            <pc:sldMk cId="0" sldId="264"/>
            <ac:spMk id="26" creationId="{8A8C2550-0F55-7048-A157-C210B0039E12}"/>
          </ac:spMkLst>
        </pc:spChg>
        <pc:spChg chg="add mod">
          <ac:chgData name="阮 宇迪" userId="a24330079d25bbd9" providerId="LiveId" clId="{31F844A0-227E-6846-A250-A99A0E1AB2B3}" dt="2022-04-27T07:38:03.382" v="5377" actId="20577"/>
          <ac:spMkLst>
            <pc:docMk/>
            <pc:sldMk cId="0" sldId="264"/>
            <ac:spMk id="31" creationId="{ECDE1BA2-A1A0-EF4D-9245-DDD47A7A7D1B}"/>
          </ac:spMkLst>
        </pc:spChg>
        <pc:picChg chg="del">
          <ac:chgData name="阮 宇迪" userId="a24330079d25bbd9" providerId="LiveId" clId="{31F844A0-227E-6846-A250-A99A0E1AB2B3}" dt="2022-04-27T03:52:56.599" v="4028" actId="478"/>
          <ac:picMkLst>
            <pc:docMk/>
            <pc:sldMk cId="0" sldId="264"/>
            <ac:picMk id="4" creationId="{00000000-0000-0000-0000-000000000000}"/>
          </ac:picMkLst>
        </pc:picChg>
        <pc:picChg chg="del">
          <ac:chgData name="阮 宇迪" userId="a24330079d25bbd9" providerId="LiveId" clId="{31F844A0-227E-6846-A250-A99A0E1AB2B3}" dt="2022-04-27T03:52:57.898" v="4029" actId="478"/>
          <ac:picMkLst>
            <pc:docMk/>
            <pc:sldMk cId="0" sldId="264"/>
            <ac:picMk id="9" creationId="{00000000-0000-0000-0000-000000000000}"/>
          </ac:picMkLst>
        </pc:picChg>
        <pc:picChg chg="add del mod">
          <ac:chgData name="阮 宇迪" userId="a24330079d25bbd9" providerId="LiveId" clId="{31F844A0-227E-6846-A250-A99A0E1AB2B3}" dt="2022-04-27T07:24:20.332" v="4793" actId="478"/>
          <ac:picMkLst>
            <pc:docMk/>
            <pc:sldMk cId="0" sldId="264"/>
            <ac:picMk id="28" creationId="{FB1DC0A6-059A-2141-90D7-B00BF601EA84}"/>
          </ac:picMkLst>
        </pc:picChg>
        <pc:picChg chg="add del mod">
          <ac:chgData name="阮 宇迪" userId="a24330079d25bbd9" providerId="LiveId" clId="{31F844A0-227E-6846-A250-A99A0E1AB2B3}" dt="2022-04-27T07:26:31.173" v="4860" actId="478"/>
          <ac:picMkLst>
            <pc:docMk/>
            <pc:sldMk cId="0" sldId="264"/>
            <ac:picMk id="30" creationId="{5EDF9A67-AC01-C447-9310-7CF90B880FAA}"/>
          </ac:picMkLst>
        </pc:picChg>
        <pc:picChg chg="add mod">
          <ac:chgData name="阮 宇迪" userId="a24330079d25bbd9" providerId="LiveId" clId="{31F844A0-227E-6846-A250-A99A0E1AB2B3}" dt="2022-04-27T07:39:17.418" v="5379" actId="1076"/>
          <ac:picMkLst>
            <pc:docMk/>
            <pc:sldMk cId="0" sldId="264"/>
            <ac:picMk id="32" creationId="{B111C21B-C448-B445-8935-AB23DC9269A7}"/>
          </ac:picMkLst>
        </pc:picChg>
        <pc:cxnChg chg="add del mod">
          <ac:chgData name="阮 宇迪" userId="a24330079d25bbd9" providerId="LiveId" clId="{31F844A0-227E-6846-A250-A99A0E1AB2B3}" dt="2022-04-27T05:19:42.344" v="4500" actId="11529"/>
          <ac:cxnSpMkLst>
            <pc:docMk/>
            <pc:sldMk cId="0" sldId="264"/>
            <ac:cxnSpMk id="20" creationId="{F9AF8C58-557D-8D4B-B9FF-46174C5B1BDC}"/>
          </ac:cxnSpMkLst>
        </pc:cxnChg>
      </pc:sldChg>
      <pc:sldChg chg="del">
        <pc:chgData name="阮 宇迪" userId="a24330079d25bbd9" providerId="LiveId" clId="{31F844A0-227E-6846-A250-A99A0E1AB2B3}" dt="2022-04-27T07:40:54.976" v="5468" actId="2696"/>
        <pc:sldMkLst>
          <pc:docMk/>
          <pc:sldMk cId="0" sldId="265"/>
        </pc:sldMkLst>
      </pc:sldChg>
      <pc:sldChg chg="del">
        <pc:chgData name="阮 宇迪" userId="a24330079d25bbd9" providerId="LiveId" clId="{31F844A0-227E-6846-A250-A99A0E1AB2B3}" dt="2022-04-27T07:40:56.143" v="5469" actId="2696"/>
        <pc:sldMkLst>
          <pc:docMk/>
          <pc:sldMk cId="0" sldId="266"/>
        </pc:sldMkLst>
      </pc:sldChg>
      <pc:sldChg chg="del">
        <pc:chgData name="阮 宇迪" userId="a24330079d25bbd9" providerId="LiveId" clId="{31F844A0-227E-6846-A250-A99A0E1AB2B3}" dt="2022-04-27T07:40:57.679" v="5470" actId="2696"/>
        <pc:sldMkLst>
          <pc:docMk/>
          <pc:sldMk cId="0" sldId="267"/>
        </pc:sldMkLst>
      </pc:sldChg>
      <pc:sldChg chg="del">
        <pc:chgData name="阮 宇迪" userId="a24330079d25bbd9" providerId="LiveId" clId="{31F844A0-227E-6846-A250-A99A0E1AB2B3}" dt="2022-04-27T07:40:58.208" v="5471" actId="2696"/>
        <pc:sldMkLst>
          <pc:docMk/>
          <pc:sldMk cId="0" sldId="268"/>
        </pc:sldMkLst>
      </pc:sldChg>
      <pc:sldChg chg="del">
        <pc:chgData name="阮 宇迪" userId="a24330079d25bbd9" providerId="LiveId" clId="{31F844A0-227E-6846-A250-A99A0E1AB2B3}" dt="2022-04-27T07:40:58.649" v="5472" actId="2696"/>
        <pc:sldMkLst>
          <pc:docMk/>
          <pc:sldMk cId="0" sldId="270"/>
        </pc:sldMkLst>
      </pc:sldChg>
      <pc:sldChg chg="del">
        <pc:chgData name="阮 宇迪" userId="a24330079d25bbd9" providerId="LiveId" clId="{31F844A0-227E-6846-A250-A99A0E1AB2B3}" dt="2022-04-27T07:40:59.215" v="5473" actId="2696"/>
        <pc:sldMkLst>
          <pc:docMk/>
          <pc:sldMk cId="0" sldId="271"/>
        </pc:sldMkLst>
      </pc:sldChg>
      <pc:sldChg chg="del">
        <pc:chgData name="阮 宇迪" userId="a24330079d25bbd9" providerId="LiveId" clId="{31F844A0-227E-6846-A250-A99A0E1AB2B3}" dt="2022-04-27T07:40:59.778" v="5474" actId="2696"/>
        <pc:sldMkLst>
          <pc:docMk/>
          <pc:sldMk cId="0" sldId="272"/>
        </pc:sldMkLst>
      </pc:sldChg>
      <pc:sldChg chg="del">
        <pc:chgData name="阮 宇迪" userId="a24330079d25bbd9" providerId="LiveId" clId="{31F844A0-227E-6846-A250-A99A0E1AB2B3}" dt="2022-04-27T07:41:00.282" v="5475" actId="2696"/>
        <pc:sldMkLst>
          <pc:docMk/>
          <pc:sldMk cId="0" sldId="273"/>
        </pc:sldMkLst>
      </pc:sldChg>
      <pc:sldChg chg="del">
        <pc:chgData name="阮 宇迪" userId="a24330079d25bbd9" providerId="LiveId" clId="{31F844A0-227E-6846-A250-A99A0E1AB2B3}" dt="2022-04-27T07:41:00.731" v="5476" actId="2696"/>
        <pc:sldMkLst>
          <pc:docMk/>
          <pc:sldMk cId="0" sldId="274"/>
        </pc:sldMkLst>
      </pc:sldChg>
      <pc:sldChg chg="del">
        <pc:chgData name="阮 宇迪" userId="a24330079d25bbd9" providerId="LiveId" clId="{31F844A0-227E-6846-A250-A99A0E1AB2B3}" dt="2022-04-27T07:41:01.029" v="5477" actId="2696"/>
        <pc:sldMkLst>
          <pc:docMk/>
          <pc:sldMk cId="0" sldId="275"/>
        </pc:sldMkLst>
      </pc:sldChg>
      <pc:sldChg chg="del">
        <pc:chgData name="阮 宇迪" userId="a24330079d25bbd9" providerId="LiveId" clId="{31F844A0-227E-6846-A250-A99A0E1AB2B3}" dt="2022-04-27T07:41:01.420" v="5478" actId="2696"/>
        <pc:sldMkLst>
          <pc:docMk/>
          <pc:sldMk cId="0" sldId="276"/>
        </pc:sldMkLst>
      </pc:sldChg>
      <pc:sldChg chg="del">
        <pc:chgData name="阮 宇迪" userId="a24330079d25bbd9" providerId="LiveId" clId="{31F844A0-227E-6846-A250-A99A0E1AB2B3}" dt="2022-04-27T07:41:01.809" v="5479" actId="2696"/>
        <pc:sldMkLst>
          <pc:docMk/>
          <pc:sldMk cId="0" sldId="277"/>
        </pc:sldMkLst>
      </pc:sldChg>
      <pc:sldChg chg="del">
        <pc:chgData name="阮 宇迪" userId="a24330079d25bbd9" providerId="LiveId" clId="{31F844A0-227E-6846-A250-A99A0E1AB2B3}" dt="2022-04-27T07:41:02.143" v="5480" actId="2696"/>
        <pc:sldMkLst>
          <pc:docMk/>
          <pc:sldMk cId="0" sldId="278"/>
        </pc:sldMkLst>
      </pc:sldChg>
      <pc:sldChg chg="del">
        <pc:chgData name="阮 宇迪" userId="a24330079d25bbd9" providerId="LiveId" clId="{31F844A0-227E-6846-A250-A99A0E1AB2B3}" dt="2022-04-27T07:41:02.784" v="5482" actId="2696"/>
        <pc:sldMkLst>
          <pc:docMk/>
          <pc:sldMk cId="0" sldId="279"/>
        </pc:sldMkLst>
      </pc:sldChg>
      <pc:sldChg chg="del">
        <pc:chgData name="阮 宇迪" userId="a24330079d25bbd9" providerId="LiveId" clId="{31F844A0-227E-6846-A250-A99A0E1AB2B3}" dt="2022-04-27T07:41:02.496" v="5481" actId="2696"/>
        <pc:sldMkLst>
          <pc:docMk/>
          <pc:sldMk cId="0" sldId="281"/>
        </pc:sldMkLst>
      </pc:sldChg>
      <pc:sldChg chg="del">
        <pc:chgData name="阮 宇迪" userId="a24330079d25bbd9" providerId="LiveId" clId="{31F844A0-227E-6846-A250-A99A0E1AB2B3}" dt="2022-04-27T07:41:03.100" v="5483" actId="2696"/>
        <pc:sldMkLst>
          <pc:docMk/>
          <pc:sldMk cId="0" sldId="282"/>
        </pc:sldMkLst>
      </pc:sldChg>
      <pc:sldChg chg="del">
        <pc:chgData name="阮 宇迪" userId="a24330079d25bbd9" providerId="LiveId" clId="{31F844A0-227E-6846-A250-A99A0E1AB2B3}" dt="2022-04-27T07:41:03.362" v="5484" actId="2696"/>
        <pc:sldMkLst>
          <pc:docMk/>
          <pc:sldMk cId="0" sldId="285"/>
        </pc:sldMkLst>
      </pc:sldChg>
      <pc:sldChg chg="addSp delSp modSp del mod delAnim modAnim">
        <pc:chgData name="阮 宇迪" userId="a24330079d25bbd9" providerId="LiveId" clId="{31F844A0-227E-6846-A250-A99A0E1AB2B3}" dt="2022-04-29T06:51:10.608" v="13298" actId="2696"/>
        <pc:sldMkLst>
          <pc:docMk/>
          <pc:sldMk cId="0" sldId="287"/>
        </pc:sldMkLst>
        <pc:spChg chg="del">
          <ac:chgData name="阮 宇迪" userId="a24330079d25bbd9" providerId="LiveId" clId="{31F844A0-227E-6846-A250-A99A0E1AB2B3}" dt="2022-04-29T06:50:11.746" v="13281" actId="478"/>
          <ac:spMkLst>
            <pc:docMk/>
            <pc:sldMk cId="0" sldId="287"/>
            <ac:spMk id="3" creationId="{00000000-0000-0000-0000-000000000000}"/>
          </ac:spMkLst>
        </pc:spChg>
        <pc:spChg chg="del">
          <ac:chgData name="阮 宇迪" userId="a24330079d25bbd9" providerId="LiveId" clId="{31F844A0-227E-6846-A250-A99A0E1AB2B3}" dt="2022-04-29T06:50:19.942" v="13288" actId="478"/>
          <ac:spMkLst>
            <pc:docMk/>
            <pc:sldMk cId="0" sldId="287"/>
            <ac:spMk id="4" creationId="{00000000-0000-0000-0000-000000000000}"/>
          </ac:spMkLst>
        </pc:spChg>
        <pc:spChg chg="add del mod">
          <ac:chgData name="阮 宇迪" userId="a24330079d25bbd9" providerId="LiveId" clId="{31F844A0-227E-6846-A250-A99A0E1AB2B3}" dt="2022-04-29T06:50:19.173" v="13287"/>
          <ac:spMkLst>
            <pc:docMk/>
            <pc:sldMk cId="0" sldId="287"/>
            <ac:spMk id="6" creationId="{252E3EEC-2CAE-B546-8109-F5C2C2E2AA4D}"/>
          </ac:spMkLst>
        </pc:spChg>
        <pc:spChg chg="del mod">
          <ac:chgData name="阮 宇迪" userId="a24330079d25bbd9" providerId="LiveId" clId="{31F844A0-227E-6846-A250-A99A0E1AB2B3}" dt="2022-04-27T11:32:57.797" v="8499"/>
          <ac:spMkLst>
            <pc:docMk/>
            <pc:sldMk cId="0" sldId="287"/>
            <ac:spMk id="17" creationId="{00000000-0000-0000-0000-000000000000}"/>
          </ac:spMkLst>
        </pc:spChg>
        <pc:spChg chg="del">
          <ac:chgData name="阮 宇迪" userId="a24330079d25bbd9" providerId="LiveId" clId="{31F844A0-227E-6846-A250-A99A0E1AB2B3}" dt="2022-04-29T06:50:19.942" v="13288" actId="478"/>
          <ac:spMkLst>
            <pc:docMk/>
            <pc:sldMk cId="0" sldId="287"/>
            <ac:spMk id="26" creationId="{00000000-0000-0000-0000-000000000000}"/>
          </ac:spMkLst>
        </pc:spChg>
        <pc:picChg chg="del">
          <ac:chgData name="阮 宇迪" userId="a24330079d25bbd9" providerId="LiveId" clId="{31F844A0-227E-6846-A250-A99A0E1AB2B3}" dt="2022-04-29T06:50:13.958" v="13282" actId="478"/>
          <ac:picMkLst>
            <pc:docMk/>
            <pc:sldMk cId="0" sldId="287"/>
            <ac:picMk id="2" creationId="{00000000-0000-0000-0000-000000000000}"/>
          </ac:picMkLst>
        </pc:picChg>
        <pc:picChg chg="del">
          <ac:chgData name="阮 宇迪" userId="a24330079d25bbd9" providerId="LiveId" clId="{31F844A0-227E-6846-A250-A99A0E1AB2B3}" dt="2022-04-29T06:50:21.651" v="13289" actId="478"/>
          <ac:picMkLst>
            <pc:docMk/>
            <pc:sldMk cId="0" sldId="287"/>
            <ac:picMk id="16" creationId="{00000000-0000-0000-0000-000000000000}"/>
          </ac:picMkLst>
        </pc:picChg>
        <pc:picChg chg="del">
          <ac:chgData name="阮 宇迪" userId="a24330079d25bbd9" providerId="LiveId" clId="{31F844A0-227E-6846-A250-A99A0E1AB2B3}" dt="2022-04-29T06:50:22.914" v="13290" actId="478"/>
          <ac:picMkLst>
            <pc:docMk/>
            <pc:sldMk cId="0" sldId="287"/>
            <ac:picMk id="22" creationId="{00000000-0000-0000-0000-000000000000}"/>
          </ac:picMkLst>
        </pc:picChg>
        <pc:picChg chg="del">
          <ac:chgData name="阮 宇迪" userId="a24330079d25bbd9" providerId="LiveId" clId="{31F844A0-227E-6846-A250-A99A0E1AB2B3}" dt="2022-04-29T06:50:19.942" v="13288" actId="478"/>
          <ac:picMkLst>
            <pc:docMk/>
            <pc:sldMk cId="0" sldId="287"/>
            <ac:picMk id="23" creationId="{00000000-0000-0000-0000-000000000000}"/>
          </ac:picMkLst>
        </pc:picChg>
        <pc:picChg chg="del">
          <ac:chgData name="阮 宇迪" userId="a24330079d25bbd9" providerId="LiveId" clId="{31F844A0-227E-6846-A250-A99A0E1AB2B3}" dt="2022-04-29T06:50:19.942" v="13288" actId="478"/>
          <ac:picMkLst>
            <pc:docMk/>
            <pc:sldMk cId="0" sldId="287"/>
            <ac:picMk id="27" creationId="{00000000-0000-0000-0000-000000000000}"/>
          </ac:picMkLst>
        </pc:picChg>
        <pc:picChg chg="del">
          <ac:chgData name="阮 宇迪" userId="a24330079d25bbd9" providerId="LiveId" clId="{31F844A0-227E-6846-A250-A99A0E1AB2B3}" dt="2022-04-29T06:50:15.097" v="13283" actId="478"/>
          <ac:picMkLst>
            <pc:docMk/>
            <pc:sldMk cId="0" sldId="287"/>
            <ac:picMk id="28" creationId="{00000000-0000-0000-0000-000000000000}"/>
          </ac:picMkLst>
        </pc:picChg>
        <pc:picChg chg="del">
          <ac:chgData name="阮 宇迪" userId="a24330079d25bbd9" providerId="LiveId" clId="{31F844A0-227E-6846-A250-A99A0E1AB2B3}" dt="2022-04-29T06:50:19.942" v="13288" actId="478"/>
          <ac:picMkLst>
            <pc:docMk/>
            <pc:sldMk cId="0" sldId="287"/>
            <ac:picMk id="31" creationId="{00000000-0000-0000-0000-000000000000}"/>
          </ac:picMkLst>
        </pc:picChg>
        <pc:picChg chg="del">
          <ac:chgData name="阮 宇迪" userId="a24330079d25bbd9" providerId="LiveId" clId="{31F844A0-227E-6846-A250-A99A0E1AB2B3}" dt="2022-04-29T06:50:19.942" v="13288" actId="478"/>
          <ac:picMkLst>
            <pc:docMk/>
            <pc:sldMk cId="0" sldId="287"/>
            <ac:picMk id="32" creationId="{00000000-0000-0000-0000-000000000000}"/>
          </ac:picMkLst>
        </pc:picChg>
      </pc:sldChg>
      <pc:sldChg chg="addSp delSp modSp add del mod modNotesTx">
        <pc:chgData name="阮 宇迪" userId="a24330079d25bbd9" providerId="LiveId" clId="{31F844A0-227E-6846-A250-A99A0E1AB2B3}" dt="2022-04-28T13:40:16.869" v="12569" actId="20577"/>
        <pc:sldMkLst>
          <pc:docMk/>
          <pc:sldMk cId="1936750547" sldId="288"/>
        </pc:sldMkLst>
        <pc:spChg chg="del">
          <ac:chgData name="阮 宇迪" userId="a24330079d25bbd9" providerId="LiveId" clId="{31F844A0-227E-6846-A250-A99A0E1AB2B3}" dt="2022-04-27T02:54:02.445" v="1635" actId="478"/>
          <ac:spMkLst>
            <pc:docMk/>
            <pc:sldMk cId="1936750547" sldId="288"/>
            <ac:spMk id="2" creationId="{26D597B3-4E17-9B4C-A68B-FBC5353C7DF2}"/>
          </ac:spMkLst>
        </pc:spChg>
        <pc:spChg chg="add mod">
          <ac:chgData name="阮 宇迪" userId="a24330079d25bbd9" providerId="LiveId" clId="{31F844A0-227E-6846-A250-A99A0E1AB2B3}" dt="2022-04-27T11:40:12.497" v="8576" actId="1076"/>
          <ac:spMkLst>
            <pc:docMk/>
            <pc:sldMk cId="1936750547" sldId="288"/>
            <ac:spMk id="2" creationId="{58A94F11-BFD2-B241-9917-49415240E813}"/>
          </ac:spMkLst>
        </pc:spChg>
        <pc:spChg chg="del">
          <ac:chgData name="阮 宇迪" userId="a24330079d25bbd9" providerId="LiveId" clId="{31F844A0-227E-6846-A250-A99A0E1AB2B3}" dt="2022-04-27T02:54:02.445" v="1635" actId="478"/>
          <ac:spMkLst>
            <pc:docMk/>
            <pc:sldMk cId="1936750547" sldId="288"/>
            <ac:spMk id="4" creationId="{0A241D36-7350-CE42-9872-32AE89198F41}"/>
          </ac:spMkLst>
        </pc:spChg>
        <pc:spChg chg="del">
          <ac:chgData name="阮 宇迪" userId="a24330079d25bbd9" providerId="LiveId" clId="{31F844A0-227E-6846-A250-A99A0E1AB2B3}" dt="2022-04-27T02:54:02.445" v="1635" actId="478"/>
          <ac:spMkLst>
            <pc:docMk/>
            <pc:sldMk cId="1936750547" sldId="288"/>
            <ac:spMk id="5" creationId="{D7655E4C-569B-F54A-815A-A0059A893002}"/>
          </ac:spMkLst>
        </pc:spChg>
        <pc:spChg chg="del">
          <ac:chgData name="阮 宇迪" userId="a24330079d25bbd9" providerId="LiveId" clId="{31F844A0-227E-6846-A250-A99A0E1AB2B3}" dt="2022-04-27T02:54:02.445" v="1635" actId="478"/>
          <ac:spMkLst>
            <pc:docMk/>
            <pc:sldMk cId="1936750547" sldId="288"/>
            <ac:spMk id="8" creationId="{4D7A17F8-3496-D94B-8E68-1EEE1CD66236}"/>
          </ac:spMkLst>
        </pc:spChg>
        <pc:spChg chg="add mod">
          <ac:chgData name="阮 宇迪" userId="a24330079d25bbd9" providerId="LiveId" clId="{31F844A0-227E-6846-A250-A99A0E1AB2B3}" dt="2022-04-27T03:18:50.038" v="2607" actId="20577"/>
          <ac:spMkLst>
            <pc:docMk/>
            <pc:sldMk cId="1936750547" sldId="288"/>
            <ac:spMk id="9" creationId="{9059635F-FA58-364B-9A4A-F9E5EC29BBD9}"/>
          </ac:spMkLst>
        </pc:spChg>
        <pc:spChg chg="del">
          <ac:chgData name="阮 宇迪" userId="a24330079d25bbd9" providerId="LiveId" clId="{31F844A0-227E-6846-A250-A99A0E1AB2B3}" dt="2022-04-27T02:54:02.445" v="1635" actId="478"/>
          <ac:spMkLst>
            <pc:docMk/>
            <pc:sldMk cId="1936750547" sldId="288"/>
            <ac:spMk id="10" creationId="{91D9E252-C331-C04F-B90C-107BB623F1A5}"/>
          </ac:spMkLst>
        </pc:spChg>
        <pc:spChg chg="del">
          <ac:chgData name="阮 宇迪" userId="a24330079d25bbd9" providerId="LiveId" clId="{31F844A0-227E-6846-A250-A99A0E1AB2B3}" dt="2022-04-27T02:54:02.445" v="1635" actId="478"/>
          <ac:spMkLst>
            <pc:docMk/>
            <pc:sldMk cId="1936750547" sldId="288"/>
            <ac:spMk id="12" creationId="{496CE267-7520-0643-9058-A49CE233610F}"/>
          </ac:spMkLst>
        </pc:spChg>
        <pc:spChg chg="add del mod">
          <ac:chgData name="阮 宇迪" userId="a24330079d25bbd9" providerId="LiveId" clId="{31F844A0-227E-6846-A250-A99A0E1AB2B3}" dt="2022-04-27T03:06:54.064" v="1919"/>
          <ac:spMkLst>
            <pc:docMk/>
            <pc:sldMk cId="1936750547" sldId="288"/>
            <ac:spMk id="13" creationId="{BBB4D126-82EE-AE4D-9E41-53DA87AC8C64}"/>
          </ac:spMkLst>
        </pc:spChg>
        <pc:spChg chg="add mod">
          <ac:chgData name="阮 宇迪" userId="a24330079d25bbd9" providerId="LiveId" clId="{31F844A0-227E-6846-A250-A99A0E1AB2B3}" dt="2022-04-27T03:09:38.361" v="2078" actId="20577"/>
          <ac:spMkLst>
            <pc:docMk/>
            <pc:sldMk cId="1936750547" sldId="288"/>
            <ac:spMk id="14" creationId="{A15C45E7-7609-284F-B20B-3D46944DA1DD}"/>
          </ac:spMkLst>
        </pc:spChg>
        <pc:spChg chg="add del mod">
          <ac:chgData name="阮 宇迪" userId="a24330079d25bbd9" providerId="LiveId" clId="{31F844A0-227E-6846-A250-A99A0E1AB2B3}" dt="2022-04-27T03:10:25.090" v="2081"/>
          <ac:spMkLst>
            <pc:docMk/>
            <pc:sldMk cId="1936750547" sldId="288"/>
            <ac:spMk id="15" creationId="{F68BDD53-8ABB-D941-AE01-B5ECF283805D}"/>
          </ac:spMkLst>
        </pc:spChg>
        <pc:spChg chg="mod">
          <ac:chgData name="阮 宇迪" userId="a24330079d25bbd9" providerId="LiveId" clId="{31F844A0-227E-6846-A250-A99A0E1AB2B3}" dt="2022-04-27T08:50:18.057" v="8165" actId="20577"/>
          <ac:spMkLst>
            <pc:docMk/>
            <pc:sldMk cId="1936750547" sldId="288"/>
            <ac:spMk id="16" creationId="{00000000-0000-0000-0000-000000000000}"/>
          </ac:spMkLst>
        </pc:spChg>
        <pc:spChg chg="add mod">
          <ac:chgData name="阮 宇迪" userId="a24330079d25bbd9" providerId="LiveId" clId="{31F844A0-227E-6846-A250-A99A0E1AB2B3}" dt="2022-04-27T03:22:12.051" v="2740" actId="1076"/>
          <ac:spMkLst>
            <pc:docMk/>
            <pc:sldMk cId="1936750547" sldId="288"/>
            <ac:spMk id="19" creationId="{26F05AFA-431E-2A4B-AA05-E50770065067}"/>
          </ac:spMkLst>
        </pc:spChg>
        <pc:spChg chg="add del mod">
          <ac:chgData name="阮 宇迪" userId="a24330079d25bbd9" providerId="LiveId" clId="{31F844A0-227E-6846-A250-A99A0E1AB2B3}" dt="2022-04-27T03:23:51.169" v="2867" actId="20577"/>
          <ac:spMkLst>
            <pc:docMk/>
            <pc:sldMk cId="1936750547" sldId="288"/>
            <ac:spMk id="20" creationId="{12AD4ACF-D638-2740-AB5C-4F6F2BA547FB}"/>
          </ac:spMkLst>
        </pc:spChg>
        <pc:picChg chg="add mod">
          <ac:chgData name="阮 宇迪" userId="a24330079d25bbd9" providerId="LiveId" clId="{31F844A0-227E-6846-A250-A99A0E1AB2B3}" dt="2022-04-27T03:11:27.287" v="2086" actId="1076"/>
          <ac:picMkLst>
            <pc:docMk/>
            <pc:sldMk cId="1936750547" sldId="288"/>
            <ac:picMk id="18" creationId="{909F0860-F0AA-5740-BFE3-86CEC2FD5D25}"/>
          </ac:picMkLst>
        </pc:picChg>
      </pc:sldChg>
      <pc:sldChg chg="addSp delSp modSp add mod modNotesTx">
        <pc:chgData name="阮 宇迪" userId="a24330079d25bbd9" providerId="LiveId" clId="{31F844A0-227E-6846-A250-A99A0E1AB2B3}" dt="2022-04-27T08:50:47.495" v="8211" actId="20577"/>
        <pc:sldMkLst>
          <pc:docMk/>
          <pc:sldMk cId="482958107" sldId="289"/>
        </pc:sldMkLst>
        <pc:spChg chg="add del mod">
          <ac:chgData name="阮 宇迪" userId="a24330079d25bbd9" providerId="LiveId" clId="{31F844A0-227E-6846-A250-A99A0E1AB2B3}" dt="2022-04-27T03:52:10.757" v="3994"/>
          <ac:spMkLst>
            <pc:docMk/>
            <pc:sldMk cId="482958107" sldId="289"/>
            <ac:spMk id="2" creationId="{9B7B4844-3ED9-DC41-9025-80A9D725DED0}"/>
          </ac:spMkLst>
        </pc:spChg>
        <pc:spChg chg="mod">
          <ac:chgData name="阮 宇迪" userId="a24330079d25bbd9" providerId="LiveId" clId="{31F844A0-227E-6846-A250-A99A0E1AB2B3}" dt="2022-04-27T03:52:08.485" v="3992"/>
          <ac:spMkLst>
            <pc:docMk/>
            <pc:sldMk cId="482958107" sldId="289"/>
            <ac:spMk id="9" creationId="{9059635F-FA58-364B-9A4A-F9E5EC29BBD9}"/>
          </ac:spMkLst>
        </pc:spChg>
        <pc:spChg chg="del">
          <ac:chgData name="阮 宇迪" userId="a24330079d25bbd9" providerId="LiveId" clId="{31F844A0-227E-6846-A250-A99A0E1AB2B3}" dt="2022-04-27T03:45:16.811" v="3564" actId="478"/>
          <ac:spMkLst>
            <pc:docMk/>
            <pc:sldMk cId="482958107" sldId="289"/>
            <ac:spMk id="14" creationId="{A15C45E7-7609-284F-B20B-3D46944DA1DD}"/>
          </ac:spMkLst>
        </pc:spChg>
        <pc:spChg chg="mod">
          <ac:chgData name="阮 宇迪" userId="a24330079d25bbd9" providerId="LiveId" clId="{31F844A0-227E-6846-A250-A99A0E1AB2B3}" dt="2022-04-27T08:50:47.495" v="8211" actId="20577"/>
          <ac:spMkLst>
            <pc:docMk/>
            <pc:sldMk cId="482958107" sldId="289"/>
            <ac:spMk id="16" creationId="{00000000-0000-0000-0000-000000000000}"/>
          </ac:spMkLst>
        </pc:spChg>
        <pc:spChg chg="del">
          <ac:chgData name="阮 宇迪" userId="a24330079d25bbd9" providerId="LiveId" clId="{31F844A0-227E-6846-A250-A99A0E1AB2B3}" dt="2022-04-27T03:45:23.088" v="3566" actId="478"/>
          <ac:spMkLst>
            <pc:docMk/>
            <pc:sldMk cId="482958107" sldId="289"/>
            <ac:spMk id="19" creationId="{26F05AFA-431E-2A4B-AA05-E50770065067}"/>
          </ac:spMkLst>
        </pc:spChg>
        <pc:spChg chg="del">
          <ac:chgData name="阮 宇迪" userId="a24330079d25bbd9" providerId="LiveId" clId="{31F844A0-227E-6846-A250-A99A0E1AB2B3}" dt="2022-04-27T03:45:19.684" v="3565" actId="478"/>
          <ac:spMkLst>
            <pc:docMk/>
            <pc:sldMk cId="482958107" sldId="289"/>
            <ac:spMk id="20" creationId="{12AD4ACF-D638-2740-AB5C-4F6F2BA547FB}"/>
          </ac:spMkLst>
        </pc:spChg>
        <pc:picChg chg="del">
          <ac:chgData name="阮 宇迪" userId="a24330079d25bbd9" providerId="LiveId" clId="{31F844A0-227E-6846-A250-A99A0E1AB2B3}" dt="2022-04-27T03:45:14.182" v="3563" actId="478"/>
          <ac:picMkLst>
            <pc:docMk/>
            <pc:sldMk cId="482958107" sldId="289"/>
            <ac:picMk id="18" creationId="{909F0860-F0AA-5740-BFE3-86CEC2FD5D25}"/>
          </ac:picMkLst>
        </pc:picChg>
      </pc:sldChg>
      <pc:sldChg chg="add del">
        <pc:chgData name="阮 宇迪" userId="a24330079d25bbd9" providerId="LiveId" clId="{31F844A0-227E-6846-A250-A99A0E1AB2B3}" dt="2022-04-27T03:43:06.281" v="3376"/>
        <pc:sldMkLst>
          <pc:docMk/>
          <pc:sldMk cId="1730408523" sldId="289"/>
        </pc:sldMkLst>
      </pc:sldChg>
      <pc:sldChg chg="add del">
        <pc:chgData name="阮 宇迪" userId="a24330079d25bbd9" providerId="LiveId" clId="{31F844A0-227E-6846-A250-A99A0E1AB2B3}" dt="2022-04-27T03:32:08.311" v="2992"/>
        <pc:sldMkLst>
          <pc:docMk/>
          <pc:sldMk cId="3073710927" sldId="289"/>
        </pc:sldMkLst>
      </pc:sldChg>
      <pc:sldChg chg="addSp delSp modSp add mod modNotesTx">
        <pc:chgData name="阮 宇迪" userId="a24330079d25bbd9" providerId="LiveId" clId="{31F844A0-227E-6846-A250-A99A0E1AB2B3}" dt="2022-04-28T13:30:21.663" v="10750" actId="20577"/>
        <pc:sldMkLst>
          <pc:docMk/>
          <pc:sldMk cId="1616220563" sldId="290"/>
        </pc:sldMkLst>
        <pc:spChg chg="del mod">
          <ac:chgData name="阮 宇迪" userId="a24330079d25bbd9" providerId="LiveId" clId="{31F844A0-227E-6846-A250-A99A0E1AB2B3}" dt="2022-04-27T07:26:23.595" v="4859" actId="478"/>
          <ac:spMkLst>
            <pc:docMk/>
            <pc:sldMk cId="1616220563" sldId="290"/>
            <ac:spMk id="2" creationId="{EC78FEB8-0770-B449-9279-6CAC89C0BC03}"/>
          </ac:spMkLst>
        </pc:spChg>
        <pc:spChg chg="del">
          <ac:chgData name="阮 宇迪" userId="a24330079d25bbd9" providerId="LiveId" clId="{31F844A0-227E-6846-A250-A99A0E1AB2B3}" dt="2022-04-27T07:26:18.587" v="4857" actId="478"/>
          <ac:spMkLst>
            <pc:docMk/>
            <pc:sldMk cId="1616220563" sldId="290"/>
            <ac:spMk id="4" creationId="{695A964A-5B42-2140-9911-77BD369C6AE0}"/>
          </ac:spMkLst>
        </pc:spChg>
        <pc:spChg chg="mod">
          <ac:chgData name="阮 宇迪" userId="a24330079d25bbd9" providerId="LiveId" clId="{31F844A0-227E-6846-A250-A99A0E1AB2B3}" dt="2022-04-27T08:49:34.241" v="8110" actId="20577"/>
          <ac:spMkLst>
            <pc:docMk/>
            <pc:sldMk cId="1616220563" sldId="290"/>
            <ac:spMk id="5" creationId="{00000000-0000-0000-0000-000000000000}"/>
          </ac:spMkLst>
        </pc:spChg>
        <pc:spChg chg="add mod">
          <ac:chgData name="阮 宇迪" userId="a24330079d25bbd9" providerId="LiveId" clId="{31F844A0-227E-6846-A250-A99A0E1AB2B3}" dt="2022-04-27T07:56:17.869" v="6387" actId="20577"/>
          <ac:spMkLst>
            <pc:docMk/>
            <pc:sldMk cId="1616220563" sldId="290"/>
            <ac:spMk id="17" creationId="{0EA87E2D-A526-054F-9102-736C314EAE2A}"/>
          </ac:spMkLst>
        </pc:spChg>
        <pc:spChg chg="add mod">
          <ac:chgData name="阮 宇迪" userId="a24330079d25bbd9" providerId="LiveId" clId="{31F844A0-227E-6846-A250-A99A0E1AB2B3}" dt="2022-04-27T07:57:11.206" v="6448" actId="20577"/>
          <ac:spMkLst>
            <pc:docMk/>
            <pc:sldMk cId="1616220563" sldId="290"/>
            <ac:spMk id="18" creationId="{A189D66C-B721-7744-9E38-3B3F432F3B38}"/>
          </ac:spMkLst>
        </pc:spChg>
        <pc:picChg chg="add del mod">
          <ac:chgData name="阮 宇迪" userId="a24330079d25bbd9" providerId="LiveId" clId="{31F844A0-227E-6846-A250-A99A0E1AB2B3}" dt="2022-04-27T07:30:16.065" v="4869" actId="478"/>
          <ac:picMkLst>
            <pc:docMk/>
            <pc:sldMk cId="1616220563" sldId="290"/>
            <ac:picMk id="9" creationId="{3CB27BF5-1585-C348-8FFB-E7B51F6E4C88}"/>
          </ac:picMkLst>
        </pc:picChg>
        <pc:picChg chg="add del mod">
          <ac:chgData name="阮 宇迪" userId="a24330079d25bbd9" providerId="LiveId" clId="{31F844A0-227E-6846-A250-A99A0E1AB2B3}" dt="2022-04-27T07:27:25.739" v="4868" actId="478"/>
          <ac:picMkLst>
            <pc:docMk/>
            <pc:sldMk cId="1616220563" sldId="290"/>
            <ac:picMk id="10" creationId="{5071FF76-F484-1D4E-A02B-128F2F183DF5}"/>
          </ac:picMkLst>
        </pc:picChg>
        <pc:picChg chg="add mod">
          <ac:chgData name="阮 宇迪" userId="a24330079d25bbd9" providerId="LiveId" clId="{31F844A0-227E-6846-A250-A99A0E1AB2B3}" dt="2022-04-27T07:30:50.283" v="4874" actId="1076"/>
          <ac:picMkLst>
            <pc:docMk/>
            <pc:sldMk cId="1616220563" sldId="290"/>
            <ac:picMk id="13" creationId="{A30540AE-2E13-8346-9571-CABB20C3D22C}"/>
          </ac:picMkLst>
        </pc:picChg>
        <pc:picChg chg="add del mod modCrop">
          <ac:chgData name="阮 宇迪" userId="a24330079d25bbd9" providerId="LiveId" clId="{31F844A0-227E-6846-A250-A99A0E1AB2B3}" dt="2022-04-27T08:18:46.297" v="7533" actId="478"/>
          <ac:picMkLst>
            <pc:docMk/>
            <pc:sldMk cId="1616220563" sldId="290"/>
            <ac:picMk id="15" creationId="{93186B00-70D4-B34E-B670-73A7B6212E64}"/>
          </ac:picMkLst>
        </pc:picChg>
        <pc:picChg chg="add mod modCrop">
          <ac:chgData name="阮 宇迪" userId="a24330079d25bbd9" providerId="LiveId" clId="{31F844A0-227E-6846-A250-A99A0E1AB2B3}" dt="2022-04-27T08:19:09.548" v="7536" actId="732"/>
          <ac:picMkLst>
            <pc:docMk/>
            <pc:sldMk cId="1616220563" sldId="290"/>
            <ac:picMk id="16" creationId="{FD88D1A5-1989-314F-9544-B0DAD7D9AE3D}"/>
          </ac:picMkLst>
        </pc:picChg>
        <pc:inkChg chg="add del">
          <ac:chgData name="阮 宇迪" userId="a24330079d25bbd9" providerId="LiveId" clId="{31F844A0-227E-6846-A250-A99A0E1AB2B3}" dt="2022-04-27T07:47:15.498" v="6159" actId="9405"/>
          <ac:inkMkLst>
            <pc:docMk/>
            <pc:sldMk cId="1616220563" sldId="290"/>
            <ac:inkMk id="14" creationId="{48FE35C3-6AE0-FC4F-A448-1D18CAB8B35E}"/>
          </ac:inkMkLst>
        </pc:inkChg>
      </pc:sldChg>
      <pc:sldChg chg="delSp modSp add del mod">
        <pc:chgData name="阮 宇迪" userId="a24330079d25bbd9" providerId="LiveId" clId="{31F844A0-227E-6846-A250-A99A0E1AB2B3}" dt="2022-04-27T07:40:52.200" v="5467" actId="2696"/>
        <pc:sldMkLst>
          <pc:docMk/>
          <pc:sldMk cId="3142037996" sldId="291"/>
        </pc:sldMkLst>
        <pc:spChg chg="mod">
          <ac:chgData name="阮 宇迪" userId="a24330079d25bbd9" providerId="LiveId" clId="{31F844A0-227E-6846-A250-A99A0E1AB2B3}" dt="2022-04-27T07:40:35.807" v="5466" actId="20577"/>
          <ac:spMkLst>
            <pc:docMk/>
            <pc:sldMk cId="3142037996" sldId="291"/>
            <ac:spMk id="16" creationId="{00000000-0000-0000-0000-000000000000}"/>
          </ac:spMkLst>
        </pc:spChg>
        <pc:spChg chg="del">
          <ac:chgData name="阮 宇迪" userId="a24330079d25bbd9" providerId="LiveId" clId="{31F844A0-227E-6846-A250-A99A0E1AB2B3}" dt="2022-04-27T07:40:29.492" v="5463" actId="478"/>
          <ac:spMkLst>
            <pc:docMk/>
            <pc:sldMk cId="3142037996" sldId="291"/>
            <ac:spMk id="31" creationId="{ECDE1BA2-A1A0-EF4D-9245-DDD47A7A7D1B}"/>
          </ac:spMkLst>
        </pc:spChg>
        <pc:picChg chg="del">
          <ac:chgData name="阮 宇迪" userId="a24330079d25bbd9" providerId="LiveId" clId="{31F844A0-227E-6846-A250-A99A0E1AB2B3}" dt="2022-04-27T07:40:26.953" v="5462" actId="478"/>
          <ac:picMkLst>
            <pc:docMk/>
            <pc:sldMk cId="3142037996" sldId="291"/>
            <ac:picMk id="32" creationId="{B111C21B-C448-B445-8935-AB23DC9269A7}"/>
          </ac:picMkLst>
        </pc:picChg>
      </pc:sldChg>
      <pc:sldChg chg="addSp delSp modSp add mod modNotesTx">
        <pc:chgData name="阮 宇迪" userId="a24330079d25bbd9" providerId="LiveId" clId="{31F844A0-227E-6846-A250-A99A0E1AB2B3}" dt="2022-04-29T06:43:41.828" v="12965" actId="113"/>
        <pc:sldMkLst>
          <pc:docMk/>
          <pc:sldMk cId="4100975519" sldId="291"/>
        </pc:sldMkLst>
        <pc:spChg chg="add mod">
          <ac:chgData name="阮 宇迪" userId="a24330079d25bbd9" providerId="LiveId" clId="{31F844A0-227E-6846-A250-A99A0E1AB2B3}" dt="2022-04-29T06:24:22.612" v="12622" actId="1076"/>
          <ac:spMkLst>
            <pc:docMk/>
            <pc:sldMk cId="4100975519" sldId="291"/>
            <ac:spMk id="4" creationId="{DFD990AE-8F92-0C41-A20D-BB4A965096F1}"/>
          </ac:spMkLst>
        </pc:spChg>
        <pc:spChg chg="add del mod">
          <ac:chgData name="阮 宇迪" userId="a24330079d25bbd9" providerId="LiveId" clId="{31F844A0-227E-6846-A250-A99A0E1AB2B3}" dt="2022-04-27T08:08:47.720" v="6694"/>
          <ac:spMkLst>
            <pc:docMk/>
            <pc:sldMk cId="4100975519" sldId="291"/>
            <ac:spMk id="5" creationId="{B7192768-E7F4-D344-91B6-4EC5AA3ECD32}"/>
          </ac:spMkLst>
        </pc:spChg>
        <pc:spChg chg="add del mod">
          <ac:chgData name="阮 宇迪" userId="a24330079d25bbd9" providerId="LiveId" clId="{31F844A0-227E-6846-A250-A99A0E1AB2B3}" dt="2022-04-27T08:10:25.326" v="6910"/>
          <ac:spMkLst>
            <pc:docMk/>
            <pc:sldMk cId="4100975519" sldId="291"/>
            <ac:spMk id="8" creationId="{23D1F6B3-F24C-3440-9C79-33191A9A8089}"/>
          </ac:spMkLst>
        </pc:spChg>
        <pc:spChg chg="add del mod">
          <ac:chgData name="阮 宇迪" userId="a24330079d25bbd9" providerId="LiveId" clId="{31F844A0-227E-6846-A250-A99A0E1AB2B3}" dt="2022-04-27T08:22:34.380" v="7677" actId="478"/>
          <ac:spMkLst>
            <pc:docMk/>
            <pc:sldMk cId="4100975519" sldId="291"/>
            <ac:spMk id="13" creationId="{8EF8AC62-6827-534B-9AF0-CF3B220DB37D}"/>
          </ac:spMkLst>
        </pc:spChg>
        <pc:spChg chg="add del mod">
          <ac:chgData name="阮 宇迪" userId="a24330079d25bbd9" providerId="LiveId" clId="{31F844A0-227E-6846-A250-A99A0E1AB2B3}" dt="2022-04-29T06:25:44.230" v="12648"/>
          <ac:spMkLst>
            <pc:docMk/>
            <pc:sldMk cId="4100975519" sldId="291"/>
            <ac:spMk id="13" creationId="{A9344347-BB66-6249-8995-7944637CA90F}"/>
          </ac:spMkLst>
        </pc:spChg>
        <pc:spChg chg="add del mod">
          <ac:chgData name="阮 宇迪" userId="a24330079d25bbd9" providerId="LiveId" clId="{31F844A0-227E-6846-A250-A99A0E1AB2B3}" dt="2022-04-29T06:22:15.004" v="12604" actId="22"/>
          <ac:spMkLst>
            <pc:docMk/>
            <pc:sldMk cId="4100975519" sldId="291"/>
            <ac:spMk id="15" creationId="{F62295F6-59CA-1843-9BDD-166948E955ED}"/>
          </ac:spMkLst>
        </pc:spChg>
        <pc:spChg chg="mod">
          <ac:chgData name="阮 宇迪" userId="a24330079d25bbd9" providerId="LiveId" clId="{31F844A0-227E-6846-A250-A99A0E1AB2B3}" dt="2022-04-27T08:14:13.330" v="7454" actId="20577"/>
          <ac:spMkLst>
            <pc:docMk/>
            <pc:sldMk cId="4100975519" sldId="291"/>
            <ac:spMk id="16" creationId="{00000000-0000-0000-0000-000000000000}"/>
          </ac:spMkLst>
        </pc:spChg>
        <pc:spChg chg="add mod">
          <ac:chgData name="阮 宇迪" userId="a24330079d25bbd9" providerId="LiveId" clId="{31F844A0-227E-6846-A250-A99A0E1AB2B3}" dt="2022-04-29T06:43:41.828" v="12965" actId="113"/>
          <ac:spMkLst>
            <pc:docMk/>
            <pc:sldMk cId="4100975519" sldId="291"/>
            <ac:spMk id="17" creationId="{F4AB04FD-2166-6B4A-896B-4858254D1D26}"/>
          </ac:spMkLst>
        </pc:spChg>
        <pc:spChg chg="add del">
          <ac:chgData name="阮 宇迪" userId="a24330079d25bbd9" providerId="LiveId" clId="{31F844A0-227E-6846-A250-A99A0E1AB2B3}" dt="2022-04-27T08:40:53.043" v="7679" actId="22"/>
          <ac:spMkLst>
            <pc:docMk/>
            <pc:sldMk cId="4100975519" sldId="291"/>
            <ac:spMk id="18" creationId="{9BB26246-8AB9-2249-A436-461A36E52FB6}"/>
          </ac:spMkLst>
        </pc:spChg>
        <pc:spChg chg="add del mod">
          <ac:chgData name="阮 宇迪" userId="a24330079d25bbd9" providerId="LiveId" clId="{31F844A0-227E-6846-A250-A99A0E1AB2B3}" dt="2022-04-29T06:13:44.301" v="12579" actId="478"/>
          <ac:spMkLst>
            <pc:docMk/>
            <pc:sldMk cId="4100975519" sldId="291"/>
            <ac:spMk id="21" creationId="{6F1D6DEC-8AC2-C847-ABA4-1A335017BDEC}"/>
          </ac:spMkLst>
        </pc:spChg>
        <pc:spChg chg="del">
          <ac:chgData name="阮 宇迪" userId="a24330079d25bbd9" providerId="LiveId" clId="{31F844A0-227E-6846-A250-A99A0E1AB2B3}" dt="2022-04-27T08:00:50.427" v="6568" actId="478"/>
          <ac:spMkLst>
            <pc:docMk/>
            <pc:sldMk cId="4100975519" sldId="291"/>
            <ac:spMk id="31" creationId="{ECDE1BA2-A1A0-EF4D-9245-DDD47A7A7D1B}"/>
          </ac:spMkLst>
        </pc:spChg>
        <pc:picChg chg="add del mod">
          <ac:chgData name="阮 宇迪" userId="a24330079d25bbd9" providerId="LiveId" clId="{31F844A0-227E-6846-A250-A99A0E1AB2B3}" dt="2022-04-29T06:20:56.508" v="12594" actId="478"/>
          <ac:picMkLst>
            <pc:docMk/>
            <pc:sldMk cId="4100975519" sldId="291"/>
            <ac:picMk id="2" creationId="{5B68E19E-5596-FF4A-9BC5-21DEAA3750F4}"/>
          </ac:picMkLst>
        </pc:picChg>
        <pc:picChg chg="add mod">
          <ac:chgData name="阮 宇迪" userId="a24330079d25bbd9" providerId="LiveId" clId="{31F844A0-227E-6846-A250-A99A0E1AB2B3}" dt="2022-04-29T06:20:18.985" v="12591" actId="1076"/>
          <ac:picMkLst>
            <pc:docMk/>
            <pc:sldMk cId="4100975519" sldId="291"/>
            <ac:picMk id="5" creationId="{FF38B896-C636-3C4C-BA3E-582F01BFEC3B}"/>
          </ac:picMkLst>
        </pc:picChg>
        <pc:picChg chg="add mod">
          <ac:chgData name="阮 宇迪" userId="a24330079d25bbd9" providerId="LiveId" clId="{31F844A0-227E-6846-A250-A99A0E1AB2B3}" dt="2022-04-29T06:21:12.920" v="12597" actId="1076"/>
          <ac:picMkLst>
            <pc:docMk/>
            <pc:sldMk cId="4100975519" sldId="291"/>
            <ac:picMk id="8" creationId="{EFC641C1-566B-984E-8FE3-F7C84D2DCE0E}"/>
          </ac:picMkLst>
        </pc:picChg>
        <pc:picChg chg="add del mod">
          <ac:chgData name="阮 宇迪" userId="a24330079d25bbd9" providerId="LiveId" clId="{31F844A0-227E-6846-A250-A99A0E1AB2B3}" dt="2022-04-27T08:06:37.641" v="6577" actId="478"/>
          <ac:picMkLst>
            <pc:docMk/>
            <pc:sldMk cId="4100975519" sldId="291"/>
            <ac:picMk id="9" creationId="{23F94EB7-9ABC-CC43-83E6-3287B03262AA}"/>
          </ac:picMkLst>
        </pc:picChg>
        <pc:picChg chg="add del mod">
          <ac:chgData name="阮 宇迪" userId="a24330079d25bbd9" providerId="LiveId" clId="{31F844A0-227E-6846-A250-A99A0E1AB2B3}" dt="2022-04-27T08:05:43.473" v="6574"/>
          <ac:picMkLst>
            <pc:docMk/>
            <pc:sldMk cId="4100975519" sldId="291"/>
            <ac:picMk id="10" creationId="{8B61FA95-F892-934A-807B-58C6C9BF9822}"/>
          </ac:picMkLst>
        </pc:picChg>
        <pc:picChg chg="add del mod">
          <ac:chgData name="阮 宇迪" userId="a24330079d25bbd9" providerId="LiveId" clId="{31F844A0-227E-6846-A250-A99A0E1AB2B3}" dt="2022-04-29T06:20:12.989" v="12589" actId="478"/>
          <ac:picMkLst>
            <pc:docMk/>
            <pc:sldMk cId="4100975519" sldId="291"/>
            <ac:picMk id="12" creationId="{846DB670-555B-E644-8B8E-C3E4F251E618}"/>
          </ac:picMkLst>
        </pc:picChg>
        <pc:picChg chg="add del mod">
          <ac:chgData name="阮 宇迪" userId="a24330079d25bbd9" providerId="LiveId" clId="{31F844A0-227E-6846-A250-A99A0E1AB2B3}" dt="2022-04-27T08:41:14.051" v="7681" actId="931"/>
          <ac:picMkLst>
            <pc:docMk/>
            <pc:sldMk cId="4100975519" sldId="291"/>
            <ac:picMk id="17" creationId="{043AF8B0-2A18-D847-88B6-23A60A924118}"/>
          </ac:picMkLst>
        </pc:picChg>
        <pc:picChg chg="add del mod">
          <ac:chgData name="阮 宇迪" userId="a24330079d25bbd9" providerId="LiveId" clId="{31F844A0-227E-6846-A250-A99A0E1AB2B3}" dt="2022-04-29T06:16:24.831" v="12582" actId="478"/>
          <ac:picMkLst>
            <pc:docMk/>
            <pc:sldMk cId="4100975519" sldId="291"/>
            <ac:picMk id="20" creationId="{3D514279-5C50-AD49-81C0-AEE911245794}"/>
          </ac:picMkLst>
        </pc:picChg>
        <pc:picChg chg="del">
          <ac:chgData name="阮 宇迪" userId="a24330079d25bbd9" providerId="LiveId" clId="{31F844A0-227E-6846-A250-A99A0E1AB2B3}" dt="2022-04-27T08:00:51.682" v="6569" actId="478"/>
          <ac:picMkLst>
            <pc:docMk/>
            <pc:sldMk cId="4100975519" sldId="291"/>
            <ac:picMk id="32" creationId="{B111C21B-C448-B445-8935-AB23DC9269A7}"/>
          </ac:picMkLst>
        </pc:picChg>
      </pc:sldChg>
      <pc:sldChg chg="add del">
        <pc:chgData name="阮 宇迪" userId="a24330079d25bbd9" providerId="LiveId" clId="{31F844A0-227E-6846-A250-A99A0E1AB2B3}" dt="2022-04-27T08:53:38.221" v="8223" actId="2696"/>
        <pc:sldMkLst>
          <pc:docMk/>
          <pc:sldMk cId="2241571268" sldId="292"/>
        </pc:sldMkLst>
      </pc:sldChg>
      <pc:sldChg chg="addSp delSp modSp add mod delAnim modAnim modNotesTx">
        <pc:chgData name="阮 宇迪" userId="a24330079d25bbd9" providerId="LiveId" clId="{31F844A0-227E-6846-A250-A99A0E1AB2B3}" dt="2022-04-27T11:32:44.567" v="8496" actId="20577"/>
        <pc:sldMkLst>
          <pc:docMk/>
          <pc:sldMk cId="2669815815" sldId="292"/>
        </pc:sldMkLst>
        <pc:spChg chg="del">
          <ac:chgData name="阮 宇迪" userId="a24330079d25bbd9" providerId="LiveId" clId="{31F844A0-227E-6846-A250-A99A0E1AB2B3}" dt="2022-04-27T08:53:45.295" v="8225" actId="478"/>
          <ac:spMkLst>
            <pc:docMk/>
            <pc:sldMk cId="2669815815" sldId="292"/>
            <ac:spMk id="9" creationId="{9059635F-FA58-364B-9A4A-F9E5EC29BBD9}"/>
          </ac:spMkLst>
        </pc:spChg>
        <pc:spChg chg="add mod">
          <ac:chgData name="阮 宇迪" userId="a24330079d25bbd9" providerId="LiveId" clId="{31F844A0-227E-6846-A250-A99A0E1AB2B3}" dt="2022-04-27T11:30:34.828" v="8310" actId="14100"/>
          <ac:spMkLst>
            <pc:docMk/>
            <pc:sldMk cId="2669815815" sldId="292"/>
            <ac:spMk id="10" creationId="{F944AA65-A122-7A4C-8FB8-45473E0FA3D8}"/>
          </ac:spMkLst>
        </pc:spChg>
        <pc:spChg chg="add mod">
          <ac:chgData name="阮 宇迪" userId="a24330079d25bbd9" providerId="LiveId" clId="{31F844A0-227E-6846-A250-A99A0E1AB2B3}" dt="2022-04-27T11:30:51.932" v="8391" actId="20577"/>
          <ac:spMkLst>
            <pc:docMk/>
            <pc:sldMk cId="2669815815" sldId="292"/>
            <ac:spMk id="13" creationId="{74166563-9CC7-4147-A72B-BF688DAE6336}"/>
          </ac:spMkLst>
        </pc:spChg>
        <pc:spChg chg="add mod">
          <ac:chgData name="阮 宇迪" userId="a24330079d25bbd9" providerId="LiveId" clId="{31F844A0-227E-6846-A250-A99A0E1AB2B3}" dt="2022-04-27T11:31:07.592" v="8495" actId="20577"/>
          <ac:spMkLst>
            <pc:docMk/>
            <pc:sldMk cId="2669815815" sldId="292"/>
            <ac:spMk id="14" creationId="{5F2DA039-BBB1-0E4F-8E00-7814B494DE41}"/>
          </ac:spMkLst>
        </pc:spChg>
        <pc:spChg chg="del">
          <ac:chgData name="阮 宇迪" userId="a24330079d25bbd9" providerId="LiveId" clId="{31F844A0-227E-6846-A250-A99A0E1AB2B3}" dt="2022-04-27T08:53:53.716" v="8226" actId="478"/>
          <ac:spMkLst>
            <pc:docMk/>
            <pc:sldMk cId="2669815815" sldId="292"/>
            <ac:spMk id="14" creationId="{A15C45E7-7609-284F-B20B-3D46944DA1DD}"/>
          </ac:spMkLst>
        </pc:spChg>
        <pc:spChg chg="mod">
          <ac:chgData name="阮 宇迪" userId="a24330079d25bbd9" providerId="LiveId" clId="{31F844A0-227E-6846-A250-A99A0E1AB2B3}" dt="2022-04-27T11:11:20.991" v="8278" actId="20577"/>
          <ac:spMkLst>
            <pc:docMk/>
            <pc:sldMk cId="2669815815" sldId="292"/>
            <ac:spMk id="16" creationId="{00000000-0000-0000-0000-000000000000}"/>
          </ac:spMkLst>
        </pc:spChg>
        <pc:spChg chg="del">
          <ac:chgData name="阮 宇迪" userId="a24330079d25bbd9" providerId="LiveId" clId="{31F844A0-227E-6846-A250-A99A0E1AB2B3}" dt="2022-04-27T08:53:53.716" v="8226" actId="478"/>
          <ac:spMkLst>
            <pc:docMk/>
            <pc:sldMk cId="2669815815" sldId="292"/>
            <ac:spMk id="19" creationId="{26F05AFA-431E-2A4B-AA05-E50770065067}"/>
          </ac:spMkLst>
        </pc:spChg>
        <pc:spChg chg="del">
          <ac:chgData name="阮 宇迪" userId="a24330079d25bbd9" providerId="LiveId" clId="{31F844A0-227E-6846-A250-A99A0E1AB2B3}" dt="2022-04-27T08:53:53.716" v="8226" actId="478"/>
          <ac:spMkLst>
            <pc:docMk/>
            <pc:sldMk cId="2669815815" sldId="292"/>
            <ac:spMk id="20" creationId="{12AD4ACF-D638-2740-AB5C-4F6F2BA547FB}"/>
          </ac:spMkLst>
        </pc:spChg>
        <pc:picChg chg="add del mod">
          <ac:chgData name="阮 宇迪" userId="a24330079d25bbd9" providerId="LiveId" clId="{31F844A0-227E-6846-A250-A99A0E1AB2B3}" dt="2022-04-27T11:11:43.064" v="8280" actId="478"/>
          <ac:picMkLst>
            <pc:docMk/>
            <pc:sldMk cId="2669815815" sldId="292"/>
            <ac:picMk id="2" creationId="{71D5AE7E-2B0E-564C-B88C-EB7A5369DE4B}"/>
          </ac:picMkLst>
        </pc:picChg>
        <pc:picChg chg="add del mod">
          <ac:chgData name="阮 宇迪" userId="a24330079d25bbd9" providerId="LiveId" clId="{31F844A0-227E-6846-A250-A99A0E1AB2B3}" dt="2022-04-27T11:12:58.292" v="8285" actId="478"/>
          <ac:picMkLst>
            <pc:docMk/>
            <pc:sldMk cId="2669815815" sldId="292"/>
            <ac:picMk id="4" creationId="{C21220C3-C485-9846-AF29-EEE5FB1E5DE5}"/>
          </ac:picMkLst>
        </pc:picChg>
        <pc:picChg chg="add mod">
          <ac:chgData name="阮 宇迪" userId="a24330079d25bbd9" providerId="LiveId" clId="{31F844A0-227E-6846-A250-A99A0E1AB2B3}" dt="2022-04-27T11:25:22.941" v="8290" actId="1076"/>
          <ac:picMkLst>
            <pc:docMk/>
            <pc:sldMk cId="2669815815" sldId="292"/>
            <ac:picMk id="5" creationId="{61CAB2E5-5F6C-F54B-8D42-734ADC2482AB}"/>
          </ac:picMkLst>
        </pc:picChg>
        <pc:picChg chg="add mod">
          <ac:chgData name="阮 宇迪" userId="a24330079d25bbd9" providerId="LiveId" clId="{31F844A0-227E-6846-A250-A99A0E1AB2B3}" dt="2022-04-27T11:25:52.873" v="8295" actId="1076"/>
          <ac:picMkLst>
            <pc:docMk/>
            <pc:sldMk cId="2669815815" sldId="292"/>
            <ac:picMk id="8" creationId="{A5F873D7-BEA3-8640-8ACE-30A6FE67ED77}"/>
          </ac:picMkLst>
        </pc:picChg>
        <pc:picChg chg="add mod">
          <ac:chgData name="阮 宇迪" userId="a24330079d25bbd9" providerId="LiveId" clId="{31F844A0-227E-6846-A250-A99A0E1AB2B3}" dt="2022-04-27T11:26:17.391" v="8299" actId="1076"/>
          <ac:picMkLst>
            <pc:docMk/>
            <pc:sldMk cId="2669815815" sldId="292"/>
            <ac:picMk id="9" creationId="{62B74CB4-7BE1-5D48-AD26-6CB48B58AFBC}"/>
          </ac:picMkLst>
        </pc:picChg>
        <pc:picChg chg="del">
          <ac:chgData name="阮 宇迪" userId="a24330079d25bbd9" providerId="LiveId" clId="{31F844A0-227E-6846-A250-A99A0E1AB2B3}" dt="2022-04-27T08:53:53.716" v="8226" actId="478"/>
          <ac:picMkLst>
            <pc:docMk/>
            <pc:sldMk cId="2669815815" sldId="292"/>
            <ac:picMk id="18" creationId="{909F0860-F0AA-5740-BFE3-86CEC2FD5D25}"/>
          </ac:picMkLst>
        </pc:picChg>
      </pc:sldChg>
      <pc:sldChg chg="addSp delSp modSp add mod">
        <pc:chgData name="阮 宇迪" userId="a24330079d25bbd9" providerId="LiveId" clId="{31F844A0-227E-6846-A250-A99A0E1AB2B3}" dt="2022-04-29T06:43:23.258" v="12964" actId="1076"/>
        <pc:sldMkLst>
          <pc:docMk/>
          <pc:sldMk cId="2588638291" sldId="293"/>
        </pc:sldMkLst>
        <pc:spChg chg="del">
          <ac:chgData name="阮 宇迪" userId="a24330079d25bbd9" providerId="LiveId" clId="{31F844A0-227E-6846-A250-A99A0E1AB2B3}" dt="2022-04-29T06:26:17.023" v="12650" actId="478"/>
          <ac:spMkLst>
            <pc:docMk/>
            <pc:sldMk cId="2588638291" sldId="293"/>
            <ac:spMk id="4" creationId="{DFD990AE-8F92-0C41-A20D-BB4A965096F1}"/>
          </ac:spMkLst>
        </pc:spChg>
        <pc:spChg chg="add del mod">
          <ac:chgData name="阮 宇迪" userId="a24330079d25bbd9" providerId="LiveId" clId="{31F844A0-227E-6846-A250-A99A0E1AB2B3}" dt="2022-04-29T06:28:57.065" v="12669"/>
          <ac:spMkLst>
            <pc:docMk/>
            <pc:sldMk cId="2588638291" sldId="293"/>
            <ac:spMk id="5" creationId="{DA9E069A-C113-AE47-8256-219629B57F0F}"/>
          </ac:spMkLst>
        </pc:spChg>
        <pc:spChg chg="add mod">
          <ac:chgData name="阮 宇迪" userId="a24330079d25bbd9" providerId="LiveId" clId="{31F844A0-227E-6846-A250-A99A0E1AB2B3}" dt="2022-04-29T06:42:33.523" v="12868" actId="1076"/>
          <ac:spMkLst>
            <pc:docMk/>
            <pc:sldMk cId="2588638291" sldId="293"/>
            <ac:spMk id="9" creationId="{0C36219A-5985-FD4C-A065-783E509BBB2F}"/>
          </ac:spMkLst>
        </pc:spChg>
        <pc:spChg chg="add mod">
          <ac:chgData name="阮 宇迪" userId="a24330079d25bbd9" providerId="LiveId" clId="{31F844A0-227E-6846-A250-A99A0E1AB2B3}" dt="2022-04-29T06:43:23.258" v="12964" actId="1076"/>
          <ac:spMkLst>
            <pc:docMk/>
            <pc:sldMk cId="2588638291" sldId="293"/>
            <ac:spMk id="15" creationId="{7209B48A-AB8E-BA41-BC47-48F3115495DC}"/>
          </ac:spMkLst>
        </pc:spChg>
        <pc:spChg chg="add mod">
          <ac:chgData name="阮 宇迪" userId="a24330079d25bbd9" providerId="LiveId" clId="{31F844A0-227E-6846-A250-A99A0E1AB2B3}" dt="2022-04-29T06:36:15.347" v="12717"/>
          <ac:spMkLst>
            <pc:docMk/>
            <pc:sldMk cId="2588638291" sldId="293"/>
            <ac:spMk id="17" creationId="{89DFF82E-5E7A-9545-BF77-BCCF75DF4153}"/>
          </ac:spMkLst>
        </pc:spChg>
        <pc:spChg chg="del mod">
          <ac:chgData name="阮 宇迪" userId="a24330079d25bbd9" providerId="LiveId" clId="{31F844A0-227E-6846-A250-A99A0E1AB2B3}" dt="2022-04-29T06:28:23.120" v="12659" actId="478"/>
          <ac:spMkLst>
            <pc:docMk/>
            <pc:sldMk cId="2588638291" sldId="293"/>
            <ac:spMk id="21" creationId="{6F1D6DEC-8AC2-C847-ABA4-1A335017BDEC}"/>
          </ac:spMkLst>
        </pc:spChg>
        <pc:picChg chg="del">
          <ac:chgData name="阮 宇迪" userId="a24330079d25bbd9" providerId="LiveId" clId="{31F844A0-227E-6846-A250-A99A0E1AB2B3}" dt="2022-04-29T06:26:22.019" v="12651" actId="478"/>
          <ac:picMkLst>
            <pc:docMk/>
            <pc:sldMk cId="2588638291" sldId="293"/>
            <ac:picMk id="2" creationId="{5B68E19E-5596-FF4A-9BC5-21DEAA3750F4}"/>
          </ac:picMkLst>
        </pc:picChg>
        <pc:picChg chg="add del mod">
          <ac:chgData name="阮 宇迪" userId="a24330079d25bbd9" providerId="LiveId" clId="{31F844A0-227E-6846-A250-A99A0E1AB2B3}" dt="2022-04-29T06:39:20.569" v="12748" actId="478"/>
          <ac:picMkLst>
            <pc:docMk/>
            <pc:sldMk cId="2588638291" sldId="293"/>
            <ac:picMk id="8" creationId="{085E0C35-4266-494F-BC69-F5502F65A13C}"/>
          </ac:picMkLst>
        </pc:picChg>
        <pc:picChg chg="add del mod">
          <ac:chgData name="阮 宇迪" userId="a24330079d25bbd9" providerId="LiveId" clId="{31F844A0-227E-6846-A250-A99A0E1AB2B3}" dt="2022-04-29T06:41:43.494" v="12795" actId="478"/>
          <ac:picMkLst>
            <pc:docMk/>
            <pc:sldMk cId="2588638291" sldId="293"/>
            <ac:picMk id="10" creationId="{9D5E365E-C0C3-DD46-8D16-9BCB31F75005}"/>
          </ac:picMkLst>
        </pc:picChg>
        <pc:picChg chg="del mod">
          <ac:chgData name="阮 宇迪" userId="a24330079d25bbd9" providerId="LiveId" clId="{31F844A0-227E-6846-A250-A99A0E1AB2B3}" dt="2022-04-29T06:26:35.297" v="12654" actId="478"/>
          <ac:picMkLst>
            <pc:docMk/>
            <pc:sldMk cId="2588638291" sldId="293"/>
            <ac:picMk id="12" creationId="{846DB670-555B-E644-8B8E-C3E4F251E618}"/>
          </ac:picMkLst>
        </pc:picChg>
        <pc:picChg chg="add mod">
          <ac:chgData name="阮 宇迪" userId="a24330079d25bbd9" providerId="LiveId" clId="{31F844A0-227E-6846-A250-A99A0E1AB2B3}" dt="2022-04-29T06:35:48.027" v="12680" actId="1076"/>
          <ac:picMkLst>
            <pc:docMk/>
            <pc:sldMk cId="2588638291" sldId="293"/>
            <ac:picMk id="13" creationId="{5AC5AEC1-0585-594D-A461-2EC49B8CC278}"/>
          </ac:picMkLst>
        </pc:picChg>
        <pc:picChg chg="add mod">
          <ac:chgData name="阮 宇迪" userId="a24330079d25bbd9" providerId="LiveId" clId="{31F844A0-227E-6846-A250-A99A0E1AB2B3}" dt="2022-04-29T06:42:36.940" v="12869" actId="1076"/>
          <ac:picMkLst>
            <pc:docMk/>
            <pc:sldMk cId="2588638291" sldId="293"/>
            <ac:picMk id="14" creationId="{1C01B116-C582-C644-92CA-AD269EB63464}"/>
          </ac:picMkLst>
        </pc:picChg>
        <pc:picChg chg="mod">
          <ac:chgData name="阮 宇迪" userId="a24330079d25bbd9" providerId="LiveId" clId="{31F844A0-227E-6846-A250-A99A0E1AB2B3}" dt="2022-04-29T06:28:18.312" v="12657" actId="1076"/>
          <ac:picMkLst>
            <pc:docMk/>
            <pc:sldMk cId="2588638291" sldId="293"/>
            <ac:picMk id="20" creationId="{3D514279-5C50-AD49-81C0-AEE911245794}"/>
          </ac:picMkLst>
        </pc:picChg>
      </pc:sldChg>
      <pc:sldChg chg="addSp delSp modSp add mod">
        <pc:chgData name="阮 宇迪" userId="a24330079d25bbd9" providerId="LiveId" clId="{31F844A0-227E-6846-A250-A99A0E1AB2B3}" dt="2022-04-29T07:23:55.183" v="13366"/>
        <pc:sldMkLst>
          <pc:docMk/>
          <pc:sldMk cId="3957657786" sldId="294"/>
        </pc:sldMkLst>
        <pc:spChg chg="add mod">
          <ac:chgData name="阮 宇迪" userId="a24330079d25bbd9" providerId="LiveId" clId="{31F844A0-227E-6846-A250-A99A0E1AB2B3}" dt="2022-04-29T06:50:07.026" v="13280" actId="1076"/>
          <ac:spMkLst>
            <pc:docMk/>
            <pc:sldMk cId="3957657786" sldId="294"/>
            <ac:spMk id="2" creationId="{8B007284-AD83-7C4B-BC4C-20DFCD5071D3}"/>
          </ac:spMkLst>
        </pc:spChg>
        <pc:spChg chg="add del mod">
          <ac:chgData name="阮 宇迪" userId="a24330079d25bbd9" providerId="LiveId" clId="{31F844A0-227E-6846-A250-A99A0E1AB2B3}" dt="2022-04-29T07:23:55.183" v="13366"/>
          <ac:spMkLst>
            <pc:docMk/>
            <pc:sldMk cId="3957657786" sldId="294"/>
            <ac:spMk id="4" creationId="{574D5D89-7D60-0541-B7D6-0906ECF8883D}"/>
          </ac:spMkLst>
        </pc:spChg>
        <pc:spChg chg="del">
          <ac:chgData name="阮 宇迪" userId="a24330079d25bbd9" providerId="LiveId" clId="{31F844A0-227E-6846-A250-A99A0E1AB2B3}" dt="2022-04-29T06:44:04.658" v="12970" actId="478"/>
          <ac:spMkLst>
            <pc:docMk/>
            <pc:sldMk cId="3957657786" sldId="294"/>
            <ac:spMk id="9" creationId="{0C36219A-5985-FD4C-A065-783E509BBB2F}"/>
          </ac:spMkLst>
        </pc:spChg>
        <pc:spChg chg="del">
          <ac:chgData name="阮 宇迪" userId="a24330079d25bbd9" providerId="LiveId" clId="{31F844A0-227E-6846-A250-A99A0E1AB2B3}" dt="2022-04-29T06:44:06.743" v="12971" actId="478"/>
          <ac:spMkLst>
            <pc:docMk/>
            <pc:sldMk cId="3957657786" sldId="294"/>
            <ac:spMk id="15" creationId="{7209B48A-AB8E-BA41-BC47-48F3115495DC}"/>
          </ac:spMkLst>
        </pc:spChg>
        <pc:spChg chg="del">
          <ac:chgData name="阮 宇迪" userId="a24330079d25bbd9" providerId="LiveId" clId="{31F844A0-227E-6846-A250-A99A0E1AB2B3}" dt="2022-04-29T06:44:02.560" v="12969" actId="478"/>
          <ac:spMkLst>
            <pc:docMk/>
            <pc:sldMk cId="3957657786" sldId="294"/>
            <ac:spMk id="17" creationId="{89DFF82E-5E7A-9545-BF77-BCCF75DF4153}"/>
          </ac:spMkLst>
        </pc:spChg>
        <pc:picChg chg="del">
          <ac:chgData name="阮 宇迪" userId="a24330079d25bbd9" providerId="LiveId" clId="{31F844A0-227E-6846-A250-A99A0E1AB2B3}" dt="2022-04-29T06:43:58.643" v="12967" actId="478"/>
          <ac:picMkLst>
            <pc:docMk/>
            <pc:sldMk cId="3957657786" sldId="294"/>
            <ac:picMk id="13" creationId="{5AC5AEC1-0585-594D-A461-2EC49B8CC278}"/>
          </ac:picMkLst>
        </pc:picChg>
        <pc:picChg chg="del">
          <ac:chgData name="阮 宇迪" userId="a24330079d25bbd9" providerId="LiveId" clId="{31F844A0-227E-6846-A250-A99A0E1AB2B3}" dt="2022-04-29T06:44:00.274" v="12968" actId="478"/>
          <ac:picMkLst>
            <pc:docMk/>
            <pc:sldMk cId="3957657786" sldId="294"/>
            <ac:picMk id="14" creationId="{1C01B116-C582-C644-92CA-AD269EB63464}"/>
          </ac:picMkLst>
        </pc:picChg>
        <pc:picChg chg="del">
          <ac:chgData name="阮 宇迪" userId="a24330079d25bbd9" providerId="LiveId" clId="{31F844A0-227E-6846-A250-A99A0E1AB2B3}" dt="2022-04-29T06:44:08.740" v="12972" actId="478"/>
          <ac:picMkLst>
            <pc:docMk/>
            <pc:sldMk cId="3957657786" sldId="294"/>
            <ac:picMk id="20" creationId="{3D514279-5C50-AD49-81C0-AEE911245794}"/>
          </ac:picMkLst>
        </pc:picChg>
      </pc:sldChg>
      <pc:sldChg chg="delSp modSp add mod ord">
        <pc:chgData name="阮 宇迪" userId="a24330079d25bbd9" providerId="LiveId" clId="{31F844A0-227E-6846-A250-A99A0E1AB2B3}" dt="2022-04-29T06:56:04.087" v="13363" actId="1076"/>
        <pc:sldMkLst>
          <pc:docMk/>
          <pc:sldMk cId="4222125489" sldId="295"/>
        </pc:sldMkLst>
        <pc:spChg chg="mod">
          <ac:chgData name="阮 宇迪" userId="a24330079d25bbd9" providerId="LiveId" clId="{31F844A0-227E-6846-A250-A99A0E1AB2B3}" dt="2022-04-29T06:56:04.087" v="13363" actId="1076"/>
          <ac:spMkLst>
            <pc:docMk/>
            <pc:sldMk cId="4222125489" sldId="295"/>
            <ac:spMk id="3" creationId="{00000000-0000-0000-0000-000000000000}"/>
          </ac:spMkLst>
        </pc:spChg>
        <pc:spChg chg="del">
          <ac:chgData name="阮 宇迪" userId="a24330079d25bbd9" providerId="LiveId" clId="{31F844A0-227E-6846-A250-A99A0E1AB2B3}" dt="2022-04-29T06:51:34.455" v="13337" actId="478"/>
          <ac:spMkLst>
            <pc:docMk/>
            <pc:sldMk cId="4222125489" sldId="29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B7FE-0F0B-4AB1-9046-812577BFFCA0}" type="datetimeFigureOut">
              <a:rPr lang="zh-CN" altLang="en-US" smtClean="0"/>
              <a:t>2022/4/28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3CD38-8E1E-47C5-BED2-B0DB19AC7C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2277DD-AED3-45D8-A771-78C5567F394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根据像素图，先找到在像素图中所有冰壶的坐标点；根据这些坐标点，结合像素图和真实场景的比例换算，可以计算得到它们相对于智能体的相对位置；结合智能体的位置，就可以计算得到视野内所有的冰壶位置。</a:t>
            </a:r>
            <a:endParaRPr lang="en-US" altLang="zh-CN" dirty="0"/>
          </a:p>
          <a:p>
            <a:endParaRPr lang="zh-CN" altLang="en-US" dirty="0"/>
          </a:p>
        </p:txBody>
      </p:sp>
    </p:spTree>
    <p:extLst>
      <p:ext uri="{BB962C8B-B14F-4D97-AF65-F5344CB8AC3E}">
        <p14:creationId xmlns:p14="http://schemas.microsoft.com/office/powerpoint/2010/main" val="285543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根据像素图，先找到在像素图中所有冰壶的坐标点；根据这些坐标点，结合像素图和真实场景的比例换算，可以计算得到它们相对于智能体的相对位置；结合智能体的位置，就可以计算得到视野内所有的冰壶位置。</a:t>
            </a:r>
            <a:endParaRPr lang="en-US" altLang="zh-CN" dirty="0"/>
          </a:p>
          <a:p>
            <a:endParaRPr lang="zh-CN" altLang="en-US" dirty="0"/>
          </a:p>
        </p:txBody>
      </p:sp>
    </p:spTree>
    <p:extLst>
      <p:ext uri="{BB962C8B-B14F-4D97-AF65-F5344CB8AC3E}">
        <p14:creationId xmlns:p14="http://schemas.microsoft.com/office/powerpoint/2010/main" val="3877999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根据像素图，先找到在像素图中所有冰壶的坐标点；根据这些坐标点，结合像素图和真实场景的比例换算，可以计算得到它们相对于智能体的相对位置；结合智能体的位置，就可以计算得到视野内所有的冰壶位置。</a:t>
            </a:r>
            <a:endParaRPr lang="en-US" altLang="zh-CN" dirty="0"/>
          </a:p>
          <a:p>
            <a:endParaRPr lang="zh-CN" altLang="en-US" dirty="0"/>
          </a:p>
        </p:txBody>
      </p:sp>
    </p:spTree>
    <p:extLst>
      <p:ext uri="{BB962C8B-B14F-4D97-AF65-F5344CB8AC3E}">
        <p14:creationId xmlns:p14="http://schemas.microsoft.com/office/powerpoint/2010/main" val="552801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2277DD-AED3-45D8-A771-78C5567F394A}" type="slidenum">
              <a:rPr lang="zh-CN" altLang="en-US" smtClean="0"/>
              <a:t>14</a:t>
            </a:fld>
            <a:endParaRPr lang="zh-CN" altLang="en-US"/>
          </a:p>
        </p:txBody>
      </p:sp>
    </p:spTree>
    <p:extLst>
      <p:ext uri="{BB962C8B-B14F-4D97-AF65-F5344CB8AC3E}">
        <p14:creationId xmlns:p14="http://schemas.microsoft.com/office/powerpoint/2010/main" val="78863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智能体只有局部的观测值，不能看到完整的场上信息；奖励稀疏且具有长延迟性；存在无效经验（当冰壶越过投掷线之后，所有动作将没有效果）；环境模型很简单，可以根据每一步施加的动作计算出冰壶在没有越过投掷线之前的准确位置，速度，朝向角等物理信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首先，由于智能体只有前方</a:t>
            </a:r>
            <a:r>
              <a:rPr lang="en-US" altLang="zh-CN" dirty="0"/>
              <a:t>30</a:t>
            </a:r>
            <a:r>
              <a:rPr lang="zh-CN" altLang="en-US" dirty="0"/>
              <a:t>*</a:t>
            </a:r>
            <a:r>
              <a:rPr lang="en-US" altLang="zh-CN" dirty="0"/>
              <a:t>30</a:t>
            </a:r>
            <a:r>
              <a:rPr lang="zh-CN" altLang="en-US" dirty="0"/>
              <a:t>的局部观测信息，因此在每局的开始，先让智能体向前一段距离，对场上的信息有一个比较全面的了解，再回到顶部的出发点，准备之后的决策；</a:t>
            </a:r>
            <a:endParaRPr lang="en-US" altLang="zh-CN" dirty="0"/>
          </a:p>
          <a:p>
            <a:r>
              <a:rPr lang="zh-CN" altLang="en-US" dirty="0"/>
              <a:t>一开始准备比赛的时候，采用的是强化学习的方案，后期设计了基于规则的方案，先介绍一下基于强化学习的方案设计。</a:t>
            </a:r>
          </a:p>
        </p:txBody>
      </p:sp>
    </p:spTree>
    <p:extLst>
      <p:ext uri="{BB962C8B-B14F-4D97-AF65-F5344CB8AC3E}">
        <p14:creationId xmlns:p14="http://schemas.microsoft.com/office/powerpoint/2010/main" val="182649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由于冰壶比赛是由多个投掷回合组成的，有前面的提到的奖励强延迟性，稀疏以及无法正确分配长时间的奖励信度的问题，因此无法直接采用强化学习算法进行训练。因此我采用的是分层强化学习进行训练，上层策略在每个投掷回合的开始，根据场上的已知信息，决定本次投掷回合的落点在哪里，下层控制器根据给定的目标点，输出底层动作使得冰壶能达到那个位置；这比较类似人类在进行冰壶比赛时会采用的行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底层的</a:t>
            </a:r>
            <a:r>
              <a:rPr lang="en-US" altLang="zh-CN" dirty="0"/>
              <a:t>RL</a:t>
            </a:r>
            <a:r>
              <a:rPr lang="zh-CN" altLang="en-US" dirty="0"/>
              <a:t>把每一个单独的投掷回合看成是一个完整回合</a:t>
            </a:r>
            <a:r>
              <a:rPr lang="en-US" altLang="zh-CN" dirty="0"/>
              <a:t>, </a:t>
            </a:r>
            <a:r>
              <a:rPr lang="zh-CN" altLang="en-US" dirty="0"/>
              <a:t>其状态表示为预期的目标位置，冰壶当前的位置，冰壶的速度和朝向角；动作空间为离散的力和角度的组合；只有终止状态智能体才能得到奖励，其奖励值跟冰壶距离目标位置的距离成反比。训练底层的策略的预期是能够根据给定的目标位置以及自己本身的状态，输出力和角度使得最终能落在目标位置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由于冰壶一旦越过投掷线，所有的动作就无效了，之后的经验其实是无效的，因此把智能体越过投掷线的那个时刻定义为终止状态。等到冰壶停止后，把计算的奖励值赋给终止状态时刻的经验。</a:t>
            </a:r>
            <a:endParaRPr lang="en-US" altLang="zh-CN" dirty="0"/>
          </a:p>
          <a:p>
            <a:r>
              <a:rPr lang="zh-CN" altLang="en-US" dirty="0"/>
              <a:t>第一轮投掷完成后，就重置比赛。每一次新的回合都给定一个新的目标位置。经过训练之后的策略，可以适应在场地内的任意目标，有很好的泛化性。</a:t>
            </a:r>
          </a:p>
        </p:txBody>
      </p:sp>
    </p:spTree>
    <p:extLst>
      <p:ext uri="{BB962C8B-B14F-4D97-AF65-F5344CB8AC3E}">
        <p14:creationId xmlns:p14="http://schemas.microsoft.com/office/powerpoint/2010/main" val="179869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079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5353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91506-20D1-4E31-A491-DF7AFF29D23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2022/4/28</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E45AE-F25A-4877-808C-8A05F346B892}" type="datetimeFigureOut">
              <a:rPr lang="zh-CN" altLang="en-US" smtClean="0"/>
              <a:t>2022/4/28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91506-20D1-4E31-A491-DF7AFF29D2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microsoft.com/office/2007/relationships/media" Target="../media/media2.mp4"/><Relationship Id="rId7" Type="http://schemas.openxmlformats.org/officeDocument/2006/relationships/slideLayout" Target="../slideLayouts/slideLayout9.xml"/><Relationship Id="rId12"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image" Target="../media/image14.png"/><Relationship Id="rId5" Type="http://schemas.microsoft.com/office/2007/relationships/media" Target="../media/media3.mp4"/><Relationship Id="rId10" Type="http://schemas.openxmlformats.org/officeDocument/2006/relationships/image" Target="../media/image13.png"/><Relationship Id="rId4" Type="http://schemas.openxmlformats.org/officeDocument/2006/relationships/video" Target="../media/media2.mp4"/><Relationship Id="rId9"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40.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001" y="5070986"/>
            <a:ext cx="3398196" cy="1241286"/>
          </a:xfrm>
          <a:prstGeom prst="rect">
            <a:avLst/>
          </a:prstGeom>
        </p:spPr>
      </p:pic>
      <p:sp>
        <p:nvSpPr>
          <p:cNvPr id="3" name="文本框 2"/>
          <p:cNvSpPr txBox="1"/>
          <p:nvPr/>
        </p:nvSpPr>
        <p:spPr>
          <a:xfrm>
            <a:off x="2061756" y="1684236"/>
            <a:ext cx="8068487" cy="830997"/>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RLCN</a:t>
            </a:r>
            <a:r>
              <a:rPr lang="zh-CN" altLang="en-US" sz="4800" dirty="0">
                <a:latin typeface="Times New Roman" panose="02020603050405020304" pitchFamily="18" charset="0"/>
                <a:cs typeface="Times New Roman" panose="02020603050405020304" pitchFamily="18" charset="0"/>
              </a:rPr>
              <a:t>春季赛算法分享</a:t>
            </a:r>
          </a:p>
        </p:txBody>
      </p:sp>
      <p:sp>
        <p:nvSpPr>
          <p:cNvPr id="4" name="文本框 3"/>
          <p:cNvSpPr txBox="1"/>
          <p:nvPr/>
        </p:nvSpPr>
        <p:spPr>
          <a:xfrm>
            <a:off x="4741314" y="3332734"/>
            <a:ext cx="4370705" cy="460375"/>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SuperAI</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阮雨迪</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69" y="80169"/>
            <a:ext cx="4263343"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Rule</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Design </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4700" y="-22225"/>
            <a:ext cx="2071370" cy="757555"/>
          </a:xfrm>
          <a:prstGeom prst="rect">
            <a:avLst/>
          </a:prstGeom>
        </p:spPr>
      </p:pic>
      <p:sp>
        <p:nvSpPr>
          <p:cNvPr id="31" name="文本框 30">
            <a:extLst>
              <a:ext uri="{FF2B5EF4-FFF2-40B4-BE49-F238E27FC236}">
                <a16:creationId xmlns:a16="http://schemas.microsoft.com/office/drawing/2014/main" id="{ECDE1BA2-A1A0-EF4D-9245-DDD47A7A7D1B}"/>
              </a:ext>
            </a:extLst>
          </p:cNvPr>
          <p:cNvSpPr txBox="1"/>
          <p:nvPr/>
        </p:nvSpPr>
        <p:spPr>
          <a:xfrm>
            <a:off x="763588" y="1222435"/>
            <a:ext cx="7615237" cy="1477328"/>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Calculate the position of all balls within agent’s sight</a:t>
            </a:r>
          </a:p>
          <a:p>
            <a:pPr marL="285750" indent="-285750" algn="l">
              <a:buFont typeface="Wingdings" panose="05000000000000000000" pitchFamily="2" charset="2"/>
              <a:buChar char="p"/>
            </a:pPr>
            <a:endParaRPr kumimoji="1" lang="en-US" altLang="zh-CN"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Attack the ball of another team while not touch our ball</a:t>
            </a:r>
          </a:p>
          <a:p>
            <a:pPr marL="285750" indent="-285750" algn="l">
              <a:buFont typeface="Wingdings" panose="05000000000000000000" pitchFamily="2" charset="2"/>
              <a:buChar char="p"/>
            </a:pPr>
            <a:endParaRPr kumimoji="1" lang="en-US" altLang="zh-CN"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When there is no ball to attack, pre-defined the goal position</a:t>
            </a:r>
            <a:endParaRPr kumimoji="1" lang="zh-CN" altLang="en-US" dirty="0">
              <a:latin typeface="Times New Roman" panose="02020603050405020304" pitchFamily="18" charset="0"/>
              <a:ea typeface="宋体" panose="02010600030101010101" pitchFamily="2" charset="-122"/>
            </a:endParaRPr>
          </a:p>
        </p:txBody>
      </p:sp>
      <p:pic>
        <p:nvPicPr>
          <p:cNvPr id="32" name="图片 31">
            <a:extLst>
              <a:ext uri="{FF2B5EF4-FFF2-40B4-BE49-F238E27FC236}">
                <a16:creationId xmlns:a16="http://schemas.microsoft.com/office/drawing/2014/main" id="{B111C21B-C448-B445-8935-AB23DC926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749" y="1222435"/>
            <a:ext cx="4119375" cy="48870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69" y="80169"/>
            <a:ext cx="4263343"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Details</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4700" y="-22225"/>
            <a:ext cx="2071370" cy="757555"/>
          </a:xfrm>
          <a:prstGeom prst="rect">
            <a:avLst/>
          </a:prstGeom>
        </p:spPr>
      </p:pic>
      <p:sp>
        <p:nvSpPr>
          <p:cNvPr id="4" name="文本框 3">
            <a:extLst>
              <a:ext uri="{FF2B5EF4-FFF2-40B4-BE49-F238E27FC236}">
                <a16:creationId xmlns:a16="http://schemas.microsoft.com/office/drawing/2014/main" id="{DFD990AE-8F92-0C41-A20D-BB4A965096F1}"/>
              </a:ext>
            </a:extLst>
          </p:cNvPr>
          <p:cNvSpPr txBox="1"/>
          <p:nvPr/>
        </p:nvSpPr>
        <p:spPr>
          <a:xfrm>
            <a:off x="3053578" y="3726306"/>
            <a:ext cx="8747210" cy="923330"/>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Find all balls’ positions in the pixel space, then relative position of balls is known </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Given</a:t>
            </a:r>
            <a:r>
              <a:rPr kumimoji="1" lang="zh-CN" altLang="en-US"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agent’s position, then absolute position of all balls can be calculate</a:t>
            </a:r>
          </a:p>
          <a:p>
            <a:pPr marL="285750" indent="-285750" algn="l">
              <a:buFont typeface="Wingdings" panose="05000000000000000000" pitchFamily="2" charset="2"/>
              <a:buChar char="p"/>
            </a:pPr>
            <a:endParaRPr kumimoji="1" lang="en-US" altLang="zh-CN"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FF38B896-C636-3C4C-BA3E-582F01BFEC3B}"/>
              </a:ext>
            </a:extLst>
          </p:cNvPr>
          <p:cNvPicPr>
            <a:picLocks noChangeAspect="1"/>
          </p:cNvPicPr>
          <p:nvPr/>
        </p:nvPicPr>
        <p:blipFill>
          <a:blip r:embed="rId4"/>
          <a:stretch>
            <a:fillRect/>
          </a:stretch>
        </p:blipFill>
        <p:spPr>
          <a:xfrm>
            <a:off x="391212" y="1154589"/>
            <a:ext cx="2282068" cy="4548821"/>
          </a:xfrm>
          <a:prstGeom prst="rect">
            <a:avLst/>
          </a:prstGeom>
        </p:spPr>
      </p:pic>
      <p:pic>
        <p:nvPicPr>
          <p:cNvPr id="8" name="图片 7">
            <a:extLst>
              <a:ext uri="{FF2B5EF4-FFF2-40B4-BE49-F238E27FC236}">
                <a16:creationId xmlns:a16="http://schemas.microsoft.com/office/drawing/2014/main" id="{EFC641C1-566B-984E-8FE3-F7C84D2DCE0E}"/>
              </a:ext>
            </a:extLst>
          </p:cNvPr>
          <p:cNvPicPr>
            <a:picLocks noChangeAspect="1"/>
          </p:cNvPicPr>
          <p:nvPr/>
        </p:nvPicPr>
        <p:blipFill>
          <a:blip r:embed="rId5"/>
          <a:stretch>
            <a:fillRect/>
          </a:stretch>
        </p:blipFill>
        <p:spPr>
          <a:xfrm>
            <a:off x="2768940" y="1154589"/>
            <a:ext cx="2008995" cy="1977106"/>
          </a:xfrm>
          <a:prstGeom prst="rect">
            <a:avLst/>
          </a:prstGeom>
        </p:spPr>
      </p:pic>
      <p:sp>
        <p:nvSpPr>
          <p:cNvPr id="17" name="文本框 16">
            <a:extLst>
              <a:ext uri="{FF2B5EF4-FFF2-40B4-BE49-F238E27FC236}">
                <a16:creationId xmlns:a16="http://schemas.microsoft.com/office/drawing/2014/main" id="{F4AB04FD-2166-6B4A-896B-4858254D1D26}"/>
              </a:ext>
            </a:extLst>
          </p:cNvPr>
          <p:cNvSpPr txBox="1"/>
          <p:nvPr/>
        </p:nvSpPr>
        <p:spPr>
          <a:xfrm>
            <a:off x="3218470" y="4649636"/>
            <a:ext cx="7832361" cy="646331"/>
          </a:xfrm>
          <a:prstGeom prst="rect">
            <a:avLst/>
          </a:prstGeom>
          <a:noFill/>
        </p:spPr>
        <p:txBody>
          <a:bodyPr wrap="square">
            <a:spAutoFit/>
          </a:bodyPr>
          <a:lstStyle/>
          <a:p>
            <a:r>
              <a:rPr lang="en-US" altLang="zh-CN" dirty="0" err="1">
                <a:latin typeface="Menlo" panose="020B0609030804020204" pitchFamily="49" charset="0"/>
              </a:rPr>
              <a:t>pos_x</a:t>
            </a:r>
            <a:r>
              <a:rPr lang="en-US" altLang="zh-CN" dirty="0">
                <a:latin typeface="Menlo" panose="020B0609030804020204" pitchFamily="49" charset="0"/>
              </a:rPr>
              <a:t> = 450 - pos[1]*</a:t>
            </a:r>
            <a:r>
              <a:rPr lang="en-US" altLang="zh-CN" dirty="0" err="1">
                <a:latin typeface="Menlo" panose="020B0609030804020204" pitchFamily="49" charset="0"/>
              </a:rPr>
              <a:t>scalar_x</a:t>
            </a:r>
            <a:endParaRPr lang="en-US" altLang="zh-CN" dirty="0">
              <a:latin typeface="Menlo" panose="020B0609030804020204" pitchFamily="49" charset="0"/>
            </a:endParaRPr>
          </a:p>
          <a:p>
            <a:r>
              <a:rPr lang="en-US" altLang="zh-CN" dirty="0" err="1">
                <a:latin typeface="Menlo" panose="020B0609030804020204" pitchFamily="49" charset="0"/>
              </a:rPr>
              <a:t>pos_y</a:t>
            </a:r>
            <a:r>
              <a:rPr lang="en-US" altLang="zh-CN" dirty="0">
                <a:latin typeface="Menlo" panose="020B0609030804020204" pitchFamily="49" charset="0"/>
              </a:rPr>
              <a:t> = </a:t>
            </a:r>
            <a:r>
              <a:rPr lang="en-US" altLang="zh-CN" dirty="0" err="1">
                <a:latin typeface="Menlo" panose="020B0609030804020204" pitchFamily="49" charset="0"/>
              </a:rPr>
              <a:t>ego_pos</a:t>
            </a:r>
            <a:r>
              <a:rPr lang="en-US" altLang="zh-CN" dirty="0">
                <a:latin typeface="Menlo" panose="020B0609030804020204" pitchFamily="49" charset="0"/>
              </a:rPr>
              <a:t>[1]+30*</a:t>
            </a:r>
            <a:r>
              <a:rPr lang="en-US" altLang="zh-CN" dirty="0" err="1">
                <a:latin typeface="Menlo" panose="020B0609030804020204" pitchFamily="49" charset="0"/>
              </a:rPr>
              <a:t>scalar_y</a:t>
            </a:r>
            <a:r>
              <a:rPr lang="en-US" altLang="zh-CN" dirty="0">
                <a:latin typeface="Menlo" panose="020B0609030804020204" pitchFamily="49" charset="0"/>
              </a:rPr>
              <a:t> </a:t>
            </a:r>
            <a:r>
              <a:rPr lang="en-US" altLang="zh-CN" dirty="0">
                <a:effectLst/>
                <a:latin typeface="Menlo" panose="020B0609030804020204" pitchFamily="49" charset="0"/>
              </a:rPr>
              <a:t>- pos[0]*</a:t>
            </a:r>
            <a:r>
              <a:rPr lang="en-US" altLang="zh-CN" dirty="0" err="1">
                <a:effectLst/>
                <a:latin typeface="Menlo" panose="020B0609030804020204" pitchFamily="49" charset="0"/>
              </a:rPr>
              <a:t>scalar_y</a:t>
            </a:r>
            <a:endParaRPr lang="en-US" altLang="zh-CN" dirty="0">
              <a:effectLst/>
              <a:latin typeface="Menlo" panose="020B0609030804020204" pitchFamily="49" charset="0"/>
            </a:endParaRPr>
          </a:p>
        </p:txBody>
      </p:sp>
    </p:spTree>
    <p:extLst>
      <p:ext uri="{BB962C8B-B14F-4D97-AF65-F5344CB8AC3E}">
        <p14:creationId xmlns:p14="http://schemas.microsoft.com/office/powerpoint/2010/main" val="41009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69" y="80169"/>
            <a:ext cx="4263343"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Details</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4700" y="-22225"/>
            <a:ext cx="2071370" cy="757555"/>
          </a:xfrm>
          <a:prstGeom prst="rect">
            <a:avLst/>
          </a:prstGeom>
        </p:spPr>
      </p:pic>
      <p:pic>
        <p:nvPicPr>
          <p:cNvPr id="20" name="图片 19">
            <a:extLst>
              <a:ext uri="{FF2B5EF4-FFF2-40B4-BE49-F238E27FC236}">
                <a16:creationId xmlns:a16="http://schemas.microsoft.com/office/drawing/2014/main" id="{3D514279-5C50-AD49-81C0-AEE91124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31" y="959923"/>
            <a:ext cx="3375737" cy="5759733"/>
          </a:xfrm>
          <a:prstGeom prst="rect">
            <a:avLst/>
          </a:prstGeom>
        </p:spPr>
      </p:pic>
      <p:pic>
        <p:nvPicPr>
          <p:cNvPr id="13" name="图片 12">
            <a:extLst>
              <a:ext uri="{FF2B5EF4-FFF2-40B4-BE49-F238E27FC236}">
                <a16:creationId xmlns:a16="http://schemas.microsoft.com/office/drawing/2014/main" id="{5AC5AEC1-0585-594D-A461-2EC49B8CC278}"/>
              </a:ext>
            </a:extLst>
          </p:cNvPr>
          <p:cNvPicPr>
            <a:picLocks noChangeAspect="1"/>
          </p:cNvPicPr>
          <p:nvPr/>
        </p:nvPicPr>
        <p:blipFill>
          <a:blip r:embed="rId5"/>
          <a:stretch>
            <a:fillRect/>
          </a:stretch>
        </p:blipFill>
        <p:spPr>
          <a:xfrm>
            <a:off x="4412752" y="1153439"/>
            <a:ext cx="1683248" cy="3355200"/>
          </a:xfrm>
          <a:prstGeom prst="rect">
            <a:avLst/>
          </a:prstGeom>
        </p:spPr>
      </p:pic>
      <p:sp>
        <p:nvSpPr>
          <p:cNvPr id="9" name="文本框 8">
            <a:extLst>
              <a:ext uri="{FF2B5EF4-FFF2-40B4-BE49-F238E27FC236}">
                <a16:creationId xmlns:a16="http://schemas.microsoft.com/office/drawing/2014/main" id="{0C36219A-5985-FD4C-A065-783E509BBB2F}"/>
              </a:ext>
            </a:extLst>
          </p:cNvPr>
          <p:cNvSpPr txBox="1"/>
          <p:nvPr/>
        </p:nvSpPr>
        <p:spPr>
          <a:xfrm>
            <a:off x="8229975" y="4909852"/>
            <a:ext cx="3962025" cy="646331"/>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Choose to move right  </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Then find the safe position to attack </a:t>
            </a:r>
            <a:endParaRPr kumimoji="1" lang="zh-CN" altLang="en-US" dirty="0">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89DFF82E-5E7A-9545-BF77-BCCF75DF4153}"/>
              </a:ext>
            </a:extLst>
          </p:cNvPr>
          <p:cNvSpPr txBox="1"/>
          <p:nvPr/>
        </p:nvSpPr>
        <p:spPr>
          <a:xfrm>
            <a:off x="4255083" y="4837961"/>
            <a:ext cx="2867743"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Safe, attack directly</a:t>
            </a:r>
            <a:endParaRPr kumimoji="1" lang="zh-CN" altLang="en-US" dirty="0">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1C01B116-C582-C644-92CA-AD269EB63464}"/>
              </a:ext>
            </a:extLst>
          </p:cNvPr>
          <p:cNvPicPr>
            <a:picLocks noChangeAspect="1"/>
          </p:cNvPicPr>
          <p:nvPr/>
        </p:nvPicPr>
        <p:blipFill>
          <a:blip r:embed="rId6"/>
          <a:stretch>
            <a:fillRect/>
          </a:stretch>
        </p:blipFill>
        <p:spPr>
          <a:xfrm>
            <a:off x="8823076" y="1164798"/>
            <a:ext cx="1683248" cy="3372107"/>
          </a:xfrm>
          <a:prstGeom prst="rect">
            <a:avLst/>
          </a:prstGeom>
        </p:spPr>
      </p:pic>
      <p:sp>
        <p:nvSpPr>
          <p:cNvPr id="15" name="文本框 14">
            <a:extLst>
              <a:ext uri="{FF2B5EF4-FFF2-40B4-BE49-F238E27FC236}">
                <a16:creationId xmlns:a16="http://schemas.microsoft.com/office/drawing/2014/main" id="{7209B48A-AB8E-BA41-BC47-48F3115495DC}"/>
              </a:ext>
            </a:extLst>
          </p:cNvPr>
          <p:cNvSpPr txBox="1"/>
          <p:nvPr/>
        </p:nvSpPr>
        <p:spPr>
          <a:xfrm>
            <a:off x="3795900" y="6122709"/>
            <a:ext cx="6653852"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Principle : do not harm our balls when attacking </a:t>
            </a:r>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863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69" y="80169"/>
            <a:ext cx="4263343"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Details</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4700" y="-22225"/>
            <a:ext cx="2071370" cy="757555"/>
          </a:xfrm>
          <a:prstGeom prst="rect">
            <a:avLst/>
          </a:prstGeom>
        </p:spPr>
      </p:pic>
      <p:sp>
        <p:nvSpPr>
          <p:cNvPr id="2" name="文本框 1">
            <a:extLst>
              <a:ext uri="{FF2B5EF4-FFF2-40B4-BE49-F238E27FC236}">
                <a16:creationId xmlns:a16="http://schemas.microsoft.com/office/drawing/2014/main" id="{8B007284-AD83-7C4B-BC4C-20DFCD5071D3}"/>
              </a:ext>
            </a:extLst>
          </p:cNvPr>
          <p:cNvSpPr txBox="1"/>
          <p:nvPr/>
        </p:nvSpPr>
        <p:spPr>
          <a:xfrm>
            <a:off x="637269" y="1304145"/>
            <a:ext cx="5651291" cy="1754326"/>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If there is no attacking ball, move to pre-defined position:</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Throw left is 3: [420, 680] (right bottom)</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Throw left is 2 : [420, 630] (left bottom)</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Throw left is 1: [280, 630] (center bottom)</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Throw left is 0 : [300, 500] (center)</a:t>
            </a:r>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576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001" y="5070986"/>
            <a:ext cx="3398196" cy="1241286"/>
          </a:xfrm>
          <a:prstGeom prst="rect">
            <a:avLst/>
          </a:prstGeom>
        </p:spPr>
      </p:pic>
      <p:sp>
        <p:nvSpPr>
          <p:cNvPr id="3" name="文本框 2"/>
          <p:cNvSpPr txBox="1"/>
          <p:nvPr/>
        </p:nvSpPr>
        <p:spPr>
          <a:xfrm>
            <a:off x="2061756" y="2358793"/>
            <a:ext cx="8068487" cy="830997"/>
          </a:xfrm>
          <a:prstGeom prst="rect">
            <a:avLst/>
          </a:prstGeom>
          <a:noFill/>
        </p:spPr>
        <p:txBody>
          <a:bodyPr wrap="square" rtlCol="0">
            <a:spAutoFit/>
          </a:bodyPr>
          <a:lstStyle/>
          <a:p>
            <a:pPr algn="ctr"/>
            <a:r>
              <a:rPr lang="zh-CN" altLang="en-US" sz="4800" dirty="0">
                <a:latin typeface="Times New Roman" panose="02020603050405020304" pitchFamily="18" charset="0"/>
                <a:cs typeface="Times New Roman" panose="02020603050405020304" pitchFamily="18" charset="0"/>
              </a:rPr>
              <a:t>感谢聆听！</a:t>
            </a:r>
          </a:p>
        </p:txBody>
      </p:sp>
    </p:spTree>
    <p:extLst>
      <p:ext uri="{BB962C8B-B14F-4D97-AF65-F5344CB8AC3E}">
        <p14:creationId xmlns:p14="http://schemas.microsoft.com/office/powerpoint/2010/main" val="42221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文本框 4"/>
          <p:cNvSpPr txBox="1"/>
          <p:nvPr/>
        </p:nvSpPr>
        <p:spPr>
          <a:xfrm>
            <a:off x="637270" y="80169"/>
            <a:ext cx="5112366" cy="584775"/>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sz="3200" dirty="0">
                <a:latin typeface="Times New Roman" panose="02020603050405020304" pitchFamily="18" charset="0"/>
                <a:ea typeface="宋体" panose="02010600030101010101" pitchFamily="2" charset="-122"/>
              </a:rPr>
              <a:t>Competition Env</a:t>
            </a:r>
            <a:endParaRPr lang="zh-CN" altLang="en-US" sz="3200" dirty="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sp>
        <p:nvSpPr>
          <p:cNvPr id="4" name="文本框 3">
            <a:extLst>
              <a:ext uri="{FF2B5EF4-FFF2-40B4-BE49-F238E27FC236}">
                <a16:creationId xmlns:a16="http://schemas.microsoft.com/office/drawing/2014/main" id="{695A964A-5B42-2140-9911-77BD369C6AE0}"/>
              </a:ext>
            </a:extLst>
          </p:cNvPr>
          <p:cNvSpPr txBox="1"/>
          <p:nvPr/>
        </p:nvSpPr>
        <p:spPr>
          <a:xfrm>
            <a:off x="490194" y="1191547"/>
            <a:ext cx="4641272"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Feature</a:t>
            </a:r>
            <a:r>
              <a:rPr kumimoji="1" lang="zh-CN" altLang="en-US" dirty="0">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EC78FEB8-0770-B449-9279-6CAC89C0BC03}"/>
              </a:ext>
            </a:extLst>
          </p:cNvPr>
          <p:cNvSpPr txBox="1"/>
          <p:nvPr/>
        </p:nvSpPr>
        <p:spPr>
          <a:xfrm>
            <a:off x="862353" y="1674055"/>
            <a:ext cx="5112366" cy="1477328"/>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Partial observation space</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Sparse and delayed reward</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Long horizon  </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Exist useless experience</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Simple transition model</a:t>
            </a:r>
            <a:endParaRPr kumimoji="1" lang="zh-CN" altLang="en-US" dirty="0">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4A0FF15D-5796-E448-BF56-06BE598318B2}"/>
              </a:ext>
            </a:extLst>
          </p:cNvPr>
          <p:cNvPicPr>
            <a:picLocks noChangeAspect="1"/>
          </p:cNvPicPr>
          <p:nvPr/>
        </p:nvPicPr>
        <p:blipFill>
          <a:blip r:embed="rId4"/>
          <a:stretch>
            <a:fillRect/>
          </a:stretch>
        </p:blipFill>
        <p:spPr>
          <a:xfrm>
            <a:off x="5974719" y="971550"/>
            <a:ext cx="4461980" cy="4690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文本框 4"/>
          <p:cNvSpPr txBox="1"/>
          <p:nvPr/>
        </p:nvSpPr>
        <p:spPr>
          <a:xfrm>
            <a:off x="637270" y="80169"/>
            <a:ext cx="5112366" cy="584775"/>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sz="3200" dirty="0">
                <a:latin typeface="Times New Roman" panose="02020603050405020304" pitchFamily="18" charset="0"/>
                <a:ea typeface="宋体" panose="02010600030101010101" pitchFamily="2" charset="-122"/>
              </a:rPr>
              <a:t>Architecture</a:t>
            </a:r>
            <a:endParaRPr lang="zh-CN" altLang="en-US" sz="3200" dirty="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pic>
        <p:nvPicPr>
          <p:cNvPr id="13" name="图片 12">
            <a:extLst>
              <a:ext uri="{FF2B5EF4-FFF2-40B4-BE49-F238E27FC236}">
                <a16:creationId xmlns:a16="http://schemas.microsoft.com/office/drawing/2014/main" id="{A30540AE-2E13-8346-9571-CABB20C3D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24" y="1132507"/>
            <a:ext cx="4119375" cy="4887077"/>
          </a:xfrm>
          <a:prstGeom prst="rect">
            <a:avLst/>
          </a:prstGeom>
        </p:spPr>
      </p:pic>
      <p:pic>
        <p:nvPicPr>
          <p:cNvPr id="15" name="图片 14">
            <a:extLst>
              <a:ext uri="{FF2B5EF4-FFF2-40B4-BE49-F238E27FC236}">
                <a16:creationId xmlns:a16="http://schemas.microsoft.com/office/drawing/2014/main" id="{93186B00-70D4-B34E-B670-73A7B6212E64}"/>
              </a:ext>
            </a:extLst>
          </p:cNvPr>
          <p:cNvPicPr>
            <a:picLocks noChangeAspect="1"/>
          </p:cNvPicPr>
          <p:nvPr/>
        </p:nvPicPr>
        <p:blipFill rotWithShape="1">
          <a:blip r:embed="rId5"/>
          <a:srcRect l="21022" t="17626" r="34717"/>
          <a:stretch/>
        </p:blipFill>
        <p:spPr>
          <a:xfrm>
            <a:off x="5950423" y="1483570"/>
            <a:ext cx="1487607" cy="2903873"/>
          </a:xfrm>
          <a:prstGeom prst="rect">
            <a:avLst/>
          </a:prstGeom>
        </p:spPr>
      </p:pic>
      <p:pic>
        <p:nvPicPr>
          <p:cNvPr id="16" name="图片 15">
            <a:extLst>
              <a:ext uri="{FF2B5EF4-FFF2-40B4-BE49-F238E27FC236}">
                <a16:creationId xmlns:a16="http://schemas.microsoft.com/office/drawing/2014/main" id="{FD88D1A5-1989-314F-9544-B0DAD7D9AE3D}"/>
              </a:ext>
            </a:extLst>
          </p:cNvPr>
          <p:cNvPicPr>
            <a:picLocks noChangeAspect="1"/>
          </p:cNvPicPr>
          <p:nvPr/>
        </p:nvPicPr>
        <p:blipFill rotWithShape="1">
          <a:blip r:embed="rId6"/>
          <a:srcRect l="19487" t="17238" r="34454"/>
          <a:stretch/>
        </p:blipFill>
        <p:spPr>
          <a:xfrm>
            <a:off x="9280478" y="1483570"/>
            <a:ext cx="1596788" cy="2983317"/>
          </a:xfrm>
          <a:prstGeom prst="rect">
            <a:avLst/>
          </a:prstGeom>
        </p:spPr>
      </p:pic>
      <p:sp>
        <p:nvSpPr>
          <p:cNvPr id="17" name="文本框 16">
            <a:extLst>
              <a:ext uri="{FF2B5EF4-FFF2-40B4-BE49-F238E27FC236}">
                <a16:creationId xmlns:a16="http://schemas.microsoft.com/office/drawing/2014/main" id="{0EA87E2D-A526-054F-9102-736C314EAE2A}"/>
              </a:ext>
            </a:extLst>
          </p:cNvPr>
          <p:cNvSpPr txBox="1"/>
          <p:nvPr/>
        </p:nvSpPr>
        <p:spPr>
          <a:xfrm>
            <a:off x="5029199" y="4728099"/>
            <a:ext cx="3361055" cy="646331"/>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Forward to Get full observation about ground</a:t>
            </a:r>
            <a:endParaRPr kumimoji="1" lang="zh-CN" altLang="en-US" dirty="0">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A189D66C-B721-7744-9E38-3B3F432F3B38}"/>
              </a:ext>
            </a:extLst>
          </p:cNvPr>
          <p:cNvSpPr txBox="1"/>
          <p:nvPr/>
        </p:nvSpPr>
        <p:spPr>
          <a:xfrm>
            <a:off x="8830457" y="4752306"/>
            <a:ext cx="3466805"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Backward to Be static at top  </a:t>
            </a:r>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162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文本框 4"/>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Hierarchy RL</a:t>
            </a:r>
            <a:endParaRPr lang="zh-CN" altLang="en-US" sz="3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sp>
        <p:nvSpPr>
          <p:cNvPr id="2" name="圆角矩形 1">
            <a:extLst>
              <a:ext uri="{FF2B5EF4-FFF2-40B4-BE49-F238E27FC236}">
                <a16:creationId xmlns:a16="http://schemas.microsoft.com/office/drawing/2014/main" id="{29D3A5C5-998E-AE4B-A975-95153B486361}"/>
              </a:ext>
            </a:extLst>
          </p:cNvPr>
          <p:cNvSpPr/>
          <p:nvPr/>
        </p:nvSpPr>
        <p:spPr>
          <a:xfrm>
            <a:off x="829994" y="1659988"/>
            <a:ext cx="257438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High</a:t>
            </a:r>
            <a:r>
              <a:rPr kumimoji="1" lang="zh-CN" altLang="en-US" dirty="0"/>
              <a:t> </a:t>
            </a:r>
            <a:r>
              <a:rPr kumimoji="1" lang="en-US" altLang="zh-CN" dirty="0"/>
              <a:t>Level</a:t>
            </a:r>
            <a:r>
              <a:rPr kumimoji="1" lang="zh-CN" altLang="en-US" dirty="0"/>
              <a:t> </a:t>
            </a:r>
            <a:r>
              <a:rPr kumimoji="1" lang="en-US" altLang="zh-CN" dirty="0"/>
              <a:t>Controller</a:t>
            </a:r>
            <a:endParaRPr kumimoji="1" lang="zh-CN" altLang="en-US" dirty="0"/>
          </a:p>
        </p:txBody>
      </p:sp>
      <p:sp>
        <p:nvSpPr>
          <p:cNvPr id="14" name="圆角矩形 13">
            <a:extLst>
              <a:ext uri="{FF2B5EF4-FFF2-40B4-BE49-F238E27FC236}">
                <a16:creationId xmlns:a16="http://schemas.microsoft.com/office/drawing/2014/main" id="{52773DE1-04C6-1A47-BB46-86EA4D12599E}"/>
              </a:ext>
            </a:extLst>
          </p:cNvPr>
          <p:cNvSpPr/>
          <p:nvPr/>
        </p:nvSpPr>
        <p:spPr>
          <a:xfrm>
            <a:off x="829994" y="3063240"/>
            <a:ext cx="257438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Low level Controller</a:t>
            </a:r>
            <a:endParaRPr kumimoji="1" lang="zh-CN" altLang="en-US" dirty="0"/>
          </a:p>
        </p:txBody>
      </p:sp>
      <p:sp>
        <p:nvSpPr>
          <p:cNvPr id="12" name="文本框 11">
            <a:extLst>
              <a:ext uri="{FF2B5EF4-FFF2-40B4-BE49-F238E27FC236}">
                <a16:creationId xmlns:a16="http://schemas.microsoft.com/office/drawing/2014/main" id="{AB40D1A5-2A2C-BD4C-8FF6-3A94C9401CD8}"/>
              </a:ext>
            </a:extLst>
          </p:cNvPr>
          <p:cNvSpPr txBox="1"/>
          <p:nvPr/>
        </p:nvSpPr>
        <p:spPr>
          <a:xfrm>
            <a:off x="3582212" y="1771718"/>
            <a:ext cx="3821724"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Decide the expected landing position </a:t>
            </a:r>
            <a:endParaRPr kumimoji="1" lang="zh-CN" altLang="en-US" dirty="0">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6B4E9570-705E-DC46-BE80-EB51DCD926ED}"/>
              </a:ext>
            </a:extLst>
          </p:cNvPr>
          <p:cNvSpPr txBox="1"/>
          <p:nvPr/>
        </p:nvSpPr>
        <p:spPr>
          <a:xfrm>
            <a:off x="3678701" y="3244334"/>
            <a:ext cx="4171071"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Achieve the  goal position</a:t>
            </a:r>
            <a:endParaRPr kumimoji="1" lang="zh-CN" altLang="en-US" dirty="0">
              <a:latin typeface="Times New Roman" panose="02020603050405020304" pitchFamily="18" charset="0"/>
              <a:ea typeface="宋体" panose="02010600030101010101" pitchFamily="2" charset="-122"/>
            </a:endParaRPr>
          </a:p>
        </p:txBody>
      </p:sp>
      <p:sp>
        <p:nvSpPr>
          <p:cNvPr id="19" name="下箭头 18">
            <a:extLst>
              <a:ext uri="{FF2B5EF4-FFF2-40B4-BE49-F238E27FC236}">
                <a16:creationId xmlns:a16="http://schemas.microsoft.com/office/drawing/2014/main" id="{962E8364-C4EA-824B-BF97-69F45902E055}"/>
              </a:ext>
            </a:extLst>
          </p:cNvPr>
          <p:cNvSpPr/>
          <p:nvPr/>
        </p:nvSpPr>
        <p:spPr>
          <a:xfrm>
            <a:off x="2015990" y="2453774"/>
            <a:ext cx="202395" cy="54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D38B172D-5BE0-3B49-9A57-EBF2D308C7B7}"/>
              </a:ext>
            </a:extLst>
          </p:cNvPr>
          <p:cNvSpPr/>
          <p:nvPr/>
        </p:nvSpPr>
        <p:spPr>
          <a:xfrm>
            <a:off x="2007369" y="3980118"/>
            <a:ext cx="202395" cy="54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ED7A029-3556-784A-9C84-DAA1791C7290}"/>
                  </a:ext>
                </a:extLst>
              </p:cNvPr>
              <p:cNvSpPr txBox="1"/>
              <p:nvPr/>
            </p:nvSpPr>
            <p:spPr>
              <a:xfrm>
                <a:off x="1770391" y="4716950"/>
                <a:ext cx="2616591"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 </a:t>
                </a: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𝑓</m:t>
                    </m:r>
                    <m:r>
                      <a:rPr kumimoji="1" lang="en-US" altLang="zh-CN" b="0" i="0"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𝜃</m:t>
                    </m:r>
                  </m:oMath>
                </a14:m>
                <a:r>
                  <a:rPr kumimoji="1" lang="en-US" altLang="zh-CN" dirty="0">
                    <a:latin typeface="Times New Roman" panose="02020603050405020304" pitchFamily="18" charset="0"/>
                    <a:ea typeface="宋体" panose="02010600030101010101" pitchFamily="2" charset="-122"/>
                  </a:rPr>
                  <a:t> ] </a:t>
                </a:r>
                <a:endParaRPr kumimoji="1" lang="zh-CN" altLang="en-US" dirty="0">
                  <a:latin typeface="Times New Roman" panose="02020603050405020304" pitchFamily="18" charset="0"/>
                  <a:ea typeface="宋体" panose="02010600030101010101" pitchFamily="2" charset="-122"/>
                </a:endParaRPr>
              </a:p>
            </p:txBody>
          </p:sp>
        </mc:Choice>
        <mc:Fallback xmlns="">
          <p:sp>
            <p:nvSpPr>
              <p:cNvPr id="21" name="文本框 20">
                <a:extLst>
                  <a:ext uri="{FF2B5EF4-FFF2-40B4-BE49-F238E27FC236}">
                    <a16:creationId xmlns:a16="http://schemas.microsoft.com/office/drawing/2014/main" id="{4ED7A029-3556-784A-9C84-DAA1791C7290}"/>
                  </a:ext>
                </a:extLst>
              </p:cNvPr>
              <p:cNvSpPr txBox="1">
                <a:spLocks noRot="1" noChangeAspect="1" noMove="1" noResize="1" noEditPoints="1" noAdjustHandles="1" noChangeArrowheads="1" noChangeShapeType="1" noTextEdit="1"/>
              </p:cNvSpPr>
              <p:nvPr/>
            </p:nvSpPr>
            <p:spPr>
              <a:xfrm>
                <a:off x="1770391" y="4716950"/>
                <a:ext cx="2616591" cy="369332"/>
              </a:xfrm>
              <a:prstGeom prst="rect">
                <a:avLst/>
              </a:prstGeom>
              <a:blipFill>
                <a:blip r:embed="rId4"/>
                <a:stretch>
                  <a:fillRect l="-1932"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1A46E93-DC68-AD4F-A8AF-CC447606C9CD}"/>
                  </a:ext>
                </a:extLst>
              </p:cNvPr>
              <p:cNvSpPr txBox="1"/>
              <p:nvPr/>
            </p:nvSpPr>
            <p:spPr>
              <a:xfrm>
                <a:off x="2284413" y="2497452"/>
                <a:ext cx="2405687" cy="391902"/>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𝑔</m:t>
                          </m:r>
                        </m:sub>
                      </m:sSub>
                    </m:oMath>
                  </m:oMathPara>
                </a14:m>
                <a:endParaRPr kumimoji="1" lang="zh-CN" altLang="en-US" dirty="0">
                  <a:latin typeface="Times New Roman" panose="02020603050405020304" pitchFamily="18" charset="0"/>
                  <a:ea typeface="宋体" panose="02010600030101010101" pitchFamily="2" charset="-122"/>
                </a:endParaRPr>
              </a:p>
            </p:txBody>
          </p:sp>
        </mc:Choice>
        <mc:Fallback xmlns="">
          <p:sp>
            <p:nvSpPr>
              <p:cNvPr id="22" name="文本框 21">
                <a:extLst>
                  <a:ext uri="{FF2B5EF4-FFF2-40B4-BE49-F238E27FC236}">
                    <a16:creationId xmlns:a16="http://schemas.microsoft.com/office/drawing/2014/main" id="{81A46E93-DC68-AD4F-A8AF-CC447606C9CD}"/>
                  </a:ext>
                </a:extLst>
              </p:cNvPr>
              <p:cNvSpPr txBox="1">
                <a:spLocks noRot="1" noChangeAspect="1" noMove="1" noResize="1" noEditPoints="1" noAdjustHandles="1" noChangeArrowheads="1" noChangeShapeType="1" noTextEdit="1"/>
              </p:cNvSpPr>
              <p:nvPr/>
            </p:nvSpPr>
            <p:spPr>
              <a:xfrm>
                <a:off x="2284413" y="2497452"/>
                <a:ext cx="2405687" cy="391902"/>
              </a:xfrm>
              <a:prstGeom prst="rect">
                <a:avLst/>
              </a:prstGeom>
              <a:blipFill>
                <a:blip r:embed="rId5"/>
                <a:stretch>
                  <a:fillRect b="-3125"/>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Low level policy</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sp>
        <p:nvSpPr>
          <p:cNvPr id="2" name="文本框 1">
            <a:extLst>
              <a:ext uri="{FF2B5EF4-FFF2-40B4-BE49-F238E27FC236}">
                <a16:creationId xmlns:a16="http://schemas.microsoft.com/office/drawing/2014/main" id="{26D597B3-4E17-9B4C-A68B-FBC5353C7DF2}"/>
              </a:ext>
            </a:extLst>
          </p:cNvPr>
          <p:cNvSpPr txBox="1"/>
          <p:nvPr/>
        </p:nvSpPr>
        <p:spPr>
          <a:xfrm>
            <a:off x="453438" y="1180035"/>
            <a:ext cx="5011289"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State Representation</a:t>
            </a:r>
            <a:endParaRPr kumimoji="1"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A241D36-7350-CE42-9872-32AE89198F41}"/>
                  </a:ext>
                </a:extLst>
              </p:cNvPr>
              <p:cNvSpPr txBox="1"/>
              <p:nvPr/>
            </p:nvSpPr>
            <p:spPr>
              <a:xfrm>
                <a:off x="843950" y="1626554"/>
                <a:ext cx="7146388" cy="988219"/>
              </a:xfrm>
              <a:prstGeom prst="rect">
                <a:avLst/>
              </a:prstGeom>
              <a:noFill/>
            </p:spPr>
            <p:txBody>
              <a:bodyPr wrap="square" rtlCol="0">
                <a:spAutoFit/>
              </a:bodyPr>
              <a:lstStyle/>
              <a:p>
                <a:pPr marL="285750" indent="-285750" algn="l">
                  <a:buFont typeface="Wingdings" panose="05000000000000000000" pitchFamily="2" charset="2"/>
                  <a:buChar char="p"/>
                </a:pPr>
                <a14:m>
                  <m:oMath xmlns:m="http://schemas.openxmlformats.org/officeDocument/2006/math">
                    <m:d>
                      <m:dPr>
                        <m:begChr m:val="["/>
                        <m:endChr m:val="]"/>
                        <m:ctrlPr>
                          <a:rPr kumimoji="1" lang="en-US" altLang="zh-CN" b="0" i="1" smtClean="0">
                            <a:latin typeface="Cambria Math" panose="02040503050406030204" pitchFamily="18" charset="0"/>
                            <a:ea typeface="宋体" panose="02010600030101010101" pitchFamily="2" charset="-122"/>
                          </a:rPr>
                        </m:ctrlPr>
                      </m:dPr>
                      <m:e>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𝑔</m:t>
                            </m:r>
                          </m:sub>
                        </m:sSub>
                        <m:r>
                          <a:rPr kumimoji="1" lang="en-US" altLang="zh-CN" b="0" i="1" smtClean="0">
                            <a:latin typeface="Cambria Math" panose="02040503050406030204" pitchFamily="18" charset="0"/>
                            <a:ea typeface="宋体" panose="02010600030101010101" pitchFamily="2" charset="-122"/>
                          </a:rPr>
                          <m:t>, </m:t>
                        </m:r>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𝑎</m:t>
                            </m:r>
                          </m:sub>
                        </m:sSub>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𝑣</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𝜃</m:t>
                        </m:r>
                      </m:e>
                    </m:d>
                  </m:oMath>
                </a14:m>
                <a:endParaRPr kumimoji="1" lang="en-US" altLang="zh-CN" b="0"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14:m>
                  <m:oMath xmlns:m="http://schemas.openxmlformats.org/officeDocument/2006/math">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𝑔</m:t>
                        </m:r>
                      </m:sub>
                    </m:sSub>
                    <m:r>
                      <a:rPr kumimoji="1" lang="en-US" altLang="zh-CN" b="0" i="1" smtClean="0">
                        <a:latin typeface="Cambria Math" panose="02040503050406030204" pitchFamily="18" charset="0"/>
                        <a:ea typeface="宋体" panose="02010600030101010101" pitchFamily="2" charset="-122"/>
                      </a:rPr>
                      <m:t>:</m:t>
                    </m:r>
                  </m:oMath>
                </a14:m>
                <a:r>
                  <a:rPr kumimoji="1" lang="en-US" altLang="zh-CN" dirty="0">
                    <a:latin typeface="Times New Roman" panose="02020603050405020304" pitchFamily="18" charset="0"/>
                    <a:ea typeface="宋体" panose="02010600030101010101" pitchFamily="2" charset="-122"/>
                  </a:rPr>
                  <a:t> position of goal ; </a:t>
                </a:r>
                <a14:m>
                  <m:oMath xmlns:m="http://schemas.openxmlformats.org/officeDocument/2006/math">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𝑎</m:t>
                        </m:r>
                      </m:sub>
                    </m:sSub>
                    <m:r>
                      <a:rPr kumimoji="1" lang="en-US" altLang="zh-CN" b="0" i="1" smtClean="0">
                        <a:latin typeface="Cambria Math" panose="02040503050406030204" pitchFamily="18" charset="0"/>
                        <a:ea typeface="宋体" panose="02010600030101010101" pitchFamily="2" charset="-122"/>
                      </a:rPr>
                      <m:t>:</m:t>
                    </m:r>
                  </m:oMath>
                </a14:m>
                <a:r>
                  <a:rPr kumimoji="1" lang="en-US" altLang="zh-CN" dirty="0">
                    <a:latin typeface="Times New Roman" panose="02020603050405020304" pitchFamily="18" charset="0"/>
                    <a:ea typeface="宋体" panose="02010600030101010101" pitchFamily="2" charset="-122"/>
                  </a:rPr>
                  <a:t> position of agent </a:t>
                </a:r>
              </a:p>
              <a:p>
                <a:pPr marL="285750" indent="-285750" algn="l">
                  <a:buFont typeface="Wingdings" panose="05000000000000000000" pitchFamily="2" charset="2"/>
                  <a:buChar char="p"/>
                </a:pPr>
                <a:endParaRPr kumimoji="1" lang="zh-CN" altLang="en-US" dirty="0">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0A241D36-7350-CE42-9872-32AE89198F41}"/>
                  </a:ext>
                </a:extLst>
              </p:cNvPr>
              <p:cNvSpPr txBox="1">
                <a:spLocks noRot="1" noChangeAspect="1" noMove="1" noResize="1" noEditPoints="1" noAdjustHandles="1" noChangeArrowheads="1" noChangeShapeType="1" noTextEdit="1"/>
              </p:cNvSpPr>
              <p:nvPr/>
            </p:nvSpPr>
            <p:spPr>
              <a:xfrm>
                <a:off x="843950" y="1626554"/>
                <a:ext cx="7146388" cy="988219"/>
              </a:xfrm>
              <a:prstGeom prst="rect">
                <a:avLst/>
              </a:prstGeom>
              <a:blipFill>
                <a:blip r:embed="rId4"/>
                <a:stretch>
                  <a:fillRect l="-532"/>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7655E4C-569B-F54A-815A-A0059A893002}"/>
              </a:ext>
            </a:extLst>
          </p:cNvPr>
          <p:cNvSpPr txBox="1"/>
          <p:nvPr/>
        </p:nvSpPr>
        <p:spPr>
          <a:xfrm>
            <a:off x="490194" y="2535741"/>
            <a:ext cx="2468888"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Action Space</a:t>
            </a:r>
            <a:endParaRPr kumimoji="1"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D7A17F8-3496-D94B-8E68-1EEE1CD66236}"/>
                  </a:ext>
                </a:extLst>
              </p:cNvPr>
              <p:cNvSpPr txBox="1"/>
              <p:nvPr/>
            </p:nvSpPr>
            <p:spPr>
              <a:xfrm>
                <a:off x="843949" y="3105886"/>
                <a:ext cx="6232099" cy="923330"/>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Discrete space</a:t>
                </a:r>
              </a:p>
              <a:p>
                <a:pPr marL="285750" indent="-285750" algn="l">
                  <a:buFont typeface="Wingdings" panose="05000000000000000000" pitchFamily="2" charset="2"/>
                  <a:buChar char="p"/>
                </a:pP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𝑓</m:t>
                    </m:r>
                    <m:r>
                      <a:rPr kumimoji="1" lang="en-US" altLang="zh-CN" b="0" i="1" smtClean="0">
                        <a:latin typeface="Cambria Math" panose="02040503050406030204" pitchFamily="18" charset="0"/>
                        <a:ea typeface="宋体" panose="02010600030101010101" pitchFamily="2" charset="-122"/>
                      </a:rPr>
                      <m:t>∈</m:t>
                    </m:r>
                    <m:d>
                      <m:dPr>
                        <m:begChr m:val="["/>
                        <m:endChr m:val="]"/>
                        <m:ctrlPr>
                          <a:rPr kumimoji="1" lang="en-US" altLang="zh-CN" b="0" i="1" smtClean="0">
                            <a:latin typeface="Cambria Math" panose="02040503050406030204" pitchFamily="18" charset="0"/>
                            <a:ea typeface="宋体" panose="02010600030101010101" pitchFamily="2" charset="-122"/>
                          </a:rPr>
                        </m:ctrlPr>
                      </m:dPr>
                      <m:e>
                        <m:r>
                          <a:rPr kumimoji="1" lang="en-US" altLang="zh-CN" b="0" i="1" smtClean="0">
                            <a:latin typeface="Cambria Math" panose="02040503050406030204" pitchFamily="18" charset="0"/>
                            <a:ea typeface="宋体" panose="02010600030101010101" pitchFamily="2" charset="-122"/>
                          </a:rPr>
                          <m:t>−100,  200</m:t>
                        </m:r>
                      </m:e>
                    </m:d>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𝜃</m:t>
                    </m:r>
                    <m:r>
                      <a:rPr kumimoji="1" lang="en-US" altLang="zh-CN" b="0" i="1" smtClean="0">
                        <a:latin typeface="Cambria Math" panose="02040503050406030204" pitchFamily="18" charset="0"/>
                        <a:ea typeface="宋体" panose="02010600030101010101" pitchFamily="2" charset="-122"/>
                      </a:rPr>
                      <m:t>∈</m:t>
                    </m:r>
                    <m:d>
                      <m:dPr>
                        <m:begChr m:val="["/>
                        <m:endChr m:val="]"/>
                        <m:ctrlPr>
                          <a:rPr kumimoji="1" lang="en-US" altLang="zh-CN" b="0" i="1" smtClean="0">
                            <a:latin typeface="Cambria Math" panose="02040503050406030204" pitchFamily="18" charset="0"/>
                            <a:ea typeface="宋体" panose="02010600030101010101" pitchFamily="2" charset="-122"/>
                          </a:rPr>
                        </m:ctrlPr>
                      </m:dPr>
                      <m:e>
                        <m:r>
                          <a:rPr kumimoji="1" lang="en-US" altLang="zh-CN" b="0" i="1" smtClean="0">
                            <a:latin typeface="Cambria Math" panose="02040503050406030204" pitchFamily="18" charset="0"/>
                            <a:ea typeface="宋体" panose="02010600030101010101" pitchFamily="2" charset="-122"/>
                          </a:rPr>
                          <m:t>−10°, 10°</m:t>
                        </m:r>
                      </m:e>
                    </m:d>
                  </m:oMath>
                </a14:m>
                <a:endParaRPr kumimoji="1" lang="en-US" altLang="zh-CN" b="0"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total action num 49</a:t>
                </a:r>
                <a:endParaRPr kumimoji="1" lang="zh-CN" altLang="en-US" dirty="0">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4D7A17F8-3496-D94B-8E68-1EEE1CD66236}"/>
                  </a:ext>
                </a:extLst>
              </p:cNvPr>
              <p:cNvSpPr txBox="1">
                <a:spLocks noRot="1" noChangeAspect="1" noMove="1" noResize="1" noEditPoints="1" noAdjustHandles="1" noChangeArrowheads="1" noChangeShapeType="1" noTextEdit="1"/>
              </p:cNvSpPr>
              <p:nvPr/>
            </p:nvSpPr>
            <p:spPr>
              <a:xfrm>
                <a:off x="843949" y="3105886"/>
                <a:ext cx="6232099" cy="923330"/>
              </a:xfrm>
              <a:prstGeom prst="rect">
                <a:avLst/>
              </a:prstGeom>
              <a:blipFill>
                <a:blip r:embed="rId5"/>
                <a:stretch>
                  <a:fillRect l="-610" t="-2703" b="-945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1D9E252-C331-C04F-B90C-107BB623F1A5}"/>
              </a:ext>
            </a:extLst>
          </p:cNvPr>
          <p:cNvSpPr txBox="1"/>
          <p:nvPr/>
        </p:nvSpPr>
        <p:spPr>
          <a:xfrm>
            <a:off x="490194" y="4371069"/>
            <a:ext cx="2468888"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Reward</a:t>
            </a:r>
            <a:endParaRPr kumimoji="1"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96CE267-7520-0643-9058-A49CE233610F}"/>
                  </a:ext>
                </a:extLst>
              </p:cNvPr>
              <p:cNvSpPr txBox="1"/>
              <p:nvPr/>
            </p:nvSpPr>
            <p:spPr>
              <a:xfrm>
                <a:off x="740254" y="4864857"/>
                <a:ext cx="7019891" cy="813108"/>
              </a:xfrm>
              <a:prstGeom prst="rect">
                <a:avLst/>
              </a:prstGeom>
              <a:noFill/>
            </p:spPr>
            <p:txBody>
              <a:bodyPr wrap="square" rtlCol="0">
                <a:spAutoFit/>
              </a:bodyPr>
              <a:lstStyle/>
              <a:p>
                <a:pPr marL="285750" indent="-285750" algn="l">
                  <a:buFont typeface="Wingdings" panose="05000000000000000000" pitchFamily="2" charset="2"/>
                  <a:buChar char="p"/>
                </a:pP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𝑟</m:t>
                    </m:r>
                    <m:r>
                      <a:rPr kumimoji="1" lang="en-US" altLang="zh-CN" b="0" i="1" smtClean="0">
                        <a:latin typeface="Cambria Math" panose="02040503050406030204" pitchFamily="18" charset="0"/>
                        <a:ea typeface="宋体" panose="02010600030101010101" pitchFamily="2" charset="-122"/>
                      </a:rPr>
                      <m:t>=</m:t>
                    </m:r>
                    <m:f>
                      <m:fPr>
                        <m:ctrlPr>
                          <a:rPr kumimoji="1" lang="en-US" altLang="zh-CN" b="0" i="1" smtClean="0">
                            <a:latin typeface="Cambria Math" panose="02040503050406030204" pitchFamily="18" charset="0"/>
                            <a:ea typeface="宋体" panose="02010600030101010101" pitchFamily="2" charset="-122"/>
                          </a:rPr>
                        </m:ctrlPr>
                      </m:fPr>
                      <m:num>
                        <m:r>
                          <a:rPr kumimoji="1" lang="en-US" altLang="zh-CN" b="0" i="1" smtClean="0">
                            <a:latin typeface="Cambria Math" panose="02040503050406030204" pitchFamily="18" charset="0"/>
                            <a:ea typeface="宋体" panose="02010600030101010101" pitchFamily="2" charset="-122"/>
                          </a:rPr>
                          <m:t>1</m:t>
                        </m:r>
                      </m:num>
                      <m:den>
                        <m:d>
                          <m:dPr>
                            <m:ctrlPr>
                              <a:rPr kumimoji="1" lang="en-US" altLang="zh-CN" b="0" i="1" smtClean="0">
                                <a:latin typeface="Cambria Math" panose="02040503050406030204" pitchFamily="18" charset="0"/>
                                <a:ea typeface="宋体" panose="02010600030101010101" pitchFamily="2" charset="-122"/>
                              </a:rPr>
                            </m:ctrlPr>
                          </m:dPr>
                          <m:e>
                            <m:r>
                              <a:rPr kumimoji="1" lang="en-US" altLang="zh-CN" b="0" i="1" smtClean="0">
                                <a:latin typeface="Cambria Math" panose="02040503050406030204" pitchFamily="18" charset="0"/>
                                <a:ea typeface="宋体" panose="02010600030101010101" pitchFamily="2" charset="-122"/>
                              </a:rPr>
                              <m:t>𝑑</m:t>
                            </m:r>
                            <m:r>
                              <a:rPr kumimoji="1" lang="en-US" altLang="zh-CN" b="0" i="1" smtClean="0">
                                <a:latin typeface="Cambria Math" panose="02040503050406030204" pitchFamily="18" charset="0"/>
                                <a:ea typeface="宋体" panose="02010600030101010101" pitchFamily="2" charset="-122"/>
                              </a:rPr>
                              <m:t>+1</m:t>
                            </m:r>
                          </m:e>
                        </m:d>
                      </m:den>
                    </m:f>
                    <m:r>
                      <a:rPr kumimoji="1" lang="en-US" altLang="zh-CN" b="0" i="1" smtClean="0">
                        <a:latin typeface="Cambria Math" panose="02040503050406030204" pitchFamily="18" charset="0"/>
                        <a:ea typeface="宋体" panose="02010600030101010101" pitchFamily="2" charset="-122"/>
                      </a:rPr>
                      <m:t>∗1000 </m:t>
                    </m:r>
                  </m:oMath>
                </a14:m>
                <a:r>
                  <a:rPr kumimoji="1" lang="en-US" altLang="zh-CN" dirty="0">
                    <a:latin typeface="Times New Roman" panose="02020603050405020304" pitchFamily="18" charset="0"/>
                    <a:ea typeface="宋体" panose="02010600030101010101" pitchFamily="2" charset="-122"/>
                  </a:rPr>
                  <a:t>(agent only receive reward at the terminal state)</a:t>
                </a:r>
              </a:p>
              <a:p>
                <a:pPr marL="285750" indent="-285750">
                  <a:buFont typeface="Wingdings" panose="05000000000000000000" pitchFamily="2" charset="2"/>
                  <a:buChar char="p"/>
                </a:pP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𝑑</m:t>
                    </m:r>
                    <m:r>
                      <a:rPr kumimoji="1" lang="en-US" altLang="zh-CN" b="0" i="1" smtClean="0">
                        <a:latin typeface="Cambria Math" panose="02040503050406030204" pitchFamily="18" charset="0"/>
                        <a:ea typeface="宋体" panose="02010600030101010101" pitchFamily="2" charset="-122"/>
                      </a:rPr>
                      <m:t>:</m:t>
                    </m:r>
                    <m:r>
                      <a:rPr kumimoji="1" lang="en-US" altLang="zh-CN" b="0" i="1" smtClean="0">
                        <a:latin typeface="Cambria Math" panose="02040503050406030204" pitchFamily="18" charset="0"/>
                        <a:ea typeface="宋体" panose="02010600030101010101" pitchFamily="2" charset="-122"/>
                      </a:rPr>
                      <m:t>𝑡h𝑒</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𝑑𝑖𝑠𝑡𝑎𝑛𝑐𝑒</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𝑏𝑒𝑡𝑤𝑒𝑒𝑛</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𝑓𝑖𝑛𝑎𝑙</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𝑝𝑜𝑠𝑡𝑖𝑜𝑛</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𝑎𝑛𝑑</m:t>
                    </m:r>
                    <m:r>
                      <a:rPr kumimoji="1" lang="en-US" altLang="zh-CN" b="0" i="1" smtClean="0">
                        <a:latin typeface="Cambria Math" panose="02040503050406030204" pitchFamily="18" charset="0"/>
                        <a:ea typeface="宋体" panose="02010600030101010101" pitchFamily="2" charset="-122"/>
                      </a:rPr>
                      <m:t> </m:t>
                    </m:r>
                    <m:sSub>
                      <m:sSubPr>
                        <m:ctrlPr>
                          <a:rPr kumimoji="1" lang="en-US" altLang="zh-CN" i="1">
                            <a:latin typeface="Cambria Math" panose="02040503050406030204" pitchFamily="18" charset="0"/>
                            <a:ea typeface="宋体" panose="02010600030101010101" pitchFamily="2" charset="-122"/>
                          </a:rPr>
                        </m:ctrlPr>
                      </m:sSubPr>
                      <m:e>
                        <m:r>
                          <a:rPr kumimoji="1" lang="en-US" altLang="zh-CN" i="1">
                            <a:latin typeface="Cambria Math" panose="02040503050406030204" pitchFamily="18" charset="0"/>
                            <a:ea typeface="宋体" panose="02010600030101010101" pitchFamily="2" charset="-122"/>
                          </a:rPr>
                          <m:t>𝑃</m:t>
                        </m:r>
                      </m:e>
                      <m:sub>
                        <m:r>
                          <a:rPr kumimoji="1" lang="en-US" altLang="zh-CN" i="1">
                            <a:latin typeface="Cambria Math" panose="02040503050406030204" pitchFamily="18" charset="0"/>
                            <a:ea typeface="宋体" panose="02010600030101010101" pitchFamily="2" charset="-122"/>
                          </a:rPr>
                          <m:t>𝑔</m:t>
                        </m:r>
                      </m:sub>
                    </m:sSub>
                  </m:oMath>
                </a14:m>
                <a:endParaRPr kumimoji="1" lang="zh-CN" altLang="en-US" dirty="0">
                  <a:latin typeface="Times New Roman" panose="02020603050405020304" pitchFamily="18" charset="0"/>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496CE267-7520-0643-9058-A49CE233610F}"/>
                  </a:ext>
                </a:extLst>
              </p:cNvPr>
              <p:cNvSpPr txBox="1">
                <a:spLocks noRot="1" noChangeAspect="1" noMove="1" noResize="1" noEditPoints="1" noAdjustHandles="1" noChangeArrowheads="1" noChangeShapeType="1" noTextEdit="1"/>
              </p:cNvSpPr>
              <p:nvPr/>
            </p:nvSpPr>
            <p:spPr>
              <a:xfrm>
                <a:off x="740254" y="4864857"/>
                <a:ext cx="7019891" cy="813108"/>
              </a:xfrm>
              <a:prstGeom prst="rect">
                <a:avLst/>
              </a:prstGeom>
              <a:blipFill>
                <a:blip r:embed="rId6"/>
                <a:stretch>
                  <a:fillRect l="-542" b="-6250"/>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Details</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059635F-FA58-364B-9A4A-F9E5EC29BBD9}"/>
                  </a:ext>
                </a:extLst>
              </p:cNvPr>
              <p:cNvSpPr txBox="1"/>
              <p:nvPr/>
            </p:nvSpPr>
            <p:spPr>
              <a:xfrm>
                <a:off x="593889" y="1237794"/>
                <a:ext cx="10536074" cy="1200329"/>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Use first round as a complete episode (reset env after first throwing round) </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Abandon useless experience (after agent cross the release line)</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Terminal state: </a:t>
                </a: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𝑠𝑡𝑒𝑝</m:t>
                    </m:r>
                    <m:r>
                      <a:rPr kumimoji="1" lang="en-US" altLang="zh-CN" b="0" i="1" smtClean="0">
                        <a:latin typeface="Cambria Math" panose="02040503050406030204" pitchFamily="18" charset="0"/>
                        <a:ea typeface="宋体" panose="02010600030101010101" pitchFamily="2" charset="-122"/>
                      </a:rPr>
                      <m:t>&gt;100 </m:t>
                    </m:r>
                    <m:r>
                      <a:rPr kumimoji="1" lang="en-US" altLang="zh-CN" b="0" i="1" smtClean="0">
                        <a:latin typeface="Cambria Math" panose="02040503050406030204" pitchFamily="18" charset="0"/>
                        <a:ea typeface="宋体" panose="02010600030101010101" pitchFamily="2" charset="-122"/>
                      </a:rPr>
                      <m:t>𝑜𝑟</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𝑐𝑟𝑜𝑠𝑠</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𝑡h𝑒</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𝑟𝑒𝑙𝑒𝑎𝑠𝑒</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𝑙𝑖𝑛𝑒</m:t>
                    </m:r>
                  </m:oMath>
                </a14:m>
                <a:endParaRPr kumimoji="1" lang="en-US" altLang="zh-CN" dirty="0">
                  <a:latin typeface="Times New Roman" panose="02020603050405020304" pitchFamily="18" charset="0"/>
                  <a:ea typeface="宋体" panose="02010600030101010101" pitchFamily="2" charset="-122"/>
                </a:endParaRPr>
              </a:p>
              <a:p>
                <a:pPr algn="l"/>
                <a:endParaRPr kumimoji="1" lang="zh-CN" altLang="en-US" dirty="0">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9059635F-FA58-364B-9A4A-F9E5EC29BBD9}"/>
                  </a:ext>
                </a:extLst>
              </p:cNvPr>
              <p:cNvSpPr txBox="1">
                <a:spLocks noRot="1" noChangeAspect="1" noMove="1" noResize="1" noEditPoints="1" noAdjustHandles="1" noChangeArrowheads="1" noChangeShapeType="1" noTextEdit="1"/>
              </p:cNvSpPr>
              <p:nvPr/>
            </p:nvSpPr>
            <p:spPr>
              <a:xfrm>
                <a:off x="593889" y="1237794"/>
                <a:ext cx="10536074" cy="1200329"/>
              </a:xfrm>
              <a:prstGeom prst="rect">
                <a:avLst/>
              </a:prstGeom>
              <a:blipFill>
                <a:blip r:embed="rId4"/>
                <a:stretch>
                  <a:fillRect l="-361" t="-2105"/>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15C45E7-7609-284F-B20B-3D46944DA1DD}"/>
              </a:ext>
            </a:extLst>
          </p:cNvPr>
          <p:cNvSpPr txBox="1"/>
          <p:nvPr/>
        </p:nvSpPr>
        <p:spPr>
          <a:xfrm>
            <a:off x="551722" y="2443163"/>
            <a:ext cx="5677628"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Algorithm</a:t>
            </a:r>
            <a:r>
              <a:rPr kumimoji="1" lang="zh-CN" altLang="en-US" dirty="0">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rPr>
              <a:t>PPO (thread 6 ; epoch step 600)</a:t>
            </a:r>
            <a:r>
              <a:rPr kumimoji="1" lang="zh-CN" altLang="en-US" dirty="0">
                <a:latin typeface="Times New Roman" panose="02020603050405020304" pitchFamily="18" charset="0"/>
                <a:ea typeface="宋体" panose="02010600030101010101" pitchFamily="2" charset="-122"/>
              </a:rPr>
              <a:t> </a:t>
            </a:r>
          </a:p>
        </p:txBody>
      </p:sp>
      <p:pic>
        <p:nvPicPr>
          <p:cNvPr id="18" name="图片 17">
            <a:extLst>
              <a:ext uri="{FF2B5EF4-FFF2-40B4-BE49-F238E27FC236}">
                <a16:creationId xmlns:a16="http://schemas.microsoft.com/office/drawing/2014/main" id="{909F0860-F0AA-5740-BFE3-86CEC2FD5D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70" y="3187317"/>
            <a:ext cx="4147200" cy="3110400"/>
          </a:xfrm>
          <a:prstGeom prst="rect">
            <a:avLst/>
          </a:prstGeom>
        </p:spPr>
      </p:pic>
      <p:sp>
        <p:nvSpPr>
          <p:cNvPr id="19" name="文本框 18">
            <a:extLst>
              <a:ext uri="{FF2B5EF4-FFF2-40B4-BE49-F238E27FC236}">
                <a16:creationId xmlns:a16="http://schemas.microsoft.com/office/drawing/2014/main" id="{26F05AFA-431E-2A4B-AA05-E50770065067}"/>
              </a:ext>
            </a:extLst>
          </p:cNvPr>
          <p:cNvSpPr txBox="1"/>
          <p:nvPr/>
        </p:nvSpPr>
        <p:spPr>
          <a:xfrm>
            <a:off x="5672136" y="4235212"/>
            <a:ext cx="5343526"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The trained policy can be general to arbitrary goal   </a:t>
            </a:r>
            <a:endParaRPr kumimoji="1" lang="zh-CN" altLang="en-US" dirty="0">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12AD4ACF-D638-2740-AB5C-4F6F2BA547FB}"/>
              </a:ext>
            </a:extLst>
          </p:cNvPr>
          <p:cNvSpPr txBox="1"/>
          <p:nvPr/>
        </p:nvSpPr>
        <p:spPr>
          <a:xfrm>
            <a:off x="5672135" y="2812495"/>
            <a:ext cx="5457828"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After each episode, sample new goal position </a:t>
            </a:r>
            <a:endParaRPr kumimoji="1" lang="zh-CN" altLang="en-US" dirty="0">
              <a:latin typeface="Times New Roman" panose="02020603050405020304" pitchFamily="18" charset="0"/>
              <a:ea typeface="宋体" panose="02010600030101010101" pitchFamily="2" charset="-122"/>
            </a:endParaRPr>
          </a:p>
        </p:txBody>
      </p:sp>
      <p:sp>
        <p:nvSpPr>
          <p:cNvPr id="2" name="文本框 1">
            <a:extLst>
              <a:ext uri="{FF2B5EF4-FFF2-40B4-BE49-F238E27FC236}">
                <a16:creationId xmlns:a16="http://schemas.microsoft.com/office/drawing/2014/main" id="{58A94F11-BFD2-B241-9917-49415240E813}"/>
              </a:ext>
            </a:extLst>
          </p:cNvPr>
          <p:cNvSpPr txBox="1"/>
          <p:nvPr/>
        </p:nvSpPr>
        <p:spPr>
          <a:xfrm>
            <a:off x="5861926" y="3197383"/>
            <a:ext cx="5370195"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Uniformly sample from [180, 380] to [420, 700]</a:t>
            </a:r>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367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Demo</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pic>
        <p:nvPicPr>
          <p:cNvPr id="5" name="[200, 500]_j4NczG.mp4" descr="[200, 500]_j4NczG.mp4">
            <a:hlinkClick r:id="" action="ppaction://media"/>
            <a:extLst>
              <a:ext uri="{FF2B5EF4-FFF2-40B4-BE49-F238E27FC236}">
                <a16:creationId xmlns:a16="http://schemas.microsoft.com/office/drawing/2014/main" id="{61CAB2E5-5F6C-F54B-8D42-734ADC2482AB}"/>
              </a:ext>
            </a:extLst>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756520" y="1060451"/>
            <a:ext cx="2655888" cy="5311775"/>
          </a:xfrm>
          <a:prstGeom prst="rect">
            <a:avLst/>
          </a:prstGeom>
        </p:spPr>
      </p:pic>
      <p:pic>
        <p:nvPicPr>
          <p:cNvPr id="8" name="[300, 500]_RaTNLX.mp4" descr="[300, 500]_RaTNLX.mp4">
            <a:hlinkClick r:id="" action="ppaction://media"/>
            <a:extLst>
              <a:ext uri="{FF2B5EF4-FFF2-40B4-BE49-F238E27FC236}">
                <a16:creationId xmlns:a16="http://schemas.microsoft.com/office/drawing/2014/main" id="{A5F873D7-BEA3-8640-8ACE-30A6FE67ED77}"/>
              </a:ext>
            </a:extLst>
          </p:cNvPr>
          <p:cNvPicPr>
            <a:picLocks noChangeAspect="1"/>
          </p:cNvPicPr>
          <p:nvPr>
            <a:videoFile r:link="rId4"/>
            <p:extLst>
              <p:ext uri="{DAA4B4D4-6D71-4841-9C94-3DE7FCFB9230}">
                <p14:media xmlns:p14="http://schemas.microsoft.com/office/powerpoint/2010/main" r:embed="rId3"/>
              </p:ext>
            </p:extLst>
          </p:nvPr>
        </p:nvPicPr>
        <p:blipFill>
          <a:blip r:embed="rId11"/>
          <a:stretch>
            <a:fillRect/>
          </a:stretch>
        </p:blipFill>
        <p:spPr>
          <a:xfrm>
            <a:off x="5021727" y="1060451"/>
            <a:ext cx="2626850" cy="5116317"/>
          </a:xfrm>
          <a:prstGeom prst="rect">
            <a:avLst/>
          </a:prstGeom>
        </p:spPr>
      </p:pic>
      <p:pic>
        <p:nvPicPr>
          <p:cNvPr id="9" name="[400, 600]_cihIzq.mp4" descr="[400, 600]_cihIzq.mp4">
            <a:hlinkClick r:id="" action="ppaction://media"/>
            <a:extLst>
              <a:ext uri="{FF2B5EF4-FFF2-40B4-BE49-F238E27FC236}">
                <a16:creationId xmlns:a16="http://schemas.microsoft.com/office/drawing/2014/main" id="{62B74CB4-7BE1-5D48-AD26-6CB48B58AFBC}"/>
              </a:ext>
            </a:extLst>
          </p:cNvPr>
          <p:cNvPicPr>
            <a:picLocks noChangeAspect="1"/>
          </p:cNvPicPr>
          <p:nvPr>
            <a:videoFile r:link="rId6"/>
            <p:extLst>
              <p:ext uri="{DAA4B4D4-6D71-4841-9C94-3DE7FCFB9230}">
                <p14:media xmlns:p14="http://schemas.microsoft.com/office/powerpoint/2010/main" r:embed="rId5"/>
              </p:ext>
            </p:extLst>
          </p:nvPr>
        </p:nvPicPr>
        <p:blipFill>
          <a:blip r:embed="rId12"/>
          <a:stretch>
            <a:fillRect/>
          </a:stretch>
        </p:blipFill>
        <p:spPr>
          <a:xfrm>
            <a:off x="9178212" y="1060450"/>
            <a:ext cx="2558159" cy="5116317"/>
          </a:xfrm>
          <a:prstGeom prst="rect">
            <a:avLst/>
          </a:prstGeom>
        </p:spPr>
      </p:pic>
      <p:sp>
        <p:nvSpPr>
          <p:cNvPr id="10" name="文本框 9">
            <a:extLst>
              <a:ext uri="{FF2B5EF4-FFF2-40B4-BE49-F238E27FC236}">
                <a16:creationId xmlns:a16="http://schemas.microsoft.com/office/drawing/2014/main" id="{F944AA65-A122-7A4C-8FB8-45473E0FA3D8}"/>
              </a:ext>
            </a:extLst>
          </p:cNvPr>
          <p:cNvSpPr txBox="1"/>
          <p:nvPr/>
        </p:nvSpPr>
        <p:spPr>
          <a:xfrm>
            <a:off x="1300162" y="6486525"/>
            <a:ext cx="2112245"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200</a:t>
            </a:r>
            <a:r>
              <a:rPr kumimoji="1" lang="zh-CN" altLang="en-US" dirty="0">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rPr>
              <a:t>500</a:t>
            </a:r>
            <a:endParaRPr kumimoji="1" lang="zh-CN" altLang="en-US" dirty="0">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74166563-9CC7-4147-A72B-BF688DAE6336}"/>
              </a:ext>
            </a:extLst>
          </p:cNvPr>
          <p:cNvSpPr txBox="1"/>
          <p:nvPr/>
        </p:nvSpPr>
        <p:spPr>
          <a:xfrm>
            <a:off x="5538801" y="6481758"/>
            <a:ext cx="2112245"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300</a:t>
            </a:r>
            <a:r>
              <a:rPr kumimoji="1" lang="zh-CN" altLang="en-US" dirty="0">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rPr>
              <a:t>500</a:t>
            </a:r>
            <a:endParaRPr kumimoji="1" lang="zh-CN" altLang="en-US" dirty="0">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5F2DA039-BBB1-0E4F-8E00-7814B494DE41}"/>
              </a:ext>
            </a:extLst>
          </p:cNvPr>
          <p:cNvSpPr txBox="1"/>
          <p:nvPr/>
        </p:nvSpPr>
        <p:spPr>
          <a:xfrm>
            <a:off x="9739332" y="6438898"/>
            <a:ext cx="2112245" cy="369332"/>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400</a:t>
            </a:r>
            <a:r>
              <a:rPr kumimoji="1" lang="zh-CN" altLang="en-US" dirty="0">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rPr>
              <a:t>600</a:t>
            </a:r>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698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533"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533" fill="hold"/>
                                        <p:tgtEl>
                                          <p:spTgt spid="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786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5"/>
                                        </p:tgtEl>
                                      </p:cBhvr>
                                    </p:cmd>
                                  </p:childTnLst>
                                </p:cTn>
                              </p:par>
                            </p:childTnLst>
                          </p:cTn>
                        </p:par>
                      </p:childTnLst>
                    </p:cTn>
                  </p:par>
                </p:childTnLst>
              </p:cTn>
              <p:nextCondLst>
                <p:cond evt="onClick" delay="0">
                  <p:tgtEl>
                    <p:spTgt spid="5"/>
                  </p:tgtEl>
                </p:cond>
              </p:nextCondLst>
            </p:seq>
            <p:video>
              <p:cMediaNode vol="80000">
                <p:cTn id="21" fill="hold" display="0">
                  <p:stCondLst>
                    <p:cond delay="indefinite"/>
                  </p:stCondLst>
                </p:cTn>
                <p:tgtEl>
                  <p:spTgt spid="8"/>
                </p:tgtEl>
              </p:cMediaNode>
            </p:video>
            <p:seq concurrent="1" nextAc="seek">
              <p:cTn id="22" restart="whenNotActive" fill="hold" evtFilter="cancelBubble" nodeType="interactiveSeq">
                <p:stCondLst>
                  <p:cond evt="onClick" delay="0">
                    <p:tgtEl>
                      <p:spTgt spid="8"/>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8"/>
                                        </p:tgtEl>
                                      </p:cBhvr>
                                    </p:cmd>
                                  </p:childTnLst>
                                </p:cTn>
                              </p:par>
                            </p:childTnLst>
                          </p:cTn>
                        </p:par>
                      </p:childTnLst>
                    </p:cTn>
                  </p:par>
                </p:childTnLst>
              </p:cTn>
              <p:nextCondLst>
                <p:cond evt="onClick" delay="0">
                  <p:tgtEl>
                    <p:spTgt spid="8"/>
                  </p:tgtEl>
                </p:cond>
              </p:nextCondLst>
            </p:seq>
            <p:video>
              <p:cMediaNode vol="80000">
                <p:cTn id="27" fill="hold" display="0">
                  <p:stCondLst>
                    <p:cond delay="indefinite"/>
                  </p:stCondLst>
                </p:cTn>
                <p:tgtEl>
                  <p:spTgt spid="9"/>
                </p:tgtEl>
              </p:cMediaNode>
            </p:video>
            <p:seq concurrent="1" nextAc="seek">
              <p:cTn id="28" restart="whenNotActive" fill="hold" evtFilter="cancelBubble" nodeType="interactiveSeq">
                <p:stCondLst>
                  <p:cond evt="onClick" delay="0">
                    <p:tgtEl>
                      <p:spTgt spid="9"/>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High level policy</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sp>
        <p:nvSpPr>
          <p:cNvPr id="12" name="文本框 11">
            <a:extLst>
              <a:ext uri="{FF2B5EF4-FFF2-40B4-BE49-F238E27FC236}">
                <a16:creationId xmlns:a16="http://schemas.microsoft.com/office/drawing/2014/main" id="{1AD2CD6A-7C9A-2243-A9AE-A0D4C9715D8F}"/>
              </a:ext>
            </a:extLst>
          </p:cNvPr>
          <p:cNvSpPr txBox="1"/>
          <p:nvPr/>
        </p:nvSpPr>
        <p:spPr>
          <a:xfrm>
            <a:off x="453438" y="1180035"/>
            <a:ext cx="5011289"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State Representation</a:t>
            </a:r>
            <a:endParaRPr kumimoji="1" lang="zh-CN" altLang="en-US" dirty="0">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AE817A6D-C9F1-A044-A80F-F23AF8401E87}"/>
              </a:ext>
            </a:extLst>
          </p:cNvPr>
          <p:cNvSpPr txBox="1"/>
          <p:nvPr/>
        </p:nvSpPr>
        <p:spPr>
          <a:xfrm>
            <a:off x="843950" y="1626554"/>
            <a:ext cx="7146388" cy="646331"/>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b="0" dirty="0">
                <a:latin typeface="Times New Roman" panose="02020603050405020304" pitchFamily="18" charset="0"/>
                <a:ea typeface="宋体" panose="02010600030101010101" pitchFamily="2" charset="-122"/>
              </a:rPr>
              <a:t>Global </a:t>
            </a:r>
            <a:r>
              <a:rPr kumimoji="1" lang="en-US" altLang="zh-CN" dirty="0">
                <a:latin typeface="Times New Roman" panose="02020603050405020304" pitchFamily="18" charset="0"/>
                <a:ea typeface="宋体" panose="02010600030101010101" pitchFamily="2" charset="-122"/>
              </a:rPr>
              <a:t>information : [game round; throws left; score board]</a:t>
            </a:r>
            <a:endParaRPr kumimoji="1" lang="en-US" altLang="zh-CN" b="0"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Observation information: all pos information of ball observed</a:t>
            </a:r>
            <a:endParaRPr kumimoji="1" lang="zh-CN" altLang="en-US" dirty="0">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2C73C52E-2CC0-714C-9E77-DF9C87A9BF81}"/>
              </a:ext>
            </a:extLst>
          </p:cNvPr>
          <p:cNvSpPr txBox="1"/>
          <p:nvPr/>
        </p:nvSpPr>
        <p:spPr>
          <a:xfrm>
            <a:off x="490194" y="2535741"/>
            <a:ext cx="2468888"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Action Space</a:t>
            </a:r>
            <a:endParaRPr kumimoji="1"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46F6FDD-3688-0E49-A8C5-7030E20016B8}"/>
                  </a:ext>
                </a:extLst>
              </p:cNvPr>
              <p:cNvSpPr txBox="1"/>
              <p:nvPr/>
            </p:nvSpPr>
            <p:spPr>
              <a:xfrm>
                <a:off x="843949" y="3105886"/>
                <a:ext cx="6232099" cy="945259"/>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Discrete space</a:t>
                </a:r>
              </a:p>
              <a:p>
                <a:pPr marL="285750" indent="-285750" algn="l">
                  <a:buFont typeface="Wingdings" panose="05000000000000000000" pitchFamily="2" charset="2"/>
                  <a:buChar char="p"/>
                </a:pPr>
                <a14:m>
                  <m:oMath xmlns:m="http://schemas.openxmlformats.org/officeDocument/2006/math">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𝑥</m:t>
                        </m:r>
                      </m:sub>
                    </m:sSub>
                    <m:r>
                      <a:rPr kumimoji="1" lang="en-US" altLang="zh-CN" b="0" i="1" smtClean="0">
                        <a:latin typeface="Cambria Math" panose="02040503050406030204" pitchFamily="18" charset="0"/>
                        <a:ea typeface="宋体" panose="02010600030101010101" pitchFamily="2" charset="-122"/>
                      </a:rPr>
                      <m:t>∈</m:t>
                    </m:r>
                    <m:d>
                      <m:dPr>
                        <m:begChr m:val="["/>
                        <m:endChr m:val="]"/>
                        <m:ctrlPr>
                          <a:rPr kumimoji="1" lang="en-US" altLang="zh-CN" b="0" i="1" smtClean="0">
                            <a:latin typeface="Cambria Math" panose="02040503050406030204" pitchFamily="18" charset="0"/>
                            <a:ea typeface="宋体" panose="02010600030101010101" pitchFamily="2" charset="-122"/>
                          </a:rPr>
                        </m:ctrlPr>
                      </m:dPr>
                      <m:e>
                        <m:r>
                          <a:rPr kumimoji="1" lang="en-US" altLang="zh-CN" b="0" i="1" smtClean="0">
                            <a:latin typeface="Cambria Math" panose="02040503050406030204" pitchFamily="18" charset="0"/>
                            <a:ea typeface="宋体" panose="02010600030101010101" pitchFamily="2" charset="-122"/>
                          </a:rPr>
                          <m:t>200,  400</m:t>
                        </m:r>
                      </m:e>
                    </m:d>
                    <m:r>
                      <a:rPr kumimoji="1" lang="en-US" altLang="zh-CN" b="0" i="1" smtClean="0">
                        <a:latin typeface="Cambria Math" panose="02040503050406030204" pitchFamily="18" charset="0"/>
                        <a:ea typeface="宋体" panose="02010600030101010101" pitchFamily="2" charset="-122"/>
                      </a:rPr>
                      <m:t>, </m:t>
                    </m:r>
                    <m:sSub>
                      <m:sSubPr>
                        <m:ctrlPr>
                          <a:rPr kumimoji="1" lang="en-US" altLang="zh-CN" b="0" i="1" smtClean="0">
                            <a:latin typeface="Cambria Math" panose="02040503050406030204" pitchFamily="18" charset="0"/>
                            <a:ea typeface="宋体" panose="02010600030101010101" pitchFamily="2" charset="-122"/>
                          </a:rPr>
                        </m:ctrlPr>
                      </m:sSubPr>
                      <m:e>
                        <m:r>
                          <a:rPr kumimoji="1" lang="en-US" altLang="zh-CN" b="0" i="1" smtClean="0">
                            <a:latin typeface="Cambria Math" panose="02040503050406030204" pitchFamily="18" charset="0"/>
                            <a:ea typeface="宋体" panose="02010600030101010101" pitchFamily="2" charset="-122"/>
                          </a:rPr>
                          <m:t>𝑃</m:t>
                        </m:r>
                      </m:e>
                      <m:sub>
                        <m:r>
                          <a:rPr kumimoji="1" lang="en-US" altLang="zh-CN" b="0" i="1" smtClean="0">
                            <a:latin typeface="Cambria Math" panose="02040503050406030204" pitchFamily="18" charset="0"/>
                            <a:ea typeface="宋体" panose="02010600030101010101" pitchFamily="2" charset="-122"/>
                          </a:rPr>
                          <m:t>𝑦</m:t>
                        </m:r>
                      </m:sub>
                    </m:sSub>
                    <m:r>
                      <a:rPr kumimoji="1" lang="en-US" altLang="zh-CN" b="0" i="1" smtClean="0">
                        <a:latin typeface="Cambria Math" panose="02040503050406030204" pitchFamily="18" charset="0"/>
                        <a:ea typeface="宋体" panose="02010600030101010101" pitchFamily="2" charset="-122"/>
                      </a:rPr>
                      <m:t>∈</m:t>
                    </m:r>
                    <m:d>
                      <m:dPr>
                        <m:begChr m:val="["/>
                        <m:endChr m:val="]"/>
                        <m:ctrlPr>
                          <a:rPr kumimoji="1" lang="en-US" altLang="zh-CN" b="0" i="1" smtClean="0">
                            <a:latin typeface="Cambria Math" panose="02040503050406030204" pitchFamily="18" charset="0"/>
                            <a:ea typeface="宋体" panose="02010600030101010101" pitchFamily="2" charset="-122"/>
                          </a:rPr>
                        </m:ctrlPr>
                      </m:dPr>
                      <m:e>
                        <m:r>
                          <a:rPr kumimoji="1" lang="en-US" altLang="zh-CN" b="0" i="1" smtClean="0">
                            <a:latin typeface="Cambria Math" panose="02040503050406030204" pitchFamily="18" charset="0"/>
                            <a:ea typeface="宋体" panose="02010600030101010101" pitchFamily="2" charset="-122"/>
                          </a:rPr>
                          <m:t>400, 700</m:t>
                        </m:r>
                      </m:e>
                    </m:d>
                  </m:oMath>
                </a14:m>
                <a:endParaRPr kumimoji="1" lang="en-US" altLang="zh-CN" b="0"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total action num 50 (49 from above and 1 rule-based policy)</a:t>
                </a:r>
                <a:endParaRPr kumimoji="1" lang="zh-CN" altLang="en-US" dirty="0">
                  <a:latin typeface="Times New Roman" panose="02020603050405020304" pitchFamily="18" charset="0"/>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546F6FDD-3688-0E49-A8C5-7030E20016B8}"/>
                  </a:ext>
                </a:extLst>
              </p:cNvPr>
              <p:cNvSpPr txBox="1">
                <a:spLocks noRot="1" noChangeAspect="1" noMove="1" noResize="1" noEditPoints="1" noAdjustHandles="1" noChangeArrowheads="1" noChangeShapeType="1" noTextEdit="1"/>
              </p:cNvSpPr>
              <p:nvPr/>
            </p:nvSpPr>
            <p:spPr>
              <a:xfrm>
                <a:off x="843949" y="3105886"/>
                <a:ext cx="6232099" cy="945259"/>
              </a:xfrm>
              <a:prstGeom prst="rect">
                <a:avLst/>
              </a:prstGeom>
              <a:blipFill>
                <a:blip r:embed="rId4"/>
                <a:stretch>
                  <a:fillRect l="-610" t="-2632" b="-7895"/>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3F63A888-4EFC-8D48-9A4F-8C48EFDC8D14}"/>
              </a:ext>
            </a:extLst>
          </p:cNvPr>
          <p:cNvSpPr txBox="1"/>
          <p:nvPr/>
        </p:nvSpPr>
        <p:spPr>
          <a:xfrm>
            <a:off x="490194" y="4371069"/>
            <a:ext cx="2468888" cy="369332"/>
          </a:xfrm>
          <a:prstGeom prst="rect">
            <a:avLst/>
          </a:prstGeom>
          <a:noFill/>
        </p:spPr>
        <p:txBody>
          <a:bodyPr wrap="square" rtlCol="0">
            <a:spAutoFit/>
          </a:bodyPr>
          <a:lstStyle/>
          <a:p>
            <a:pPr algn="l"/>
            <a:r>
              <a:rPr kumimoji="1" lang="en-US" altLang="zh-CN" dirty="0">
                <a:latin typeface="Times New Roman" panose="02020603050405020304" pitchFamily="18" charset="0"/>
                <a:ea typeface="宋体" panose="02010600030101010101" pitchFamily="2" charset="-122"/>
              </a:rPr>
              <a:t>Reward</a:t>
            </a:r>
            <a:endParaRPr kumimoji="1"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7033C72-DCF5-A946-A110-DE34B008361A}"/>
                  </a:ext>
                </a:extLst>
              </p:cNvPr>
              <p:cNvSpPr txBox="1"/>
              <p:nvPr/>
            </p:nvSpPr>
            <p:spPr>
              <a:xfrm>
                <a:off x="740254" y="4864857"/>
                <a:ext cx="7019891" cy="646331"/>
              </a:xfrm>
              <a:prstGeom prst="rect">
                <a:avLst/>
              </a:prstGeom>
              <a:noFill/>
            </p:spPr>
            <p:txBody>
              <a:bodyPr wrap="square" rtlCol="0">
                <a:spAutoFit/>
              </a:bodyPr>
              <a:lstStyle/>
              <a:p>
                <a:pPr marL="285750" indent="-285750" algn="l">
                  <a:buFont typeface="Wingdings" panose="05000000000000000000" pitchFamily="2" charset="2"/>
                  <a:buChar char="p"/>
                </a:pP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𝑟</m:t>
                    </m:r>
                    <m:r>
                      <a:rPr kumimoji="1" lang="en-US" altLang="zh-CN" b="0" i="1" smtClean="0">
                        <a:latin typeface="Cambria Math" panose="02040503050406030204" pitchFamily="18" charset="0"/>
                        <a:ea typeface="宋体" panose="02010600030101010101" pitchFamily="2" charset="-122"/>
                      </a:rPr>
                      <m:t>=</m:t>
                    </m:r>
                    <m:r>
                      <a:rPr kumimoji="1" lang="en-US" altLang="zh-CN" b="0" i="1" smtClean="0">
                        <a:latin typeface="Cambria Math" panose="02040503050406030204" pitchFamily="18" charset="0"/>
                        <a:ea typeface="宋体" panose="02010600030101010101" pitchFamily="2" charset="-122"/>
                      </a:rPr>
                      <m:t>𝑓𝑖𝑛𝑎𝑙</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𝑝𝑜𝑖𝑛𝑡</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𝑠𝑐𝑜𝑟𝑒</m:t>
                    </m:r>
                    <m:r>
                      <a:rPr kumimoji="1" lang="en-US" altLang="zh-CN" b="0" i="1" smtClean="0">
                        <a:latin typeface="Cambria Math" panose="02040503050406030204" pitchFamily="18" charset="0"/>
                        <a:ea typeface="宋体" panose="02010600030101010101" pitchFamily="2" charset="-122"/>
                      </a:rPr>
                      <m:t>+</m:t>
                    </m:r>
                    <m:r>
                      <a:rPr kumimoji="1" lang="en-US" altLang="zh-CN" b="0" i="1" smtClean="0">
                        <a:latin typeface="Cambria Math" panose="02040503050406030204" pitchFamily="18" charset="0"/>
                        <a:ea typeface="宋体" panose="02010600030101010101" pitchFamily="2" charset="-122"/>
                      </a:rPr>
                      <m:t>𝑓𝑖𝑛𝑎𝑙</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𝑟𝑒𝑠𝑢𝑙𝑡</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𝑠𝑐𝑜𝑟𝑒</m:t>
                    </m:r>
                  </m:oMath>
                </a14:m>
                <a:endParaRPr kumimoji="1" lang="en-US" altLang="zh-CN" b="0"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14:m>
                  <m:oMath xmlns:m="http://schemas.openxmlformats.org/officeDocument/2006/math">
                    <m:r>
                      <a:rPr kumimoji="1" lang="en-US" altLang="zh-CN" b="0" i="1" smtClean="0">
                        <a:latin typeface="Cambria Math" panose="02040503050406030204" pitchFamily="18" charset="0"/>
                        <a:ea typeface="宋体" panose="02010600030101010101" pitchFamily="2" charset="-122"/>
                      </a:rPr>
                      <m:t>𝑜𝑛𝑙𝑦</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𝑟𝑒𝑐𝑒𝑣𝑖𝑐𝑒𝑑</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𝑟𝑒𝑤𝑎𝑟𝑑</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𝑎𝑡</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𝑡h𝑒</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𝑡𝑒𝑟𝑚𝑖𝑛𝑎𝑙</m:t>
                    </m:r>
                    <m:r>
                      <a:rPr kumimoji="1" lang="en-US" altLang="zh-CN" b="0" i="1" smtClean="0">
                        <a:latin typeface="Cambria Math" panose="02040503050406030204" pitchFamily="18" charset="0"/>
                        <a:ea typeface="宋体" panose="02010600030101010101" pitchFamily="2" charset="-122"/>
                      </a:rPr>
                      <m:t> </m:t>
                    </m:r>
                    <m:r>
                      <a:rPr kumimoji="1" lang="en-US" altLang="zh-CN" b="0" i="1" smtClean="0">
                        <a:latin typeface="Cambria Math" panose="02040503050406030204" pitchFamily="18" charset="0"/>
                        <a:ea typeface="宋体" panose="02010600030101010101" pitchFamily="2" charset="-122"/>
                      </a:rPr>
                      <m:t>𝑠𝑡𝑎𝑡𝑒</m:t>
                    </m:r>
                  </m:oMath>
                </a14:m>
                <a:endParaRPr kumimoji="1" lang="en-US" altLang="zh-CN" dirty="0">
                  <a:latin typeface="Times New Roman" panose="02020603050405020304" pitchFamily="18" charset="0"/>
                  <a:ea typeface="宋体" panose="02010600030101010101" pitchFamily="2" charset="-122"/>
                </a:endParaRPr>
              </a:p>
            </p:txBody>
          </p:sp>
        </mc:Choice>
        <mc:Fallback xmlns="">
          <p:sp>
            <p:nvSpPr>
              <p:cNvPr id="23" name="文本框 22">
                <a:extLst>
                  <a:ext uri="{FF2B5EF4-FFF2-40B4-BE49-F238E27FC236}">
                    <a16:creationId xmlns:a16="http://schemas.microsoft.com/office/drawing/2014/main" id="{97033C72-DCF5-A946-A110-DE34B008361A}"/>
                  </a:ext>
                </a:extLst>
              </p:cNvPr>
              <p:cNvSpPr txBox="1">
                <a:spLocks noRot="1" noChangeAspect="1" noMove="1" noResize="1" noEditPoints="1" noAdjustHandles="1" noChangeArrowheads="1" noChangeShapeType="1" noTextEdit="1"/>
              </p:cNvSpPr>
              <p:nvPr/>
            </p:nvSpPr>
            <p:spPr>
              <a:xfrm>
                <a:off x="740254" y="4864857"/>
                <a:ext cx="7019891" cy="646331"/>
              </a:xfrm>
              <a:prstGeom prst="rect">
                <a:avLst/>
              </a:prstGeom>
              <a:blipFill>
                <a:blip r:embed="rId5"/>
                <a:stretch>
                  <a:fillRect l="-542" t="-1961" b="-11765"/>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889" y="735291"/>
            <a:ext cx="11142482" cy="56560"/>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2231" y="0"/>
            <a:ext cx="197963" cy="735291"/>
          </a:xfrm>
          <a:prstGeom prst="rect">
            <a:avLst/>
          </a:prstGeom>
          <a:solidFill>
            <a:srgbClr val="0B41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 descr="[公式]"/>
          <p:cNvSpPr>
            <a:spLocks noChangeAspect="1" noChangeArrowheads="1"/>
          </p:cNvSpPr>
          <p:nvPr/>
        </p:nvSpPr>
        <p:spPr bwMode="auto">
          <a:xfrm>
            <a:off x="22844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637270" y="80169"/>
            <a:ext cx="3779874"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3200" dirty="0">
                <a:latin typeface="微软雅黑" panose="020B0503020204020204" pitchFamily="34" charset="-122"/>
                <a:ea typeface="微软雅黑" panose="020B0503020204020204" pitchFamily="34" charset="-122"/>
              </a:rPr>
              <a:t>Details</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175" y="-22225"/>
            <a:ext cx="2071370" cy="757555"/>
          </a:xfrm>
          <a:prstGeom prst="rect">
            <a:avLst/>
          </a:prstGeom>
        </p:spPr>
      </p:pic>
      <p:sp>
        <p:nvSpPr>
          <p:cNvPr id="9" name="文本框 8">
            <a:extLst>
              <a:ext uri="{FF2B5EF4-FFF2-40B4-BE49-F238E27FC236}">
                <a16:creationId xmlns:a16="http://schemas.microsoft.com/office/drawing/2014/main" id="{9059635F-FA58-364B-9A4A-F9E5EC29BBD9}"/>
              </a:ext>
            </a:extLst>
          </p:cNvPr>
          <p:cNvSpPr txBox="1"/>
          <p:nvPr/>
        </p:nvSpPr>
        <p:spPr>
          <a:xfrm>
            <a:off x="593889" y="1237794"/>
            <a:ext cx="10536074" cy="1754326"/>
          </a:xfrm>
          <a:prstGeom prst="rect">
            <a:avLst/>
          </a:prstGeom>
          <a:noFill/>
        </p:spPr>
        <p:txBody>
          <a:bodyPr wrap="square" rtlCol="0">
            <a:spAutoFit/>
          </a:bodyPr>
          <a:lstStyle/>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Use whole game as complete episode</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Train against ruled-based policy or via self-play (need further work)</a:t>
            </a:r>
          </a:p>
          <a:p>
            <a:pPr marL="285750" indent="-285750" algn="l">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Need a great number of </a:t>
            </a:r>
            <a:r>
              <a:rPr kumimoji="1" lang="en-US" altLang="zh-CN" dirty="0" err="1">
                <a:latin typeface="Times New Roman" panose="02020603050405020304" pitchFamily="18" charset="0"/>
                <a:ea typeface="宋体" panose="02010600030101010101" pitchFamily="2" charset="-122"/>
              </a:rPr>
              <a:t>cpus</a:t>
            </a:r>
            <a:r>
              <a:rPr kumimoji="1" lang="en-US" altLang="zh-CN" dirty="0">
                <a:latin typeface="Times New Roman" panose="02020603050405020304" pitchFamily="18" charset="0"/>
                <a:ea typeface="宋体" panose="02010600030101010101" pitchFamily="2" charset="-122"/>
              </a:rPr>
              <a:t> to train against various policy </a:t>
            </a:r>
          </a:p>
          <a:p>
            <a:pPr marL="285750" indent="-285750">
              <a:buFont typeface="Wingdings" panose="05000000000000000000" pitchFamily="2" charset="2"/>
              <a:buChar char="p"/>
            </a:pPr>
            <a:r>
              <a:rPr kumimoji="1" lang="en-US" altLang="zh-CN" dirty="0">
                <a:latin typeface="Times New Roman" panose="02020603050405020304" pitchFamily="18" charset="0"/>
                <a:ea typeface="宋体" panose="02010600030101010101" pitchFamily="2" charset="-122"/>
              </a:rPr>
              <a:t>Due to time and resources limitation, didn’t use large scale self-play method to train high level controller yet !</a:t>
            </a:r>
            <a:endParaRPr kumimoji="1" lang="zh-CN" altLang="en-US" dirty="0">
              <a:latin typeface="Times New Roman" panose="02020603050405020304" pitchFamily="18" charset="0"/>
              <a:ea typeface="宋体" panose="02010600030101010101" pitchFamily="2" charset="-122"/>
            </a:endParaRPr>
          </a:p>
          <a:p>
            <a:pPr marL="285750" indent="-285750" algn="l">
              <a:buFont typeface="Wingdings" panose="05000000000000000000" pitchFamily="2" charset="2"/>
              <a:buChar char="p"/>
            </a:pPr>
            <a:endParaRPr kumimoji="1" lang="en-US" altLang="zh-CN" dirty="0">
              <a:latin typeface="Times New Roman" panose="02020603050405020304" pitchFamily="18" charset="0"/>
              <a:ea typeface="宋体" panose="02010600030101010101" pitchFamily="2" charset="-122"/>
            </a:endParaRPr>
          </a:p>
          <a:p>
            <a:pPr algn="l"/>
            <a:endParaRPr kumimoji="1"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2958107"/>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Wingdings" panose="05000000000000000000" pitchFamily="2" charset="2"/>
          <a:buChar char="p"/>
          <a:defRPr dirty="0" smtClean="0">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1187</Words>
  <Application>Microsoft Macintosh PowerPoint</Application>
  <PresentationFormat>宽屏</PresentationFormat>
  <Paragraphs>93</Paragraphs>
  <Slides>14</Slides>
  <Notes>14</Notes>
  <HiddenSlides>0</HiddenSlides>
  <MMClips>3</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等线</vt:lpstr>
      <vt:lpstr>等线 Light</vt:lpstr>
      <vt:lpstr>微软雅黑</vt:lpstr>
      <vt:lpstr>Arial</vt:lpstr>
      <vt:lpstr>Cambria Math</vt:lpstr>
      <vt:lpstr>Menlo</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晏 嘉卿</dc:creator>
  <cp:lastModifiedBy>阮 宇迪</cp:lastModifiedBy>
  <cp:revision>134</cp:revision>
  <dcterms:created xsi:type="dcterms:W3CDTF">2021-01-14T11:08:00Z</dcterms:created>
  <dcterms:modified xsi:type="dcterms:W3CDTF">2022-04-29T08:01:31Z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D10B125AE1E7478D92E347B3E313BB77</vt:lpwstr>
  </property>
</Properties>
</file>