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47a66d31_2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47a66d3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47a66d31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47a66d31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47a66d31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47a66d31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47a66d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47a66d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cc98f06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cc98f06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47a66d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47a66d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cc98f06c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cc98f06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cc98f0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cc98f0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9cc98f0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9cc98f0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a47a66d31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a47a66d31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a47a66d31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a47a66d31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47a66d31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47a66d31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47a66d31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47a66d3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47a66d31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47a66d31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47a66d3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47a66d3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c98f06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cc98f06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47a66d3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47a66d3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47a66d31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47a66d31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7a66d31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47a66d31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2nAtnv_QI_E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vJgotA4i88Q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 Trajectory Generation and Tracking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 Project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Jain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angular errors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29875"/>
            <a:ext cx="486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 should be taken while measuring angular errors, since angles are circular.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error between an angle of 179 and -179 degrees should be 2</a:t>
            </a:r>
            <a:r>
              <a:rPr baseline="30000" lang="en"/>
              <a:t>o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achieved by ensuring angular error lies in range [0, 180]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25" y="2368825"/>
            <a:ext cx="3295475" cy="2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526" y="193375"/>
            <a:ext cx="3150499" cy="23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 title="Turtlebot 1D Adaptive Cruise Contro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325" y="141500"/>
            <a:ext cx="6198350" cy="4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Dimensional ACC 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- Maintain desired velocity while keeping a safe distance from obstacle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200" y="1800800"/>
            <a:ext cx="4059125" cy="30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 title="2D trajectory tracking with obstacle avoida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75" y="204900"/>
            <a:ext cx="7756800" cy="46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Dimensional ACC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 - Follow desired circular trajectory while maintaining safe distance from obstacle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950" y="2070150"/>
            <a:ext cx="3675250" cy="27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75" y="2070124"/>
            <a:ext cx="3675250" cy="27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accomplished: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2D ACC in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Dealt with practical challenges of implementation such as noisy inputs, outputs and actuator saturation limits.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implemented ACC using CLBF on turtlebot for both 1D and 2D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all communication in the form of ROS nodes to make communication and logging of data convenient.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222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angular velocity of turtlebot is somewhat irregular and work can be done to smoothen it.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ego vehicle tries to exactly satisfy its hard constraint, which is not possible due to lag and noise in real-world data. Hence it oscillates around the boundary point. This can be improved by providing a kind of buffer zone for stopping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ego vehicle may not always find a way to circumvent around the obstacle. Sometimes it stops in front of the obstacle waiting for an unhindered path.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 A. D. Ames, J. W. Grizzle, P. Tabuada, ”Control barrier function based quadratic programs with application to adaptive cruise control”, Proc. IEEE 53rd Annu. Conf. Decis. Control, pp. 6271-6278, Dec. 2014.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 M.  Z.  Romdlony,  B.  Jayawardhana,  ”Stabilization  with  guaranteed safety  using  control  Lyapunov barrier  function”,  Automatica,  vol.  66, pp. 39-47,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X. Xu, J. W. Grizzle, P. Tabuada, A. D. Ames, ”Correctness guarantees for the composition of lane keeping and adaptive cruise control”, 2016, [online] Available: http://arxiv.org/abs/1609.06807.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A.D.  Ames,  K.  Galloway,  K.  Sreenath,  J.W.  Grizzle,  ”Rapidly  exponentially  stabilizing  control  lyapunov  functions  and  hybrid  zero dynamics”, Automatic  Control IEEE  Transactions on,  vol. 59, no.  4, pp. 876-891, April 2014.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Q.  Nguyen,  K.  Sreenath,  ”Exponential  control  barrier  functions  for enforcing high relative-degree safety-critical constraints”, Proc. American Control Conf., pp. 322-328,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[6]  Romdlony,  M.Z.  and  Jayawardhana,  B.  (2014).  Uniting  control  Lyapunov and control barrier functions. In IEEE Conference on Decision and Control, 22932298.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	</a:t>
            </a:r>
            <a:endParaRPr/>
          </a:p>
        </p:txBody>
      </p:sp>
      <p:sp>
        <p:nvSpPr>
          <p:cNvPr id="253" name="Google Shape;253;p4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Lyapunov Barrier Functions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069350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Barrier function (BF) on a given</a:t>
            </a:r>
            <a:r>
              <a:rPr lang="en"/>
              <a:t> point of interest increases to infinity as the point approaches the boundary of a given unsafe region.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dynamical systems, a Lyapunov function (LF) helps to determine the stability of the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Barrier Functions (CBF) and Control Lyapunov Functions (CLF) are extensions of BF and LF to control theory.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being said, quadratic programming can be used to combine CLF and CBF to achieve the control objectives specified by CLF and the constraint conditions specified by CBF.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Cruise Control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9875"/>
            <a:ext cx="516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river assistive technology that can be used predominantly on highways.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car maintain a certain desired velocity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Adjusts speed in response to surrounding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challenge is handling conflicting objectives - velocity and safety.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CLBF can be used to achieve ACC, which requires achieving a desired speed with constraints defined by the safety distance with respect to the vehicles in vicinity.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25" y="1059850"/>
            <a:ext cx="3631349" cy="27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Goal: Combine BF (hard  constraints) and LF (soft constraint) for the goal of trajectory tracking of a self-driving car 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Quadratic programming combines CLF and CBF into a single controller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Implementation on TurtleBot present at CIRL.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75" y="2346600"/>
            <a:ext cx="4273199" cy="15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Turtlebot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Strategy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Vicon system in CIRL lab used for getting position and orientation inputs of turtlebot and obstacle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Velocity estimates calculated using raw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 applied to position, velocity and orientation values before passing to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calculates velocity, acceleration, angular velocity for turtlebot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of controller filtered and passed forward to turtlebot actuators in the form of a velocity and angular velocity reading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Input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229875"/>
            <a:ext cx="321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values such as position and orientation received from vicon are noisy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Applied a median filter of window 10 to smooth input values. 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0" y="1017800"/>
            <a:ext cx="5309799" cy="359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 saturation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47025" y="1194550"/>
            <a:ext cx="4005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turtlebot has a lower saturation limit of 0.04 m/s which means that it remains at rest given an input velocity less than this value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maintain an internal velocity in controller which ensures command velocity is not affected by saturation limits.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725" y="672400"/>
            <a:ext cx="3153450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Velocity Output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29875"/>
            <a:ext cx="3828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case: Output of controller is acceleration of ego car. Hence sudden spikes in controller output automatically smoothen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2D case: Output of controller is velocity of ego car. Output was filtered by increasing/decreasing in uniform steps when spike is higher than a threshold.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300" y="1192600"/>
            <a:ext cx="44520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