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61" r:id="rId3"/>
    <p:sldId id="259" r:id="rId4"/>
    <p:sldId id="260" r:id="rId5"/>
    <p:sldId id="258" r:id="rId6"/>
    <p:sldId id="262" r:id="rId7"/>
    <p:sldId id="26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0" autoAdjust="0"/>
  </p:normalViewPr>
  <p:slideViewPr>
    <p:cSldViewPr>
      <p:cViewPr varScale="1">
        <p:scale>
          <a:sx n="75" d="100"/>
          <a:sy n="75" d="100"/>
        </p:scale>
        <p:origin x="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zcolumn.com/tutorials/artificial-intelligence/word-embeddings-for-pytorch-text-classification-network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CS 5/7320 </a:t>
            </a:r>
            <a:br>
              <a:rPr lang="en-US" sz="3300"/>
            </a:br>
            <a:r>
              <a:rPr lang="en-US" sz="3300"/>
              <a:t>Artificial Intelligence</a:t>
            </a:r>
            <a:br>
              <a:rPr lang="en-US" sz="3300"/>
            </a:br>
            <a:br>
              <a:rPr lang="en-US" sz="3300"/>
            </a:br>
            <a:r>
              <a:rPr lang="en-US" sz="3300"/>
              <a:t>More Important AI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/>
              <a:t>Slides by Michael Hahsler</a:t>
            </a:r>
            <a:br>
              <a:rPr lang="en-US" sz="1700"/>
            </a:br>
            <a:endParaRPr lang="en-US" sz="170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7C71A-27E4-AE41-9DCD-459D63B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6569" y="5785788"/>
            <a:ext cx="3017521" cy="841700"/>
            <a:chOff x="296569" y="5785788"/>
            <a:chExt cx="3017521" cy="841700"/>
          </a:xfrm>
        </p:grpSpPr>
        <p:pic>
          <p:nvPicPr>
            <p:cNvPr id="9" name="Picture 4" descr="Creative Commons License">
              <a:extLst>
                <a:ext uri="{FF2B5EF4-FFF2-40B4-BE49-F238E27FC236}">
                  <a16:creationId xmlns:a16="http://schemas.microsoft.com/office/drawing/2014/main" id="{DD0046E9-1953-4A65-8AFE-6A01CBC5C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85788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ABB877-EDDD-49CF-96C5-57C1990E3D8A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Attribution-ShareAlike 4.0 International License</a:t>
              </a: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F5643-B4FE-A5A5-993B-2634342A4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5935" y="5213280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484059-CA80-D5A8-39F7-7B2668C543C9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8901CD7-D56E-EDFD-6CDC-AF60D91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5BE71D-FB70-20CD-E179-385E4E804D13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Models for the environment and the reward are known </a:t>
                </a:r>
                <a:br>
                  <a:rPr lang="en-US" dirty="0"/>
                </a:br>
                <a:r>
                  <a:rPr lang="en-US" dirty="0"/>
                  <a:t>(and states evolve Markovian)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62175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088E453-F1D7-B487-D47C-EE32A310B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800" y="1255114"/>
            <a:ext cx="6811537" cy="1435908"/>
            <a:chOff x="1066800" y="1255114"/>
            <a:chExt cx="6811537" cy="14359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4041F4-540B-4D57-9290-9A962A7655B9}"/>
                </a:ext>
              </a:extLst>
            </p:cNvPr>
            <p:cNvSpPr txBox="1"/>
            <p:nvPr/>
          </p:nvSpPr>
          <p:spPr>
            <a:xfrm>
              <a:off x="7361664" y="1255114"/>
              <a:ext cx="51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0685775-AB1A-441B-8572-47F32B4C444B}"/>
                </a:ext>
              </a:extLst>
            </p:cNvPr>
            <p:cNvSpPr/>
            <p:nvPr/>
          </p:nvSpPr>
          <p:spPr>
            <a:xfrm rot="5400000">
              <a:off x="4372614" y="-1096014"/>
              <a:ext cx="160645" cy="67722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442B34-9A21-4027-8691-04917518C3B2}"/>
                </a:ext>
              </a:extLst>
            </p:cNvPr>
            <p:cNvSpPr txBox="1"/>
            <p:nvPr/>
          </p:nvSpPr>
          <p:spPr>
            <a:xfrm>
              <a:off x="3276600" y="2352468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Max. reward over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Dynamic Programming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Value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Policy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blipFill>
                <a:blip r:embed="rId8"/>
                <a:stretch>
                  <a:fillRect l="-20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FD2D485-81C6-4FCB-8331-D31C753D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4405312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E05AC2-9D70-44DB-B55D-27C246E5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5595999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3BE0A-0660-4AC4-A690-636A43E3A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93623" y="58756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iteratively</a:t>
            </a:r>
          </a:p>
        </p:txBody>
      </p: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0" y="1156901"/>
            <a:ext cx="7875550" cy="1319371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Tasks:</a:t>
            </a:r>
          </a:p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Text classification</a:t>
            </a:r>
          </a:p>
          <a:p>
            <a:r>
              <a:rPr lang="en-US" sz="1800" dirty="0"/>
              <a:t>Natural-language understanding</a:t>
            </a:r>
          </a:p>
          <a:p>
            <a:r>
              <a:rPr lang="en-US" sz="1800" dirty="0"/>
              <a:t>Natural-language generation.</a:t>
            </a:r>
          </a:p>
          <a:p>
            <a:pPr marL="0" indent="0">
              <a:buNone/>
            </a:pPr>
            <a:r>
              <a:rPr lang="en-US" sz="1800" dirty="0"/>
              <a:t>Techniques:</a:t>
            </a:r>
          </a:p>
          <a:p>
            <a:r>
              <a:rPr lang="en-US" sz="1800" dirty="0"/>
              <a:t>Text embeddings</a:t>
            </a:r>
          </a:p>
          <a:p>
            <a:r>
              <a:rPr lang="en-US" sz="1800" dirty="0"/>
              <a:t>Transformers</a:t>
            </a:r>
          </a:p>
          <a:p>
            <a:r>
              <a:rPr lang="en-US" sz="1800" dirty="0"/>
              <a:t>Large language models (LLMs)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5F43-0BC8-3D1A-CDAA-2521F5B4F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19800" y="2590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Decoder-only transformer</a:t>
            </a:r>
            <a:br>
              <a:rPr lang="en-US" sz="1200" dirty="0"/>
            </a:br>
            <a:r>
              <a:rPr lang="en-US" sz="1200" dirty="0"/>
              <a:t> used by LLMs</a:t>
            </a:r>
          </a:p>
        </p:txBody>
      </p:sp>
      <p:pic>
        <p:nvPicPr>
          <p:cNvPr id="2052" name="Picture 4" descr="Word Embeddings for PyTorch Text Classification Networks">
            <a:extLst>
              <a:ext uri="{FF2B5EF4-FFF2-40B4-BE49-F238E27FC236}">
                <a16:creationId xmlns:a16="http://schemas.microsoft.com/office/drawing/2014/main" id="{7C83FC80-3B9D-883E-ECDE-32D8C1E1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272"/>
            <a:ext cx="5107589" cy="381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diagram with a decoder-only transformer architecture used by LLMs.&#10;">
            <a:extLst>
              <a:ext uri="{FF2B5EF4-FFF2-40B4-BE49-F238E27FC236}">
                <a16:creationId xmlns:a16="http://schemas.microsoft.com/office/drawing/2014/main" id="{17E88751-D31D-65EC-9D5D-6C2A35FB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1116"/>
            <a:ext cx="348710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C65E-E257-3C9D-F698-2F8CC864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714" y="6360239"/>
            <a:ext cx="503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Word Embeddings for </a:t>
            </a:r>
            <a:r>
              <a:rPr lang="en-US" sz="1400" dirty="0" err="1">
                <a:hlinkClick r:id="rId4"/>
              </a:rPr>
              <a:t>PyTorch</a:t>
            </a:r>
            <a:r>
              <a:rPr lang="en-US" sz="1400" dirty="0">
                <a:hlinkClick r:id="rId4"/>
              </a:rPr>
              <a:t> Text Classification Networks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Computer Vision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FD5689-018C-4837-857F-57A26971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F921-2525-9E49-8FE9-A28CF0FD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6479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 detection</a:t>
            </a:r>
          </a:p>
          <a:p>
            <a:r>
              <a:rPr lang="en-US" sz="1600" dirty="0"/>
              <a:t>Event detection</a:t>
            </a:r>
          </a:p>
          <a:p>
            <a:r>
              <a:rPr lang="en-US" sz="1600" dirty="0"/>
              <a:t>Activity recognition</a:t>
            </a:r>
          </a:p>
          <a:p>
            <a:r>
              <a:rPr lang="en-US" sz="1600" dirty="0"/>
              <a:t>Video tracking</a:t>
            </a:r>
          </a:p>
          <a:p>
            <a:r>
              <a:rPr lang="en-US" sz="1600" dirty="0"/>
              <a:t>Object recognition</a:t>
            </a:r>
          </a:p>
          <a:p>
            <a:r>
              <a:rPr lang="en-US" sz="1600" dirty="0"/>
              <a:t>3D pose estimation</a:t>
            </a:r>
          </a:p>
          <a:p>
            <a:endParaRPr lang="en-US" sz="1600" dirty="0"/>
          </a:p>
          <a:p>
            <a:r>
              <a:rPr lang="en-US" sz="1600" dirty="0"/>
              <a:t>Uses Deep 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D32DC-2FFD-ADAE-81E0-1D21C226A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91446" y="272534"/>
            <a:ext cx="9906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</a:t>
            </a:r>
          </a:p>
        </p:txBody>
      </p:sp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9091" r="469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4107" name="Rectangle: Rounded Corners 410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00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E0C49-97C9-68C8-7098-C033742453EE}"/>
              </a:ext>
            </a:extLst>
          </p:cNvPr>
          <p:cNvSpPr txBox="1"/>
          <p:nvPr/>
        </p:nvSpPr>
        <p:spPr>
          <a:xfrm>
            <a:off x="6781800" y="412495"/>
            <a:ext cx="19812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Percepts &amp; Actions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. Agents in Action (RoboCup 2002).">
            <a:extLst>
              <a:ext uri="{FF2B5EF4-FFF2-40B4-BE49-F238E27FC236}">
                <a16:creationId xmlns:a16="http://schemas.microsoft.com/office/drawing/2014/main" id="{080190DF-2122-D125-BA98-D4D0431E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0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E2038-7E28-9F4A-9567-AF638A70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Multiagent Decision Making</a:t>
            </a: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7472D-39A4-C55C-9841-2BDAF9AB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bg1"/>
                </a:solidFill>
              </a:rPr>
              <a:t>Communication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30323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2EED6F-8A32-71B3-A013-4263C5B0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2" r="10958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69811-CA11-AA5B-AC37-2CE8BD32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2FCB-D7D3-C5B0-7F50-19594568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AI development is currently moving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at the speed of light!</a:t>
            </a:r>
          </a:p>
        </p:txBody>
      </p:sp>
    </p:spTree>
    <p:extLst>
      <p:ext uri="{BB962C8B-B14F-4D97-AF65-F5344CB8AC3E}">
        <p14:creationId xmlns:p14="http://schemas.microsoft.com/office/powerpoint/2010/main" val="421564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240</Words>
  <Application>Microsoft Office PowerPoint</Application>
  <PresentationFormat>On-screen Show (4:3)</PresentationFormat>
  <Paragraphs>54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More Important AI Topics</vt:lpstr>
      <vt:lpstr>Reinforcement Learning</vt:lpstr>
      <vt:lpstr>Natural Language Processing (NLP)</vt:lpstr>
      <vt:lpstr>Computer Vision</vt:lpstr>
      <vt:lpstr>  Robotics</vt:lpstr>
      <vt:lpstr>       Multiagent Decision Making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117</cp:revision>
  <dcterms:created xsi:type="dcterms:W3CDTF">2020-09-15T14:04:03Z</dcterms:created>
  <dcterms:modified xsi:type="dcterms:W3CDTF">2024-12-09T17:51:25Z</dcterms:modified>
</cp:coreProperties>
</file>