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319"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37" d="100"/>
          <a:sy n="137" d="100"/>
        </p:scale>
        <p:origin x="181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2/3/2025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effectLst/>
                <a:latin typeface="source sans pro" panose="020B0503030403020204" pitchFamily="34" charset="0"/>
              </a:rPr>
              <a:t>This work is licensed under a </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effectLst/>
                <a:latin typeface="source sans pro" panose="020B0503030403020204" pitchFamily="34" charset="0"/>
              </a:rPr>
              <a:t>.</a:t>
            </a:r>
            <a:endParaRPr lang="en-US" sz="11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Hardware + an event loop </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Read the sensors</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Ask agent function for action</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rest.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1410056780"/>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a:t>What You 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𝔼</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i="1">
                          <a:latin typeface="Cambria Math" panose="02040503050406030204" pitchFamily="18" charset="0"/>
                          <a:ea typeface="Cambria Math" panose="02040503050406030204" pitchFamily="18" charset="0"/>
                        </a:rPr>
                        <m:t>𝔼</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23832</TotalTime>
  <Words>3403</Words>
  <Application>Microsoft Office PowerPoint</Application>
  <PresentationFormat>On-screen Show (4:3)</PresentationFormat>
  <Paragraphs>576</Paragraphs>
  <Slides>43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233</cp:revision>
  <cp:lastPrinted>2021-08-30T18:56:39Z</cp:lastPrinted>
  <dcterms:created xsi:type="dcterms:W3CDTF">2003-12-17T02:32:09Z</dcterms:created>
  <dcterms:modified xsi:type="dcterms:W3CDTF">2025-02-03T19:42:11Z</dcterms:modified>
</cp:coreProperties>
</file>