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p:scale>
          <a:sx n="106" d="100"/>
          <a:sy n="106" d="100"/>
        </p:scale>
        <p:origin x="144"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1/8/2025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7"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6.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6.png"/><Relationship Id="rId4" Type="http://schemas.openxmlformats.org/officeDocument/2006/relationships/diagramLayout" Target="../diagrams/layout13.xml"/><Relationship Id="rId9" Type="http://schemas.openxmlformats.org/officeDocument/2006/relationships/image" Target="../media/image38.svg"/></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0.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0.jpeg"/><Relationship Id="rId4" Type="http://schemas.openxmlformats.org/officeDocument/2006/relationships/diagramLayout" Target="../diagrams/layout15.xml"/><Relationship Id="rId9" Type="http://schemas.openxmlformats.org/officeDocument/2006/relationships/image" Target="../media/image38.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effectLst/>
                <a:latin typeface="source sans pro" panose="020B0503030403020204" pitchFamily="34" charset="0"/>
              </a:rPr>
              <a:t>This work is licensed under a </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effectLst/>
                <a:latin typeface="source sans pro" panose="020B0503030403020204" pitchFamily="34" charset="0"/>
              </a:rPr>
              <a:t>.</a:t>
            </a:r>
            <a:endParaRPr lang="en-US" sz="11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3"/>
                <a:stretch>
                  <a:fillRect l="-464" t="-1870" b="-1496"/>
                </a:stretch>
              </a:blipFill>
            </p:spPr>
            <p:txBody>
              <a:bodyPr/>
              <a:lstStyle/>
              <a:p>
                <a:r>
                  <a:rPr lang="en-US">
                    <a:noFill/>
                  </a:rPr>
                  <a:t> </a:t>
                </a:r>
              </a:p>
            </p:txBody>
          </p:sp>
        </mc:Fallback>
      </mc:AlternateContent>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4"/>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p:spTree>
    <p:extLst>
      <p:ext uri="{BB962C8B-B14F-4D97-AF65-F5344CB8AC3E}">
        <p14:creationId xmlns:p14="http://schemas.microsoft.com/office/powerpoint/2010/main" val="73149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7"/>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25818348"/>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a:t>What an </a:t>
                </a:r>
                <a:r>
                  <a:rPr lang="en-US" sz="1900" b="1"/>
                  <a:t>agent function </a:t>
                </a:r>
                <a:br>
                  <a:rPr lang="en-US" sz="1900"/>
                </a:br>
                <a14:m>
                  <m:oMath xmlns:m="http://schemas.openxmlformats.org/officeDocument/2006/math">
                    <m:r>
                      <a:rPr lang="en-US" sz="1900" i="1">
                        <a:latin typeface="Cambria Math" panose="02040503050406030204" pitchFamily="18" charset="0"/>
                      </a:rPr>
                      <m:t>𝑎</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a:br>
                <a:r>
                  <a:rPr lang="en-US" sz="1900"/>
                  <a:t>is and how it interacts with the environment.</a:t>
                </a:r>
              </a:p>
              <a:p>
                <a:r>
                  <a:rPr lang="en-US" sz="1900"/>
                  <a:t>What are </a:t>
                </a:r>
                <a:r>
                  <a:rPr lang="en-US" sz="1900" b="1"/>
                  <a:t>states</a:t>
                </a:r>
                <a:r>
                  <a:rPr lang="en-US" sz="1900"/>
                  <a:t> and what is the </a:t>
                </a:r>
                <a:r>
                  <a:rPr lang="en-US" sz="1900" b="1"/>
                  <a:t>transition function</a:t>
                </a:r>
                <a:r>
                  <a:rPr lang="en-US" sz="1900"/>
                  <a:t>?</a:t>
                </a:r>
              </a:p>
              <a:p>
                <a:r>
                  <a:rPr lang="en-US" sz="1900"/>
                  <a:t>How </a:t>
                </a:r>
                <a:r>
                  <a:rPr lang="en-US" sz="1900" b="1"/>
                  <a:t>environments</a:t>
                </a:r>
                <a:r>
                  <a:rPr lang="en-US" sz="1900"/>
                  <a:t> differ in terms of observability, uncertainty (stochastic behavior), and if the transition function is known.</a:t>
                </a:r>
              </a:p>
              <a:p>
                <a:r>
                  <a:rPr lang="en-US" sz="1900"/>
                  <a:t>How to identify different</a:t>
                </a:r>
                <a:r>
                  <a:rPr lang="en-US" sz="1900" b="1"/>
                  <a:t> types of agents</a:t>
                </a:r>
                <a:r>
                  <a:rPr lang="en-US" sz="1900"/>
                  <a:t>.</a:t>
                </a:r>
              </a:p>
              <a:p>
                <a:endParaRPr lang="en-US" sz="190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23592</TotalTime>
  <Words>3390</Words>
  <Application>Microsoft Office PowerPoint</Application>
  <PresentationFormat>On-screen Show (4:3)</PresentationFormat>
  <Paragraphs>577</Paragraphs>
  <Slides>43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230</cp:revision>
  <cp:lastPrinted>2021-08-30T18:56:39Z</cp:lastPrinted>
  <dcterms:created xsi:type="dcterms:W3CDTF">2003-12-17T02:32:09Z</dcterms:created>
  <dcterms:modified xsi:type="dcterms:W3CDTF">2025-01-08T21:22:34Z</dcterms:modified>
</cp:coreProperties>
</file>