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801" r:id="rId3"/>
    <p:sldId id="318" r:id="rId4"/>
    <p:sldId id="296" r:id="rId5"/>
    <p:sldId id="300" r:id="rId6"/>
    <p:sldId id="295" r:id="rId7"/>
    <p:sldId id="319" r:id="rId8"/>
    <p:sldId id="298" r:id="rId9"/>
    <p:sldId id="802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>
      <p:cViewPr varScale="1">
        <p:scale>
          <a:sx n="104" d="100"/>
          <a:sy n="104" d="100"/>
        </p:scale>
        <p:origin x="4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1CF20-E38B-470F-ADB9-0E408539A81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43606-CA28-4782-8232-95AB8616BAD2}">
      <dgm:prSet/>
      <dgm:spPr/>
      <dgm:t>
        <a:bodyPr/>
        <a:lstStyle/>
        <a:p>
          <a:r>
            <a:rPr lang="en-US" b="1"/>
            <a:t>Performance measure</a:t>
          </a:r>
          <a:endParaRPr lang="en-US"/>
        </a:p>
      </dgm:t>
    </dgm:pt>
    <dgm:pt modelId="{676B489B-9AA3-44DD-9BE5-9D47C15ACFCD}" type="parTrans" cxnId="{8BCE5B36-B777-474D-890D-FE339B0902D4}">
      <dgm:prSet/>
      <dgm:spPr/>
      <dgm:t>
        <a:bodyPr/>
        <a:lstStyle/>
        <a:p>
          <a:endParaRPr lang="en-US"/>
        </a:p>
      </dgm:t>
    </dgm:pt>
    <dgm:pt modelId="{F32ADC98-C909-41E5-91A2-1952AAB3B088}" type="sibTrans" cxnId="{8BCE5B36-B777-474D-890D-FE339B0902D4}">
      <dgm:prSet/>
      <dgm:spPr/>
      <dgm:t>
        <a:bodyPr/>
        <a:lstStyle/>
        <a:p>
          <a:endParaRPr lang="en-US"/>
        </a:p>
      </dgm:t>
    </dgm:pt>
    <dgm:pt modelId="{58A56870-94C5-474F-A11F-B059F85D051B}">
      <dgm:prSet/>
      <dgm:spPr/>
      <dgm:t>
        <a:bodyPr/>
        <a:lstStyle/>
        <a:p>
          <a:r>
            <a:rPr lang="en-US" b="1"/>
            <a:t>Environment</a:t>
          </a:r>
          <a:endParaRPr lang="en-US"/>
        </a:p>
      </dgm:t>
    </dgm:pt>
    <dgm:pt modelId="{C14F31F7-7F6D-4E53-9E55-3AF1CB4916C0}" type="parTrans" cxnId="{6593B099-4683-4CE5-BBC3-FA3EEE9DBA90}">
      <dgm:prSet/>
      <dgm:spPr/>
      <dgm:t>
        <a:bodyPr/>
        <a:lstStyle/>
        <a:p>
          <a:endParaRPr lang="en-US"/>
        </a:p>
      </dgm:t>
    </dgm:pt>
    <dgm:pt modelId="{FD0CD066-B96F-4B22-9616-AEFC906D0365}" type="sibTrans" cxnId="{6593B099-4683-4CE5-BBC3-FA3EEE9DBA90}">
      <dgm:prSet/>
      <dgm:spPr/>
      <dgm:t>
        <a:bodyPr/>
        <a:lstStyle/>
        <a:p>
          <a:endParaRPr lang="en-US"/>
        </a:p>
      </dgm:t>
    </dgm:pt>
    <dgm:pt modelId="{7D8F34D2-ACF5-4A51-B24D-609C41730628}">
      <dgm:prSet/>
      <dgm:spPr/>
      <dgm:t>
        <a:bodyPr/>
        <a:lstStyle/>
        <a:p>
          <a:r>
            <a:rPr lang="en-US" b="1"/>
            <a:t>Actuators</a:t>
          </a:r>
          <a:endParaRPr lang="en-US"/>
        </a:p>
      </dgm:t>
    </dgm:pt>
    <dgm:pt modelId="{538793FA-12F5-487C-A939-B1DC05160418}" type="parTrans" cxnId="{8EDF021A-0EDD-4FB5-9107-0D2E7B05FC2D}">
      <dgm:prSet/>
      <dgm:spPr/>
      <dgm:t>
        <a:bodyPr/>
        <a:lstStyle/>
        <a:p>
          <a:endParaRPr lang="en-US"/>
        </a:p>
      </dgm:t>
    </dgm:pt>
    <dgm:pt modelId="{73ABE292-2B32-41AF-ADF7-3E2FAF127215}" type="sibTrans" cxnId="{8EDF021A-0EDD-4FB5-9107-0D2E7B05FC2D}">
      <dgm:prSet/>
      <dgm:spPr/>
      <dgm:t>
        <a:bodyPr/>
        <a:lstStyle/>
        <a:p>
          <a:endParaRPr lang="en-US"/>
        </a:p>
      </dgm:t>
    </dgm:pt>
    <dgm:pt modelId="{F0F72F2C-A2DF-4546-B5A6-BD3771EF4984}">
      <dgm:prSet/>
      <dgm:spPr/>
      <dgm:t>
        <a:bodyPr/>
        <a:lstStyle/>
        <a:p>
          <a:r>
            <a:rPr lang="en-US" b="1" dirty="0"/>
            <a:t>Sensors</a:t>
          </a:r>
          <a:endParaRPr lang="en-US" dirty="0"/>
        </a:p>
      </dgm:t>
    </dgm:pt>
    <dgm:pt modelId="{A2250B20-5406-4F3F-A64D-6152F8E74E44}" type="parTrans" cxnId="{ECAC54A8-C412-40AA-800C-9D5DFD92070E}">
      <dgm:prSet/>
      <dgm:spPr/>
      <dgm:t>
        <a:bodyPr/>
        <a:lstStyle/>
        <a:p>
          <a:endParaRPr lang="en-US"/>
        </a:p>
      </dgm:t>
    </dgm:pt>
    <dgm:pt modelId="{F55E5FBB-56F5-4E60-80C1-C4231D568744}" type="sibTrans" cxnId="{ECAC54A8-C412-40AA-800C-9D5DFD92070E}">
      <dgm:prSet/>
      <dgm:spPr/>
      <dgm:t>
        <a:bodyPr/>
        <a:lstStyle/>
        <a:p>
          <a:endParaRPr lang="en-US"/>
        </a:p>
      </dgm:t>
    </dgm:pt>
    <dgm:pt modelId="{89163186-37C1-4843-B458-2A19FB9611F7}">
      <dgm:prSet/>
      <dgm:spPr/>
      <dgm:t>
        <a:bodyPr/>
        <a:lstStyle/>
        <a:p>
          <a:endParaRPr lang="en-US" dirty="0"/>
        </a:p>
      </dgm:t>
    </dgm:pt>
    <dgm:pt modelId="{CE390AD7-6EAC-4B2A-A0B3-4431016328FB}" type="parTrans" cxnId="{531C7B11-D634-4346-A156-C5416AC37C18}">
      <dgm:prSet/>
      <dgm:spPr/>
      <dgm:t>
        <a:bodyPr/>
        <a:lstStyle/>
        <a:p>
          <a:endParaRPr lang="en-US"/>
        </a:p>
      </dgm:t>
    </dgm:pt>
    <dgm:pt modelId="{B95E093C-6075-4146-A969-88CF9ED7FB30}" type="sibTrans" cxnId="{531C7B11-D634-4346-A156-C5416AC37C18}">
      <dgm:prSet/>
      <dgm:spPr/>
      <dgm:t>
        <a:bodyPr/>
        <a:lstStyle/>
        <a:p>
          <a:endParaRPr lang="en-US"/>
        </a:p>
      </dgm:t>
    </dgm:pt>
    <dgm:pt modelId="{F23D6484-47D4-4AEA-A7CB-EBFE13BFCE61}">
      <dgm:prSet/>
      <dgm:spPr/>
      <dgm:t>
        <a:bodyPr/>
        <a:lstStyle/>
        <a:p>
          <a:endParaRPr lang="en-US"/>
        </a:p>
      </dgm:t>
    </dgm:pt>
    <dgm:pt modelId="{E2706514-B950-432E-9BD8-03BC2B699B97}" type="parTrans" cxnId="{65C82421-950A-48F2-A1E0-7BAA176A1C2D}">
      <dgm:prSet/>
      <dgm:spPr/>
      <dgm:t>
        <a:bodyPr/>
        <a:lstStyle/>
        <a:p>
          <a:endParaRPr lang="en-US"/>
        </a:p>
      </dgm:t>
    </dgm:pt>
    <dgm:pt modelId="{6BD6171C-52A5-46CB-A615-A37CD5216BDD}" type="sibTrans" cxnId="{65C82421-950A-48F2-A1E0-7BAA176A1C2D}">
      <dgm:prSet/>
      <dgm:spPr/>
      <dgm:t>
        <a:bodyPr/>
        <a:lstStyle/>
        <a:p>
          <a:endParaRPr lang="en-US"/>
        </a:p>
      </dgm:t>
    </dgm:pt>
    <dgm:pt modelId="{EB8085AD-DE66-444E-AD31-AF2B51224948}">
      <dgm:prSet/>
      <dgm:spPr/>
      <dgm:t>
        <a:bodyPr/>
        <a:lstStyle/>
        <a:p>
          <a:endParaRPr lang="en-US"/>
        </a:p>
      </dgm:t>
    </dgm:pt>
    <dgm:pt modelId="{7324D38C-F909-4853-AC69-CD5F884A3506}" type="parTrans" cxnId="{1F321E2E-F382-48C4-BF5C-0F1A65DF633E}">
      <dgm:prSet/>
      <dgm:spPr/>
      <dgm:t>
        <a:bodyPr/>
        <a:lstStyle/>
        <a:p>
          <a:endParaRPr lang="en-US"/>
        </a:p>
      </dgm:t>
    </dgm:pt>
    <dgm:pt modelId="{F9636DD4-8012-49A4-ADC8-6A5BC035C76C}" type="sibTrans" cxnId="{1F321E2E-F382-48C4-BF5C-0F1A65DF633E}">
      <dgm:prSet/>
      <dgm:spPr/>
      <dgm:t>
        <a:bodyPr/>
        <a:lstStyle/>
        <a:p>
          <a:endParaRPr lang="en-US"/>
        </a:p>
      </dgm:t>
    </dgm:pt>
    <dgm:pt modelId="{45665F0C-EAF5-45B7-A68A-7B0907A7A880}">
      <dgm:prSet/>
      <dgm:spPr/>
      <dgm:t>
        <a:bodyPr/>
        <a:lstStyle/>
        <a:p>
          <a:endParaRPr lang="en-US" dirty="0"/>
        </a:p>
      </dgm:t>
    </dgm:pt>
    <dgm:pt modelId="{C9D7E885-9399-43F2-BE71-804B9A543661}" type="parTrans" cxnId="{5CF8B778-55A6-4250-BA6C-F997D4251452}">
      <dgm:prSet/>
      <dgm:spPr/>
      <dgm:t>
        <a:bodyPr/>
        <a:lstStyle/>
        <a:p>
          <a:endParaRPr lang="en-US"/>
        </a:p>
      </dgm:t>
    </dgm:pt>
    <dgm:pt modelId="{A7A1FFF5-3905-479F-98D4-8225F687C015}" type="sibTrans" cxnId="{5CF8B778-55A6-4250-BA6C-F997D4251452}">
      <dgm:prSet/>
      <dgm:spPr/>
      <dgm:t>
        <a:bodyPr/>
        <a:lstStyle/>
        <a:p>
          <a:endParaRPr lang="en-US"/>
        </a:p>
      </dgm:t>
    </dgm:pt>
    <dgm:pt modelId="{49C5FFFF-65EC-40FE-928F-5B41816F342F}">
      <dgm:prSet/>
      <dgm:spPr/>
      <dgm:t>
        <a:bodyPr/>
        <a:lstStyle/>
        <a:p>
          <a:endParaRPr lang="en-US" dirty="0"/>
        </a:p>
      </dgm:t>
    </dgm:pt>
    <dgm:pt modelId="{CF86A3FC-EB4C-4FFB-B7AF-4E7241742D40}" type="parTrans" cxnId="{7D4CFF5B-D761-4865-AA94-6DB96C1F5B62}">
      <dgm:prSet/>
      <dgm:spPr/>
      <dgm:t>
        <a:bodyPr/>
        <a:lstStyle/>
        <a:p>
          <a:endParaRPr lang="en-US"/>
        </a:p>
      </dgm:t>
    </dgm:pt>
    <dgm:pt modelId="{EC03FE70-288C-4653-989C-45F4E8674DA9}" type="sibTrans" cxnId="{7D4CFF5B-D761-4865-AA94-6DB96C1F5B62}">
      <dgm:prSet/>
      <dgm:spPr/>
      <dgm:t>
        <a:bodyPr/>
        <a:lstStyle/>
        <a:p>
          <a:endParaRPr lang="en-US"/>
        </a:p>
      </dgm:t>
    </dgm:pt>
    <dgm:pt modelId="{B820DC56-E227-4433-A539-4581081CFA6E}">
      <dgm:prSet/>
      <dgm:spPr/>
      <dgm:t>
        <a:bodyPr/>
        <a:lstStyle/>
        <a:p>
          <a:endParaRPr lang="en-US" dirty="0"/>
        </a:p>
      </dgm:t>
    </dgm:pt>
    <dgm:pt modelId="{4A84B0A2-67D6-46A6-90B5-AAD80D996EEF}" type="parTrans" cxnId="{7FA464D8-6F8A-4841-97A5-2A8D7B18EEEF}">
      <dgm:prSet/>
      <dgm:spPr/>
      <dgm:t>
        <a:bodyPr/>
        <a:lstStyle/>
        <a:p>
          <a:endParaRPr lang="en-US"/>
        </a:p>
      </dgm:t>
    </dgm:pt>
    <dgm:pt modelId="{8AC9B9D2-DF15-4CBB-9DB9-83E408C61826}" type="sibTrans" cxnId="{7FA464D8-6F8A-4841-97A5-2A8D7B18EEEF}">
      <dgm:prSet/>
      <dgm:spPr/>
      <dgm:t>
        <a:bodyPr/>
        <a:lstStyle/>
        <a:p>
          <a:endParaRPr lang="en-US"/>
        </a:p>
      </dgm:t>
    </dgm:pt>
    <dgm:pt modelId="{BD8CF55D-251C-4BD5-BF48-8B2ED62B4272}">
      <dgm:prSet/>
      <dgm:spPr/>
      <dgm:t>
        <a:bodyPr/>
        <a:lstStyle/>
        <a:p>
          <a:endParaRPr lang="en-US" dirty="0"/>
        </a:p>
      </dgm:t>
    </dgm:pt>
    <dgm:pt modelId="{5F9EA069-D971-45C6-94C8-D9790BA6E9C4}" type="parTrans" cxnId="{E289D1A5-E6A1-41D7-9797-1CBE7F8CBAF1}">
      <dgm:prSet/>
      <dgm:spPr/>
      <dgm:t>
        <a:bodyPr/>
        <a:lstStyle/>
        <a:p>
          <a:endParaRPr lang="en-US"/>
        </a:p>
      </dgm:t>
    </dgm:pt>
    <dgm:pt modelId="{4A979BA2-DB90-4F6F-A1D4-DA7B12A11966}" type="sibTrans" cxnId="{E289D1A5-E6A1-41D7-9797-1CBE7F8CBAF1}">
      <dgm:prSet/>
      <dgm:spPr/>
      <dgm:t>
        <a:bodyPr/>
        <a:lstStyle/>
        <a:p>
          <a:endParaRPr lang="en-US"/>
        </a:p>
      </dgm:t>
    </dgm:pt>
    <dgm:pt modelId="{F8AFD55B-38B9-439F-982C-D5407EB1213F}">
      <dgm:prSet/>
      <dgm:spPr/>
      <dgm:t>
        <a:bodyPr/>
        <a:lstStyle/>
        <a:p>
          <a:endParaRPr lang="en-US" dirty="0"/>
        </a:p>
      </dgm:t>
    </dgm:pt>
    <dgm:pt modelId="{E1C875B3-F2C4-4C2B-8DC2-0EBD9C74554B}" type="parTrans" cxnId="{57AD331F-9F90-4E1B-86D1-299AB0A132E6}">
      <dgm:prSet/>
      <dgm:spPr/>
      <dgm:t>
        <a:bodyPr/>
        <a:lstStyle/>
        <a:p>
          <a:endParaRPr lang="en-US"/>
        </a:p>
      </dgm:t>
    </dgm:pt>
    <dgm:pt modelId="{EF1EAC35-38FC-4C81-BA67-FD92DA4F547F}" type="sibTrans" cxnId="{57AD331F-9F90-4E1B-86D1-299AB0A132E6}">
      <dgm:prSet/>
      <dgm:spPr/>
      <dgm:t>
        <a:bodyPr/>
        <a:lstStyle/>
        <a:p>
          <a:endParaRPr lang="en-US"/>
        </a:p>
      </dgm:t>
    </dgm:pt>
    <dgm:pt modelId="{72F092A1-3B55-4AF9-BB8D-2692568648C3}" type="pres">
      <dgm:prSet presAssocID="{B591CF20-E38B-470F-ADB9-0E408539A816}" presName="Name0" presStyleCnt="0">
        <dgm:presLayoutVars>
          <dgm:dir/>
          <dgm:animLvl val="lvl"/>
          <dgm:resizeHandles val="exact"/>
        </dgm:presLayoutVars>
      </dgm:prSet>
      <dgm:spPr/>
    </dgm:pt>
    <dgm:pt modelId="{07C34D83-3094-4FD8-AF53-7B4F0466A48D}" type="pres">
      <dgm:prSet presAssocID="{68943606-CA28-4782-8232-95AB8616BAD2}" presName="composite" presStyleCnt="0"/>
      <dgm:spPr/>
    </dgm:pt>
    <dgm:pt modelId="{60D9E2F1-B549-4EF6-9A39-54153CB848BF}" type="pres">
      <dgm:prSet presAssocID="{68943606-CA28-4782-8232-95AB8616BAD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E9246A3-3980-441E-8C93-893085D8CE26}" type="pres">
      <dgm:prSet presAssocID="{68943606-CA28-4782-8232-95AB8616BAD2}" presName="desTx" presStyleLbl="alignAccFollowNode1" presStyleIdx="0" presStyleCnt="4">
        <dgm:presLayoutVars>
          <dgm:bulletEnabled val="1"/>
        </dgm:presLayoutVars>
      </dgm:prSet>
      <dgm:spPr/>
    </dgm:pt>
    <dgm:pt modelId="{A4E5F21F-8483-482A-B577-134ACFDB9B9E}" type="pres">
      <dgm:prSet presAssocID="{F32ADC98-C909-41E5-91A2-1952AAB3B088}" presName="space" presStyleCnt="0"/>
      <dgm:spPr/>
    </dgm:pt>
    <dgm:pt modelId="{7288A2BB-75A7-4488-8F75-4BC6D89E9768}" type="pres">
      <dgm:prSet presAssocID="{58A56870-94C5-474F-A11F-B059F85D051B}" presName="composite" presStyleCnt="0"/>
      <dgm:spPr/>
    </dgm:pt>
    <dgm:pt modelId="{5AAEAC57-C5CF-4BF7-B78E-013E1F7A0946}" type="pres">
      <dgm:prSet presAssocID="{58A56870-94C5-474F-A11F-B059F85D051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D58FCCA-5A53-48EF-830C-01A1BC2DEC5F}" type="pres">
      <dgm:prSet presAssocID="{58A56870-94C5-474F-A11F-B059F85D051B}" presName="desTx" presStyleLbl="alignAccFollowNode1" presStyleIdx="1" presStyleCnt="4">
        <dgm:presLayoutVars>
          <dgm:bulletEnabled val="1"/>
        </dgm:presLayoutVars>
      </dgm:prSet>
      <dgm:spPr/>
    </dgm:pt>
    <dgm:pt modelId="{18DB903B-07DD-486D-A4B9-BC4325B28247}" type="pres">
      <dgm:prSet presAssocID="{FD0CD066-B96F-4B22-9616-AEFC906D0365}" presName="space" presStyleCnt="0"/>
      <dgm:spPr/>
    </dgm:pt>
    <dgm:pt modelId="{3E978AA7-ADC8-41B0-8320-DE84F788EBE3}" type="pres">
      <dgm:prSet presAssocID="{7D8F34D2-ACF5-4A51-B24D-609C41730628}" presName="composite" presStyleCnt="0"/>
      <dgm:spPr/>
    </dgm:pt>
    <dgm:pt modelId="{2D001E74-0AE6-4A24-B178-617FDC7EFAEB}" type="pres">
      <dgm:prSet presAssocID="{7D8F34D2-ACF5-4A51-B24D-609C4173062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7F39890-5C8D-48FD-9A3D-71E6A4C3F357}" type="pres">
      <dgm:prSet presAssocID="{7D8F34D2-ACF5-4A51-B24D-609C41730628}" presName="desTx" presStyleLbl="alignAccFollowNode1" presStyleIdx="2" presStyleCnt="4">
        <dgm:presLayoutVars>
          <dgm:bulletEnabled val="1"/>
        </dgm:presLayoutVars>
      </dgm:prSet>
      <dgm:spPr/>
    </dgm:pt>
    <dgm:pt modelId="{5F376750-33CC-45A6-93BB-8929160531C0}" type="pres">
      <dgm:prSet presAssocID="{73ABE292-2B32-41AF-ADF7-3E2FAF127215}" presName="space" presStyleCnt="0"/>
      <dgm:spPr/>
    </dgm:pt>
    <dgm:pt modelId="{E6C8BDA2-4ADF-4F7E-A8ED-69DD98127150}" type="pres">
      <dgm:prSet presAssocID="{F0F72F2C-A2DF-4546-B5A6-BD3771EF4984}" presName="composite" presStyleCnt="0"/>
      <dgm:spPr/>
    </dgm:pt>
    <dgm:pt modelId="{ED723AC5-A2E2-4B16-BEA7-A94A2BECAD1C}" type="pres">
      <dgm:prSet presAssocID="{F0F72F2C-A2DF-4546-B5A6-BD3771EF4984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61A285-B32F-4EA0-A7A2-A0725D9D4CB3}" type="pres">
      <dgm:prSet presAssocID="{F0F72F2C-A2DF-4546-B5A6-BD3771EF4984}" presName="desTx" presStyleLbl="alignAccFollowNode1" presStyleIdx="3" presStyleCnt="4" custLinFactNeighborY="-630">
        <dgm:presLayoutVars>
          <dgm:bulletEnabled val="1"/>
        </dgm:presLayoutVars>
      </dgm:prSet>
      <dgm:spPr/>
    </dgm:pt>
  </dgm:ptLst>
  <dgm:cxnLst>
    <dgm:cxn modelId="{34F7950D-0038-442E-B60E-69971E8B40AC}" type="presOf" srcId="{58A56870-94C5-474F-A11F-B059F85D051B}" destId="{5AAEAC57-C5CF-4BF7-B78E-013E1F7A0946}" srcOrd="0" destOrd="0" presId="urn:microsoft.com/office/officeart/2005/8/layout/hList1"/>
    <dgm:cxn modelId="{531C7B11-D634-4346-A156-C5416AC37C18}" srcId="{68943606-CA28-4782-8232-95AB8616BAD2}" destId="{89163186-37C1-4843-B458-2A19FB9611F7}" srcOrd="7" destOrd="0" parTransId="{CE390AD7-6EAC-4B2A-A0B3-4431016328FB}" sibTransId="{B95E093C-6075-4146-A969-88CF9ED7FB30}"/>
    <dgm:cxn modelId="{8EDF021A-0EDD-4FB5-9107-0D2E7B05FC2D}" srcId="{B591CF20-E38B-470F-ADB9-0E408539A816}" destId="{7D8F34D2-ACF5-4A51-B24D-609C41730628}" srcOrd="2" destOrd="0" parTransId="{538793FA-12F5-487C-A939-B1DC05160418}" sibTransId="{73ABE292-2B32-41AF-ADF7-3E2FAF127215}"/>
    <dgm:cxn modelId="{57AD331F-9F90-4E1B-86D1-299AB0A132E6}" srcId="{68943606-CA28-4782-8232-95AB8616BAD2}" destId="{F8AFD55B-38B9-439F-982C-D5407EB1213F}" srcOrd="6" destOrd="0" parTransId="{E1C875B3-F2C4-4C2B-8DC2-0EBD9C74554B}" sibTransId="{EF1EAC35-38FC-4C81-BA67-FD92DA4F547F}"/>
    <dgm:cxn modelId="{65C82421-950A-48F2-A1E0-7BAA176A1C2D}" srcId="{68943606-CA28-4782-8232-95AB8616BAD2}" destId="{F23D6484-47D4-4AEA-A7CB-EBFE13BFCE61}" srcOrd="0" destOrd="0" parTransId="{E2706514-B950-432E-9BD8-03BC2B699B97}" sibTransId="{6BD6171C-52A5-46CB-A615-A37CD5216BDD}"/>
    <dgm:cxn modelId="{04BD272A-78AE-46A0-BC4A-995E602572B7}" type="presOf" srcId="{F0F72F2C-A2DF-4546-B5A6-BD3771EF4984}" destId="{ED723AC5-A2E2-4B16-BEA7-A94A2BECAD1C}" srcOrd="0" destOrd="0" presId="urn:microsoft.com/office/officeart/2005/8/layout/hList1"/>
    <dgm:cxn modelId="{1F321E2E-F382-48C4-BF5C-0F1A65DF633E}" srcId="{68943606-CA28-4782-8232-95AB8616BAD2}" destId="{EB8085AD-DE66-444E-AD31-AF2B51224948}" srcOrd="1" destOrd="0" parTransId="{7324D38C-F909-4853-AC69-CD5F884A3506}" sibTransId="{F9636DD4-8012-49A4-ADC8-6A5BC035C76C}"/>
    <dgm:cxn modelId="{8BCE5B36-B777-474D-890D-FE339B0902D4}" srcId="{B591CF20-E38B-470F-ADB9-0E408539A816}" destId="{68943606-CA28-4782-8232-95AB8616BAD2}" srcOrd="0" destOrd="0" parTransId="{676B489B-9AA3-44DD-9BE5-9D47C15ACFCD}" sibTransId="{F32ADC98-C909-41E5-91A2-1952AAB3B088}"/>
    <dgm:cxn modelId="{E555B439-B27F-4E20-8A5B-0DF40C9297D6}" type="presOf" srcId="{B820DC56-E227-4433-A539-4581081CFA6E}" destId="{AE9246A3-3980-441E-8C93-893085D8CE26}" srcOrd="0" destOrd="4" presId="urn:microsoft.com/office/officeart/2005/8/layout/hList1"/>
    <dgm:cxn modelId="{CDA3D040-0317-4025-877C-6FFBAC638E9E}" type="presOf" srcId="{F23D6484-47D4-4AEA-A7CB-EBFE13BFCE61}" destId="{AE9246A3-3980-441E-8C93-893085D8CE26}" srcOrd="0" destOrd="0" presId="urn:microsoft.com/office/officeart/2005/8/layout/hList1"/>
    <dgm:cxn modelId="{7D4CFF5B-D761-4865-AA94-6DB96C1F5B62}" srcId="{68943606-CA28-4782-8232-95AB8616BAD2}" destId="{49C5FFFF-65EC-40FE-928F-5B41816F342F}" srcOrd="3" destOrd="0" parTransId="{CF86A3FC-EB4C-4FFB-B7AF-4E7241742D40}" sibTransId="{EC03FE70-288C-4653-989C-45F4E8674DA9}"/>
    <dgm:cxn modelId="{69431E46-552C-438C-8C44-8DB3D6B356B6}" type="presOf" srcId="{7D8F34D2-ACF5-4A51-B24D-609C41730628}" destId="{2D001E74-0AE6-4A24-B178-617FDC7EFAEB}" srcOrd="0" destOrd="0" presId="urn:microsoft.com/office/officeart/2005/8/layout/hList1"/>
    <dgm:cxn modelId="{AFD4246B-59B6-4334-9B07-6E245EC15866}" type="presOf" srcId="{68943606-CA28-4782-8232-95AB8616BAD2}" destId="{60D9E2F1-B549-4EF6-9A39-54153CB848BF}" srcOrd="0" destOrd="0" presId="urn:microsoft.com/office/officeart/2005/8/layout/hList1"/>
    <dgm:cxn modelId="{5CF8B778-55A6-4250-BA6C-F997D4251452}" srcId="{68943606-CA28-4782-8232-95AB8616BAD2}" destId="{45665F0C-EAF5-45B7-A68A-7B0907A7A880}" srcOrd="2" destOrd="0" parTransId="{C9D7E885-9399-43F2-BE71-804B9A543661}" sibTransId="{A7A1FFF5-3905-479F-98D4-8225F687C015}"/>
    <dgm:cxn modelId="{6593B099-4683-4CE5-BBC3-FA3EEE9DBA90}" srcId="{B591CF20-E38B-470F-ADB9-0E408539A816}" destId="{58A56870-94C5-474F-A11F-B059F85D051B}" srcOrd="1" destOrd="0" parTransId="{C14F31F7-7F6D-4E53-9E55-3AF1CB4916C0}" sibTransId="{FD0CD066-B96F-4B22-9616-AEFC906D0365}"/>
    <dgm:cxn modelId="{E289D1A5-E6A1-41D7-9797-1CBE7F8CBAF1}" srcId="{68943606-CA28-4782-8232-95AB8616BAD2}" destId="{BD8CF55D-251C-4BD5-BF48-8B2ED62B4272}" srcOrd="5" destOrd="0" parTransId="{5F9EA069-D971-45C6-94C8-D9790BA6E9C4}" sibTransId="{4A979BA2-DB90-4F6F-A1D4-DA7B12A11966}"/>
    <dgm:cxn modelId="{ECAC54A8-C412-40AA-800C-9D5DFD92070E}" srcId="{B591CF20-E38B-470F-ADB9-0E408539A816}" destId="{F0F72F2C-A2DF-4546-B5A6-BD3771EF4984}" srcOrd="3" destOrd="0" parTransId="{A2250B20-5406-4F3F-A64D-6152F8E74E44}" sibTransId="{F55E5FBB-56F5-4E60-80C1-C4231D568744}"/>
    <dgm:cxn modelId="{BF6659BE-F99C-4BFF-A2A2-D65FB7E24687}" type="presOf" srcId="{BD8CF55D-251C-4BD5-BF48-8B2ED62B4272}" destId="{AE9246A3-3980-441E-8C93-893085D8CE26}" srcOrd="0" destOrd="5" presId="urn:microsoft.com/office/officeart/2005/8/layout/hList1"/>
    <dgm:cxn modelId="{4C6C92BF-25FE-40DD-8747-54962B351127}" type="presOf" srcId="{F8AFD55B-38B9-439F-982C-D5407EB1213F}" destId="{AE9246A3-3980-441E-8C93-893085D8CE26}" srcOrd="0" destOrd="6" presId="urn:microsoft.com/office/officeart/2005/8/layout/hList1"/>
    <dgm:cxn modelId="{899A5FC8-399E-42E0-B833-C6DD1A58A213}" type="presOf" srcId="{49C5FFFF-65EC-40FE-928F-5B41816F342F}" destId="{AE9246A3-3980-441E-8C93-893085D8CE26}" srcOrd="0" destOrd="3" presId="urn:microsoft.com/office/officeart/2005/8/layout/hList1"/>
    <dgm:cxn modelId="{919B78D7-3423-4261-90CD-FD30B295DE6E}" type="presOf" srcId="{EB8085AD-DE66-444E-AD31-AF2B51224948}" destId="{AE9246A3-3980-441E-8C93-893085D8CE26}" srcOrd="0" destOrd="1" presId="urn:microsoft.com/office/officeart/2005/8/layout/hList1"/>
    <dgm:cxn modelId="{7FA464D8-6F8A-4841-97A5-2A8D7B18EEEF}" srcId="{68943606-CA28-4782-8232-95AB8616BAD2}" destId="{B820DC56-E227-4433-A539-4581081CFA6E}" srcOrd="4" destOrd="0" parTransId="{4A84B0A2-67D6-46A6-90B5-AAD80D996EEF}" sibTransId="{8AC9B9D2-DF15-4CBB-9DB9-83E408C61826}"/>
    <dgm:cxn modelId="{9DC4D9DE-E4D5-41F9-BE0D-436F3B8081E6}" type="presOf" srcId="{B591CF20-E38B-470F-ADB9-0E408539A816}" destId="{72F092A1-3B55-4AF9-BB8D-2692568648C3}" srcOrd="0" destOrd="0" presId="urn:microsoft.com/office/officeart/2005/8/layout/hList1"/>
    <dgm:cxn modelId="{D94306E8-F073-4174-8622-4AFE36423D97}" type="presOf" srcId="{45665F0C-EAF5-45B7-A68A-7B0907A7A880}" destId="{AE9246A3-3980-441E-8C93-893085D8CE26}" srcOrd="0" destOrd="2" presId="urn:microsoft.com/office/officeart/2005/8/layout/hList1"/>
    <dgm:cxn modelId="{0F0E2AF2-736F-4889-A368-366565A9465D}" type="presOf" srcId="{89163186-37C1-4843-B458-2A19FB9611F7}" destId="{AE9246A3-3980-441E-8C93-893085D8CE26}" srcOrd="0" destOrd="7" presId="urn:microsoft.com/office/officeart/2005/8/layout/hList1"/>
    <dgm:cxn modelId="{9BAE90C9-4755-4951-8333-E57977CCB9A6}" type="presParOf" srcId="{72F092A1-3B55-4AF9-BB8D-2692568648C3}" destId="{07C34D83-3094-4FD8-AF53-7B4F0466A48D}" srcOrd="0" destOrd="0" presId="urn:microsoft.com/office/officeart/2005/8/layout/hList1"/>
    <dgm:cxn modelId="{1D0A0445-3789-47A4-9041-61850394D549}" type="presParOf" srcId="{07C34D83-3094-4FD8-AF53-7B4F0466A48D}" destId="{60D9E2F1-B549-4EF6-9A39-54153CB848BF}" srcOrd="0" destOrd="0" presId="urn:microsoft.com/office/officeart/2005/8/layout/hList1"/>
    <dgm:cxn modelId="{20C15D1F-99BE-4A50-B549-282067652CB3}" type="presParOf" srcId="{07C34D83-3094-4FD8-AF53-7B4F0466A48D}" destId="{AE9246A3-3980-441E-8C93-893085D8CE26}" srcOrd="1" destOrd="0" presId="urn:microsoft.com/office/officeart/2005/8/layout/hList1"/>
    <dgm:cxn modelId="{1E3EC2D9-FF6B-40D8-AEB6-11722D2A22A6}" type="presParOf" srcId="{72F092A1-3B55-4AF9-BB8D-2692568648C3}" destId="{A4E5F21F-8483-482A-B577-134ACFDB9B9E}" srcOrd="1" destOrd="0" presId="urn:microsoft.com/office/officeart/2005/8/layout/hList1"/>
    <dgm:cxn modelId="{238DD060-F5D0-4C7E-942E-6806726E9CE2}" type="presParOf" srcId="{72F092A1-3B55-4AF9-BB8D-2692568648C3}" destId="{7288A2BB-75A7-4488-8F75-4BC6D89E9768}" srcOrd="2" destOrd="0" presId="urn:microsoft.com/office/officeart/2005/8/layout/hList1"/>
    <dgm:cxn modelId="{FC1284C6-0CF1-43AC-BFE6-984C1978BD7C}" type="presParOf" srcId="{7288A2BB-75A7-4488-8F75-4BC6D89E9768}" destId="{5AAEAC57-C5CF-4BF7-B78E-013E1F7A0946}" srcOrd="0" destOrd="0" presId="urn:microsoft.com/office/officeart/2005/8/layout/hList1"/>
    <dgm:cxn modelId="{58548CBC-8838-47B9-82FC-259242D12A4A}" type="presParOf" srcId="{7288A2BB-75A7-4488-8F75-4BC6D89E9768}" destId="{DD58FCCA-5A53-48EF-830C-01A1BC2DEC5F}" srcOrd="1" destOrd="0" presId="urn:microsoft.com/office/officeart/2005/8/layout/hList1"/>
    <dgm:cxn modelId="{9AEF40A5-5090-4C1D-9D89-736CC8D7BCF6}" type="presParOf" srcId="{72F092A1-3B55-4AF9-BB8D-2692568648C3}" destId="{18DB903B-07DD-486D-A4B9-BC4325B28247}" srcOrd="3" destOrd="0" presId="urn:microsoft.com/office/officeart/2005/8/layout/hList1"/>
    <dgm:cxn modelId="{1804578A-C382-44F0-BB05-88C0B5DBB87B}" type="presParOf" srcId="{72F092A1-3B55-4AF9-BB8D-2692568648C3}" destId="{3E978AA7-ADC8-41B0-8320-DE84F788EBE3}" srcOrd="4" destOrd="0" presId="urn:microsoft.com/office/officeart/2005/8/layout/hList1"/>
    <dgm:cxn modelId="{1D71DBD6-3F4C-48EE-BE50-4A0267448349}" type="presParOf" srcId="{3E978AA7-ADC8-41B0-8320-DE84F788EBE3}" destId="{2D001E74-0AE6-4A24-B178-617FDC7EFAEB}" srcOrd="0" destOrd="0" presId="urn:microsoft.com/office/officeart/2005/8/layout/hList1"/>
    <dgm:cxn modelId="{4D9F151F-5372-4AD1-BE3B-FED95413F8AD}" type="presParOf" srcId="{3E978AA7-ADC8-41B0-8320-DE84F788EBE3}" destId="{C7F39890-5C8D-48FD-9A3D-71E6A4C3F357}" srcOrd="1" destOrd="0" presId="urn:microsoft.com/office/officeart/2005/8/layout/hList1"/>
    <dgm:cxn modelId="{0D242EA3-2BB8-4177-865F-908D9655E6BB}" type="presParOf" srcId="{72F092A1-3B55-4AF9-BB8D-2692568648C3}" destId="{5F376750-33CC-45A6-93BB-8929160531C0}" srcOrd="5" destOrd="0" presId="urn:microsoft.com/office/officeart/2005/8/layout/hList1"/>
    <dgm:cxn modelId="{6FF7D304-C155-4EF9-AA91-70321F3F61E8}" type="presParOf" srcId="{72F092A1-3B55-4AF9-BB8D-2692568648C3}" destId="{E6C8BDA2-4ADF-4F7E-A8ED-69DD98127150}" srcOrd="6" destOrd="0" presId="urn:microsoft.com/office/officeart/2005/8/layout/hList1"/>
    <dgm:cxn modelId="{B4976196-DF51-46BF-B687-AD375B21432C}" type="presParOf" srcId="{E6C8BDA2-4ADF-4F7E-A8ED-69DD98127150}" destId="{ED723AC5-A2E2-4B16-BEA7-A94A2BECAD1C}" srcOrd="0" destOrd="0" presId="urn:microsoft.com/office/officeart/2005/8/layout/hList1"/>
    <dgm:cxn modelId="{4AFF7409-DC74-4567-9D49-65C815B1B5D1}" type="presParOf" srcId="{E6C8BDA2-4ADF-4F7E-A8ED-69DD98127150}" destId="{C961A285-B32F-4EA0-A7A2-A0725D9D4C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AFE723-49AB-449E-B50F-EA8C2BF37A40}" type="doc">
      <dgm:prSet loTypeId="urn:microsoft.com/office/officeart/2005/8/layout/pyramid2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E3FCFC-BB2B-4439-83FF-36BF448BD06A}">
      <dgm:prSet/>
      <dgm:spPr/>
      <dgm:t>
        <a:bodyPr/>
        <a:lstStyle/>
        <a:p>
          <a:r>
            <a:rPr lang="en-US" dirty="0"/>
            <a:t>Utility-based agents</a:t>
          </a:r>
        </a:p>
      </dgm:t>
    </dgm:pt>
    <dgm:pt modelId="{766B9DF4-1C2B-47FF-8B2C-C87F104DADB1}" type="parTrans" cxnId="{5D1D656F-442B-41DC-B5FB-EC817B242166}">
      <dgm:prSet/>
      <dgm:spPr/>
      <dgm:t>
        <a:bodyPr/>
        <a:lstStyle/>
        <a:p>
          <a:endParaRPr lang="en-US"/>
        </a:p>
      </dgm:t>
    </dgm:pt>
    <dgm:pt modelId="{B179EBFF-74FB-4F9A-8211-FCA2E7054372}" type="sibTrans" cxnId="{5D1D656F-442B-41DC-B5FB-EC817B242166}">
      <dgm:prSet/>
      <dgm:spPr/>
      <dgm:t>
        <a:bodyPr/>
        <a:lstStyle/>
        <a:p>
          <a:endParaRPr lang="en-US"/>
        </a:p>
      </dgm:t>
    </dgm:pt>
    <dgm:pt modelId="{83B41E69-333C-420C-BE24-7412C78078A0}">
      <dgm:prSet/>
      <dgm:spPr/>
      <dgm:t>
        <a:bodyPr/>
        <a:lstStyle/>
        <a:p>
          <a:r>
            <a:rPr lang="en-US" dirty="0"/>
            <a:t>Simple reflex agents</a:t>
          </a:r>
        </a:p>
      </dgm:t>
    </dgm:pt>
    <dgm:pt modelId="{CD0808E1-62F1-42F3-B0B9-76A7FF862A23}" type="parTrans" cxnId="{AABD6FDE-5BBB-469A-864E-D15AACD350E8}">
      <dgm:prSet/>
      <dgm:spPr/>
      <dgm:t>
        <a:bodyPr/>
        <a:lstStyle/>
        <a:p>
          <a:endParaRPr lang="en-US"/>
        </a:p>
      </dgm:t>
    </dgm:pt>
    <dgm:pt modelId="{B97B47CC-D836-4357-8FE0-0228F8261E47}" type="sibTrans" cxnId="{AABD6FDE-5BBB-469A-864E-D15AACD350E8}">
      <dgm:prSet/>
      <dgm:spPr/>
      <dgm:t>
        <a:bodyPr/>
        <a:lstStyle/>
        <a:p>
          <a:endParaRPr lang="en-US"/>
        </a:p>
      </dgm:t>
    </dgm:pt>
    <dgm:pt modelId="{A961D3C2-FCC5-41AA-942B-B9A11E84A7FC}">
      <dgm:prSet/>
      <dgm:spPr/>
      <dgm:t>
        <a:bodyPr/>
        <a:lstStyle/>
        <a:p>
          <a:r>
            <a:rPr lang="en-US" dirty="0"/>
            <a:t>Goal-based agents</a:t>
          </a:r>
        </a:p>
      </dgm:t>
    </dgm:pt>
    <dgm:pt modelId="{43381F9A-2939-4072-9FE0-CC4B57BCCDB3}" type="parTrans" cxnId="{6B42274A-1F6A-4F30-ABF9-F9E1D521E09C}">
      <dgm:prSet/>
      <dgm:spPr/>
      <dgm:t>
        <a:bodyPr/>
        <a:lstStyle/>
        <a:p>
          <a:endParaRPr lang="en-US"/>
        </a:p>
      </dgm:t>
    </dgm:pt>
    <dgm:pt modelId="{DF69E99E-2046-4701-93B5-B7A014CC0A99}" type="sibTrans" cxnId="{6B42274A-1F6A-4F30-ABF9-F9E1D521E09C}">
      <dgm:prSet/>
      <dgm:spPr/>
      <dgm:t>
        <a:bodyPr/>
        <a:lstStyle/>
        <a:p>
          <a:endParaRPr lang="en-US"/>
        </a:p>
      </dgm:t>
    </dgm:pt>
    <dgm:pt modelId="{3FA1C433-C911-46BA-A591-2B3A5AF1361F}">
      <dgm:prSet/>
      <dgm:spPr/>
      <dgm:t>
        <a:bodyPr/>
        <a:lstStyle/>
        <a:p>
          <a:r>
            <a:rPr lang="en-US"/>
            <a:t>Model-based reflex agents</a:t>
          </a:r>
          <a:endParaRPr lang="en-US" dirty="0"/>
        </a:p>
      </dgm:t>
    </dgm:pt>
    <dgm:pt modelId="{2BBFE6E3-37F8-4618-9894-6A0583820894}" type="parTrans" cxnId="{8DD365E2-3BE6-4CF1-833F-42E307DFC473}">
      <dgm:prSet/>
      <dgm:spPr/>
      <dgm:t>
        <a:bodyPr/>
        <a:lstStyle/>
        <a:p>
          <a:endParaRPr lang="en-US"/>
        </a:p>
      </dgm:t>
    </dgm:pt>
    <dgm:pt modelId="{9ECBCE8D-FE96-44B5-9DED-E937F9C00A0A}" type="sibTrans" cxnId="{8DD365E2-3BE6-4CF1-833F-42E307DFC473}">
      <dgm:prSet/>
      <dgm:spPr/>
      <dgm:t>
        <a:bodyPr/>
        <a:lstStyle/>
        <a:p>
          <a:endParaRPr lang="en-US"/>
        </a:p>
      </dgm:t>
    </dgm:pt>
    <dgm:pt modelId="{8E76272A-CE3E-4D12-B983-8FB136F6A52B}" type="pres">
      <dgm:prSet presAssocID="{39AFE723-49AB-449E-B50F-EA8C2BF37A40}" presName="compositeShape" presStyleCnt="0">
        <dgm:presLayoutVars>
          <dgm:dir/>
          <dgm:resizeHandles/>
        </dgm:presLayoutVars>
      </dgm:prSet>
      <dgm:spPr/>
    </dgm:pt>
    <dgm:pt modelId="{421772EB-A28C-4249-9248-E9285A7294E2}" type="pres">
      <dgm:prSet presAssocID="{39AFE723-49AB-449E-B50F-EA8C2BF37A40}" presName="pyramid" presStyleLbl="node1" presStyleIdx="0" presStyleCnt="1" custAng="10800000" custLinFactNeighborX="-33562"/>
      <dgm:spPr/>
    </dgm:pt>
    <dgm:pt modelId="{67A66B3D-BAEA-4734-81A4-3FA61A2837F6}" type="pres">
      <dgm:prSet presAssocID="{39AFE723-49AB-449E-B50F-EA8C2BF37A40}" presName="theList" presStyleCnt="0"/>
      <dgm:spPr/>
    </dgm:pt>
    <dgm:pt modelId="{128154D5-B7B6-4090-B776-DC63838EC167}" type="pres">
      <dgm:prSet presAssocID="{A0E3FCFC-BB2B-4439-83FF-36BF448BD06A}" presName="aNode" presStyleLbl="fgAcc1" presStyleIdx="0" presStyleCnt="4" custLinFactNeighborX="-68069">
        <dgm:presLayoutVars>
          <dgm:bulletEnabled val="1"/>
        </dgm:presLayoutVars>
      </dgm:prSet>
      <dgm:spPr/>
    </dgm:pt>
    <dgm:pt modelId="{5956F3D9-764E-468B-BBEC-69595642B66D}" type="pres">
      <dgm:prSet presAssocID="{A0E3FCFC-BB2B-4439-83FF-36BF448BD06A}" presName="aSpace" presStyleCnt="0"/>
      <dgm:spPr/>
    </dgm:pt>
    <dgm:pt modelId="{E9E54B10-0E80-4EC7-BDC9-1B1E1CD3F5FC}" type="pres">
      <dgm:prSet presAssocID="{A961D3C2-FCC5-41AA-942B-B9A11E84A7FC}" presName="aNode" presStyleLbl="fgAcc1" presStyleIdx="1" presStyleCnt="4" custLinFactNeighborX="-68069">
        <dgm:presLayoutVars>
          <dgm:bulletEnabled val="1"/>
        </dgm:presLayoutVars>
      </dgm:prSet>
      <dgm:spPr/>
    </dgm:pt>
    <dgm:pt modelId="{2533FDDA-1140-4423-8215-A249C25D2753}" type="pres">
      <dgm:prSet presAssocID="{A961D3C2-FCC5-41AA-942B-B9A11E84A7FC}" presName="aSpace" presStyleCnt="0"/>
      <dgm:spPr/>
    </dgm:pt>
    <dgm:pt modelId="{B5BCA4F7-7F6F-43C2-84D5-1C28E4BBCA24}" type="pres">
      <dgm:prSet presAssocID="{3FA1C433-C911-46BA-A591-2B3A5AF1361F}" presName="aNode" presStyleLbl="fgAcc1" presStyleIdx="2" presStyleCnt="4" custLinFactNeighborX="-68069">
        <dgm:presLayoutVars>
          <dgm:bulletEnabled val="1"/>
        </dgm:presLayoutVars>
      </dgm:prSet>
      <dgm:spPr/>
    </dgm:pt>
    <dgm:pt modelId="{53133F68-D5DF-411C-9C30-07A43607D1F3}" type="pres">
      <dgm:prSet presAssocID="{3FA1C433-C911-46BA-A591-2B3A5AF1361F}" presName="aSpace" presStyleCnt="0"/>
      <dgm:spPr/>
    </dgm:pt>
    <dgm:pt modelId="{54EC23F3-F115-4CD3-9500-0768D2AE6E17}" type="pres">
      <dgm:prSet presAssocID="{83B41E69-333C-420C-BE24-7412C78078A0}" presName="aNode" presStyleLbl="fgAcc1" presStyleIdx="3" presStyleCnt="4" custLinFactNeighborX="-68069">
        <dgm:presLayoutVars>
          <dgm:bulletEnabled val="1"/>
        </dgm:presLayoutVars>
      </dgm:prSet>
      <dgm:spPr/>
    </dgm:pt>
    <dgm:pt modelId="{6655755C-E94F-4B60-8554-ED3FF4C2751D}" type="pres">
      <dgm:prSet presAssocID="{83B41E69-333C-420C-BE24-7412C78078A0}" presName="aSpace" presStyleCnt="0"/>
      <dgm:spPr/>
    </dgm:pt>
  </dgm:ptLst>
  <dgm:cxnLst>
    <dgm:cxn modelId="{BF411309-3728-401B-B2E2-18B9E61AD4AC}" type="presOf" srcId="{39AFE723-49AB-449E-B50F-EA8C2BF37A40}" destId="{8E76272A-CE3E-4D12-B983-8FB136F6A52B}" srcOrd="0" destOrd="0" presId="urn:microsoft.com/office/officeart/2005/8/layout/pyramid2"/>
    <dgm:cxn modelId="{920EA31B-541E-49E6-809A-BCBB111A1103}" type="presOf" srcId="{A0E3FCFC-BB2B-4439-83FF-36BF448BD06A}" destId="{128154D5-B7B6-4090-B776-DC63838EC167}" srcOrd="0" destOrd="0" presId="urn:microsoft.com/office/officeart/2005/8/layout/pyramid2"/>
    <dgm:cxn modelId="{434AD221-AB5B-46B2-99A0-00E3ECBF59EE}" type="presOf" srcId="{A961D3C2-FCC5-41AA-942B-B9A11E84A7FC}" destId="{E9E54B10-0E80-4EC7-BDC9-1B1E1CD3F5FC}" srcOrd="0" destOrd="0" presId="urn:microsoft.com/office/officeart/2005/8/layout/pyramid2"/>
    <dgm:cxn modelId="{6B42274A-1F6A-4F30-ABF9-F9E1D521E09C}" srcId="{39AFE723-49AB-449E-B50F-EA8C2BF37A40}" destId="{A961D3C2-FCC5-41AA-942B-B9A11E84A7FC}" srcOrd="1" destOrd="0" parTransId="{43381F9A-2939-4072-9FE0-CC4B57BCCDB3}" sibTransId="{DF69E99E-2046-4701-93B5-B7A014CC0A99}"/>
    <dgm:cxn modelId="{2EE2DC6A-1EE2-4C45-84DD-742A29B2986D}" type="presOf" srcId="{3FA1C433-C911-46BA-A591-2B3A5AF1361F}" destId="{B5BCA4F7-7F6F-43C2-84D5-1C28E4BBCA24}" srcOrd="0" destOrd="0" presId="urn:microsoft.com/office/officeart/2005/8/layout/pyramid2"/>
    <dgm:cxn modelId="{5D1D656F-442B-41DC-B5FB-EC817B242166}" srcId="{39AFE723-49AB-449E-B50F-EA8C2BF37A40}" destId="{A0E3FCFC-BB2B-4439-83FF-36BF448BD06A}" srcOrd="0" destOrd="0" parTransId="{766B9DF4-1C2B-47FF-8B2C-C87F104DADB1}" sibTransId="{B179EBFF-74FB-4F9A-8211-FCA2E7054372}"/>
    <dgm:cxn modelId="{93D348BB-E399-4FB3-8121-AADDE2F2F3BC}" type="presOf" srcId="{83B41E69-333C-420C-BE24-7412C78078A0}" destId="{54EC23F3-F115-4CD3-9500-0768D2AE6E17}" srcOrd="0" destOrd="0" presId="urn:microsoft.com/office/officeart/2005/8/layout/pyramid2"/>
    <dgm:cxn modelId="{AABD6FDE-5BBB-469A-864E-D15AACD350E8}" srcId="{39AFE723-49AB-449E-B50F-EA8C2BF37A40}" destId="{83B41E69-333C-420C-BE24-7412C78078A0}" srcOrd="3" destOrd="0" parTransId="{CD0808E1-62F1-42F3-B0B9-76A7FF862A23}" sibTransId="{B97B47CC-D836-4357-8FE0-0228F8261E47}"/>
    <dgm:cxn modelId="{8DD365E2-3BE6-4CF1-833F-42E307DFC473}" srcId="{39AFE723-49AB-449E-B50F-EA8C2BF37A40}" destId="{3FA1C433-C911-46BA-A591-2B3A5AF1361F}" srcOrd="2" destOrd="0" parTransId="{2BBFE6E3-37F8-4618-9894-6A0583820894}" sibTransId="{9ECBCE8D-FE96-44B5-9DED-E937F9C00A0A}"/>
    <dgm:cxn modelId="{CE4C16C8-42C6-47BD-8A40-5E40AEF78345}" type="presParOf" srcId="{8E76272A-CE3E-4D12-B983-8FB136F6A52B}" destId="{421772EB-A28C-4249-9248-E9285A7294E2}" srcOrd="0" destOrd="0" presId="urn:microsoft.com/office/officeart/2005/8/layout/pyramid2"/>
    <dgm:cxn modelId="{C6CC6D46-78F8-433E-B09A-58F090B2D8AE}" type="presParOf" srcId="{8E76272A-CE3E-4D12-B983-8FB136F6A52B}" destId="{67A66B3D-BAEA-4734-81A4-3FA61A2837F6}" srcOrd="1" destOrd="0" presId="urn:microsoft.com/office/officeart/2005/8/layout/pyramid2"/>
    <dgm:cxn modelId="{E0DCF367-FA15-426B-AC84-1DA1AF10DD50}" type="presParOf" srcId="{67A66B3D-BAEA-4734-81A4-3FA61A2837F6}" destId="{128154D5-B7B6-4090-B776-DC63838EC167}" srcOrd="0" destOrd="0" presId="urn:microsoft.com/office/officeart/2005/8/layout/pyramid2"/>
    <dgm:cxn modelId="{966C702C-A5E8-40A7-82BA-BF82257B9AF4}" type="presParOf" srcId="{67A66B3D-BAEA-4734-81A4-3FA61A2837F6}" destId="{5956F3D9-764E-468B-BBEC-69595642B66D}" srcOrd="1" destOrd="0" presId="urn:microsoft.com/office/officeart/2005/8/layout/pyramid2"/>
    <dgm:cxn modelId="{3AFCA90A-2D3B-4996-BBAF-57C16663BFC3}" type="presParOf" srcId="{67A66B3D-BAEA-4734-81A4-3FA61A2837F6}" destId="{E9E54B10-0E80-4EC7-BDC9-1B1E1CD3F5FC}" srcOrd="2" destOrd="0" presId="urn:microsoft.com/office/officeart/2005/8/layout/pyramid2"/>
    <dgm:cxn modelId="{4B7DFE7B-FEE8-41D8-ADA2-B7D3C55EE716}" type="presParOf" srcId="{67A66B3D-BAEA-4734-81A4-3FA61A2837F6}" destId="{2533FDDA-1140-4423-8215-A249C25D2753}" srcOrd="3" destOrd="0" presId="urn:microsoft.com/office/officeart/2005/8/layout/pyramid2"/>
    <dgm:cxn modelId="{5CA14DAA-7480-46BA-92F7-BCE363E8F8C0}" type="presParOf" srcId="{67A66B3D-BAEA-4734-81A4-3FA61A2837F6}" destId="{B5BCA4F7-7F6F-43C2-84D5-1C28E4BBCA24}" srcOrd="4" destOrd="0" presId="urn:microsoft.com/office/officeart/2005/8/layout/pyramid2"/>
    <dgm:cxn modelId="{27DA79F0-2BB0-47DF-9B4F-F0D382BA6389}" type="presParOf" srcId="{67A66B3D-BAEA-4734-81A4-3FA61A2837F6}" destId="{53133F68-D5DF-411C-9C30-07A43607D1F3}" srcOrd="5" destOrd="0" presId="urn:microsoft.com/office/officeart/2005/8/layout/pyramid2"/>
    <dgm:cxn modelId="{4F7F22DC-E7BD-4FEC-9BA2-62932197447B}" type="presParOf" srcId="{67A66B3D-BAEA-4734-81A4-3FA61A2837F6}" destId="{54EC23F3-F115-4CD3-9500-0768D2AE6E17}" srcOrd="6" destOrd="0" presId="urn:microsoft.com/office/officeart/2005/8/layout/pyramid2"/>
    <dgm:cxn modelId="{98C07E9B-82C9-4BD7-A0AE-C8CDB00B6325}" type="presParOf" srcId="{67A66B3D-BAEA-4734-81A4-3FA61A2837F6}" destId="{6655755C-E94F-4B60-8554-ED3FF4C275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9E2F1-B549-4EF6-9A39-54153CB848BF}">
      <dsp:nvSpPr>
        <dsp:cNvPr id="0" name=""/>
        <dsp:cNvSpPr/>
      </dsp:nvSpPr>
      <dsp:spPr>
        <a:xfrm>
          <a:off x="296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Performance measure</a:t>
          </a:r>
          <a:endParaRPr lang="en-US" sz="1900" kern="1200"/>
        </a:p>
      </dsp:txBody>
      <dsp:txXfrm>
        <a:off x="2965" y="476011"/>
        <a:ext cx="1782979" cy="687255"/>
      </dsp:txXfrm>
    </dsp:sp>
    <dsp:sp modelId="{AE9246A3-3980-441E-8C93-893085D8CE26}">
      <dsp:nvSpPr>
        <dsp:cNvPr id="0" name=""/>
        <dsp:cNvSpPr/>
      </dsp:nvSpPr>
      <dsp:spPr>
        <a:xfrm>
          <a:off x="2965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2965" y="1163266"/>
        <a:ext cx="1782979" cy="2712059"/>
      </dsp:txXfrm>
    </dsp:sp>
    <dsp:sp modelId="{5AAEAC57-C5CF-4BF7-B78E-013E1F7A0946}">
      <dsp:nvSpPr>
        <dsp:cNvPr id="0" name=""/>
        <dsp:cNvSpPr/>
      </dsp:nvSpPr>
      <dsp:spPr>
        <a:xfrm>
          <a:off x="2035561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Environment</a:t>
          </a:r>
          <a:endParaRPr lang="en-US" sz="1900" kern="1200"/>
        </a:p>
      </dsp:txBody>
      <dsp:txXfrm>
        <a:off x="2035561" y="476011"/>
        <a:ext cx="1782979" cy="687255"/>
      </dsp:txXfrm>
    </dsp:sp>
    <dsp:sp modelId="{DD58FCCA-5A53-48EF-830C-01A1BC2DEC5F}">
      <dsp:nvSpPr>
        <dsp:cNvPr id="0" name=""/>
        <dsp:cNvSpPr/>
      </dsp:nvSpPr>
      <dsp:spPr>
        <a:xfrm>
          <a:off x="2035561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01E74-0AE6-4A24-B178-617FDC7EFAEB}">
      <dsp:nvSpPr>
        <dsp:cNvPr id="0" name=""/>
        <dsp:cNvSpPr/>
      </dsp:nvSpPr>
      <dsp:spPr>
        <a:xfrm>
          <a:off x="4068158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Actuators</a:t>
          </a:r>
          <a:endParaRPr lang="en-US" sz="1900" kern="1200"/>
        </a:p>
      </dsp:txBody>
      <dsp:txXfrm>
        <a:off x="4068158" y="476011"/>
        <a:ext cx="1782979" cy="687255"/>
      </dsp:txXfrm>
    </dsp:sp>
    <dsp:sp modelId="{C7F39890-5C8D-48FD-9A3D-71E6A4C3F357}">
      <dsp:nvSpPr>
        <dsp:cNvPr id="0" name=""/>
        <dsp:cNvSpPr/>
      </dsp:nvSpPr>
      <dsp:spPr>
        <a:xfrm>
          <a:off x="4068158" y="1163266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23AC5-A2E2-4B16-BEA7-A94A2BECAD1C}">
      <dsp:nvSpPr>
        <dsp:cNvPr id="0" name=""/>
        <dsp:cNvSpPr/>
      </dsp:nvSpPr>
      <dsp:spPr>
        <a:xfrm>
          <a:off x="6100755" y="476011"/>
          <a:ext cx="1782979" cy="687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Sensors</a:t>
          </a:r>
          <a:endParaRPr lang="en-US" sz="1900" kern="1200" dirty="0"/>
        </a:p>
      </dsp:txBody>
      <dsp:txXfrm>
        <a:off x="6100755" y="476011"/>
        <a:ext cx="1782979" cy="687255"/>
      </dsp:txXfrm>
    </dsp:sp>
    <dsp:sp modelId="{C961A285-B32F-4EA0-A7A2-A0725D9D4CB3}">
      <dsp:nvSpPr>
        <dsp:cNvPr id="0" name=""/>
        <dsp:cNvSpPr/>
      </dsp:nvSpPr>
      <dsp:spPr>
        <a:xfrm>
          <a:off x="6100755" y="1146180"/>
          <a:ext cx="178297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772EB-A28C-4249-9248-E9285A7294E2}">
      <dsp:nvSpPr>
        <dsp:cNvPr id="0" name=""/>
        <dsp:cNvSpPr/>
      </dsp:nvSpPr>
      <dsp:spPr>
        <a:xfrm rot="10800000">
          <a:off x="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8154D5-B7B6-4090-B776-DC63838EC167}">
      <dsp:nvSpPr>
        <dsp:cNvPr id="0" name=""/>
        <dsp:cNvSpPr/>
      </dsp:nvSpPr>
      <dsp:spPr>
        <a:xfrm>
          <a:off x="1691756" y="435558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Utility-based agents</a:t>
          </a:r>
        </a:p>
      </dsp:txBody>
      <dsp:txXfrm>
        <a:off x="1729509" y="473311"/>
        <a:ext cx="2752863" cy="697876"/>
      </dsp:txXfrm>
    </dsp:sp>
    <dsp:sp modelId="{E9E54B10-0E80-4EC7-BDC9-1B1E1CD3F5FC}">
      <dsp:nvSpPr>
        <dsp:cNvPr id="0" name=""/>
        <dsp:cNvSpPr/>
      </dsp:nvSpPr>
      <dsp:spPr>
        <a:xfrm>
          <a:off x="1691756" y="1305613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Goal-based agents</a:t>
          </a:r>
        </a:p>
      </dsp:txBody>
      <dsp:txXfrm>
        <a:off x="1729509" y="1343366"/>
        <a:ext cx="2752863" cy="697876"/>
      </dsp:txXfrm>
    </dsp:sp>
    <dsp:sp modelId="{B5BCA4F7-7F6F-43C2-84D5-1C28E4BBCA24}">
      <dsp:nvSpPr>
        <dsp:cNvPr id="0" name=""/>
        <dsp:cNvSpPr/>
      </dsp:nvSpPr>
      <dsp:spPr>
        <a:xfrm>
          <a:off x="1691756" y="2175669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Model-based reflex agents</a:t>
          </a:r>
          <a:endParaRPr lang="en-US" sz="1900" kern="1200" dirty="0"/>
        </a:p>
      </dsp:txBody>
      <dsp:txXfrm>
        <a:off x="1729509" y="2213422"/>
        <a:ext cx="2752863" cy="697876"/>
      </dsp:txXfrm>
    </dsp:sp>
    <dsp:sp modelId="{54EC23F3-F115-4CD3-9500-0768D2AE6E17}">
      <dsp:nvSpPr>
        <dsp:cNvPr id="0" name=""/>
        <dsp:cNvSpPr/>
      </dsp:nvSpPr>
      <dsp:spPr>
        <a:xfrm>
          <a:off x="1691756" y="3045724"/>
          <a:ext cx="2828369" cy="77338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Simple reflex agents</a:t>
          </a:r>
        </a:p>
      </dsp:txBody>
      <dsp:txXfrm>
        <a:off x="1729509" y="3083477"/>
        <a:ext cx="2752863" cy="697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90261E-DED2-4ECB-93F0-6041BFF8436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54576A-F041-465B-B05C-90CC0BF4FA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ExpectedUtility</a:t>
            </a:r>
            <a:r>
              <a:rPr lang="en-US" baseline="0" dirty="0"/>
              <a:t>(action) = </a:t>
            </a:r>
            <a:r>
              <a:rPr lang="en-US" baseline="0" dirty="0" err="1"/>
              <a:t>sum_outcomes</a:t>
            </a:r>
            <a:r>
              <a:rPr lang="en-US" baseline="0" dirty="0"/>
              <a:t> Utility(outcome) * P(outcome)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7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1002-DB11-4CB5-8D08-702C16F0A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DA4DA-FE51-4727-A448-71DB39333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47C27-FF74-4852-9465-57F11B88E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C59D9-7B0B-4A47-B130-1CDBC65A3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62B86-7F7E-4139-B376-4AD4B8D85F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6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E097A-0202-40AA-A458-179EE75DF3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5B2DA-E7BB-48C3-84E0-E007D0828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E5F97-0747-4E28-9EC3-9A00DB5D1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94F5C-90A9-4417-807B-514F82366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FBB7-A63E-4184-8C27-28D5A1B90F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86196-CF52-4FC7-AF29-4DD7E56B54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4D00B-BD52-414C-8F65-9176DEBFB4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B7659-5440-4C5D-BF12-8650731C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7" r="20801" b="365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9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r>
              <a:rPr lang="en-US" sz="2900" dirty="0"/>
              <a:t>Intelligent Agents</a:t>
            </a:r>
            <a:br>
              <a:rPr lang="en-US" sz="2900" dirty="0"/>
            </a:br>
            <a:r>
              <a:rPr lang="en-US" sz="2900" dirty="0"/>
              <a:t>AIMA Chapter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C7274-F5AC-E29D-A377-AAED5E7A3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C67622BC-4AA0-4D26-8187-CF6FAE699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72922"/>
            <a:ext cx="3352800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Slides by Michael Hahsler</a:t>
            </a:r>
            <a:br>
              <a:rPr lang="en-US" sz="1700" dirty="0"/>
            </a:br>
            <a:r>
              <a:rPr lang="en-US" sz="1600" dirty="0"/>
              <a:t>with figures from the AIMA textbook. </a:t>
            </a:r>
            <a:r>
              <a:rPr lang="en-US" sz="1400" dirty="0"/>
              <a:t>	</a:t>
            </a:r>
            <a:r>
              <a:rPr lang="en-US" sz="1700" dirty="0"/>
              <a:t>	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3C116D-ED66-40ED-AFB0-7D0CA9A0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48200" y="6324600"/>
            <a:ext cx="4381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Image: "Robot at the British Library Science Fiction Exhibition" </a:t>
            </a:r>
            <a:br>
              <a:rPr lang="en-US" sz="1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by 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</a:rPr>
              <a:t>BadgerGravling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BB06AE9-068B-4E97-8907-09A9E5C55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38877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2A124C9-205E-4ABC-890A-F9FADE29D6F7}"/>
              </a:ext>
            </a:extLst>
          </p:cNvPr>
          <p:cNvSpPr txBox="1"/>
          <p:nvPr/>
        </p:nvSpPr>
        <p:spPr>
          <a:xfrm>
            <a:off x="1219200" y="6279488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DEE9E3-4392-126F-234A-9F42A3DE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20D215-E341-42A1-A360-25E5EA2B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US" sz="3000" dirty="0"/>
              <a:t>Self-driving Cars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1"/>
            <a:ext cx="3931158" cy="392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SAE Automation Levels</a:t>
            </a:r>
          </a:p>
          <a:p>
            <a:pPr lvl="1"/>
            <a:r>
              <a:rPr lang="en-US" sz="1400" dirty="0"/>
              <a:t>Level 1 - Driver Assistance (“hands on”)</a:t>
            </a:r>
          </a:p>
          <a:p>
            <a:pPr lvl="1"/>
            <a:r>
              <a:rPr lang="en-US" sz="1400" dirty="0"/>
              <a:t>Level 2 - Partial Automation (“hands off”)</a:t>
            </a:r>
          </a:p>
          <a:p>
            <a:pPr lvl="1"/>
            <a:r>
              <a:rPr lang="en-US" sz="1400" dirty="0"/>
              <a:t>Level 3 - Conditional Automation </a:t>
            </a:r>
          </a:p>
          <a:p>
            <a:pPr lvl="1"/>
            <a:r>
              <a:rPr lang="en-US" sz="1400" dirty="0"/>
              <a:t>Level 4 - High Automation</a:t>
            </a:r>
          </a:p>
          <a:p>
            <a:pPr lvl="1"/>
            <a:r>
              <a:rPr lang="en-US" sz="1400" dirty="0"/>
              <a:t>Level 5 - Full Automation (“steering wheel optional”)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Components</a:t>
            </a:r>
          </a:p>
          <a:p>
            <a:pPr lvl="1"/>
            <a:r>
              <a:rPr lang="en-US" sz="1400" dirty="0"/>
              <a:t>Sensing</a:t>
            </a:r>
          </a:p>
          <a:p>
            <a:pPr lvl="1"/>
            <a:r>
              <a:rPr lang="en-US" sz="1400" dirty="0"/>
              <a:t>Maps</a:t>
            </a:r>
          </a:p>
          <a:p>
            <a:pPr lvl="1"/>
            <a:r>
              <a:rPr lang="en-US" sz="1400" dirty="0"/>
              <a:t>Path planning</a:t>
            </a:r>
          </a:p>
          <a:p>
            <a:pPr lvl="1"/>
            <a:r>
              <a:rPr lang="en-US" sz="1400" dirty="0"/>
              <a:t>Controlling the vehicle</a:t>
            </a:r>
          </a:p>
          <a:p>
            <a:pPr lvl="1"/>
            <a:endParaRPr lang="en-US" sz="1400" dirty="0"/>
          </a:p>
          <a:p>
            <a:pPr marL="0" indent="0">
              <a:buNone/>
            </a:pPr>
            <a:r>
              <a:rPr lang="en-US" sz="2400" b="1" dirty="0"/>
              <a:t>Why is this so hard?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F33D4-366B-5510-395E-9B68207E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388" y="3276600"/>
            <a:ext cx="3352800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8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Self-Driving Car as a Rational Agents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2765427"/>
            <a:ext cx="7886700" cy="3635373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dirty="0"/>
              <a:t>If we have two cars and one provides more (expected) utility. </a:t>
            </a:r>
            <a:br>
              <a:rPr lang="en-US" sz="1400" dirty="0"/>
            </a:br>
            <a:r>
              <a:rPr lang="en-US" sz="1400" dirty="0"/>
              <a:t>Which car is rational?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Can a rational self-driving car be involved in an accident?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How would a self-driving car explore and learn?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What does bounded rationality mean for a self-driving car?</a:t>
            </a:r>
          </a:p>
          <a:p>
            <a:endParaRPr lang="en-US" sz="1400" dirty="0"/>
          </a:p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/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Rule</a:t>
                </a:r>
                <a:r>
                  <a:rPr lang="en-US" sz="1600" dirty="0"/>
                  <a:t>: Pick the action that maximize the expected utility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F7FD68-7C82-41A2-E1B3-CBC99B34A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47800"/>
                <a:ext cx="4752975" cy="892552"/>
              </a:xfrm>
              <a:prstGeom prst="rect">
                <a:avLst/>
              </a:prstGeom>
              <a:blipFill>
                <a:blip r:embed="rId3"/>
                <a:stretch>
                  <a:fillRect l="-639" t="-1342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6">
            <a:extLst>
              <a:ext uri="{FF2B5EF4-FFF2-40B4-BE49-F238E27FC236}">
                <a16:creationId xmlns:a16="http://schemas.microsoft.com/office/drawing/2014/main" id="{20AD6A81-08C9-5A19-F0F1-4B885C542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126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D2D7F-D965-DCC3-C313-9DF376A2998E}"/>
              </a:ext>
            </a:extLst>
          </p:cNvPr>
          <p:cNvSpPr txBox="1"/>
          <p:nvPr/>
        </p:nvSpPr>
        <p:spPr>
          <a:xfrm>
            <a:off x="608985" y="2408467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Answer the following questions:</a:t>
            </a:r>
          </a:p>
        </p:txBody>
      </p:sp>
    </p:spTree>
    <p:extLst>
      <p:ext uri="{BB962C8B-B14F-4D97-AF65-F5344CB8AC3E}">
        <p14:creationId xmlns:p14="http://schemas.microsoft.com/office/powerpoint/2010/main" val="2100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4370-BFB5-4F7A-82C5-D13C30B6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212110" cy="1325563"/>
          </a:xfrm>
        </p:spPr>
        <p:txBody>
          <a:bodyPr/>
          <a:lstStyle/>
          <a:p>
            <a:r>
              <a:rPr lang="en-US" dirty="0"/>
              <a:t>PEAS Description of the Environment of a Self-Driving Car</a:t>
            </a:r>
          </a:p>
        </p:txBody>
      </p:sp>
      <p:graphicFrame>
        <p:nvGraphicFramePr>
          <p:cNvPr id="4" name="Content Placeholder 3" descr="PEAS Tables">
            <a:extLst>
              <a:ext uri="{FF2B5EF4-FFF2-40B4-BE49-F238E27FC236}">
                <a16:creationId xmlns:a16="http://schemas.microsoft.com/office/drawing/2014/main" id="{9C8EE6A5-115B-4250-A57D-7EA0DC7DD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2008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C501DE79-BED8-664A-A7F5-916398E4B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0760" y="6278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44A013-EECD-0365-9F5B-4164E530DF2E}"/>
              </a:ext>
            </a:extLst>
          </p:cNvPr>
          <p:cNvSpPr txBox="1"/>
          <p:nvPr/>
        </p:nvSpPr>
        <p:spPr>
          <a:xfrm>
            <a:off x="533400" y="1825625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Complete the PEAS description.</a:t>
            </a:r>
          </a:p>
        </p:txBody>
      </p:sp>
    </p:spTree>
    <p:extLst>
      <p:ext uri="{BB962C8B-B14F-4D97-AF65-F5344CB8AC3E}">
        <p14:creationId xmlns:p14="http://schemas.microsoft.com/office/powerpoint/2010/main" val="155573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913-C294-4869-8267-9373CE4E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3163"/>
          </a:xfrm>
        </p:spPr>
        <p:txBody>
          <a:bodyPr>
            <a:normAutofit/>
          </a:bodyPr>
          <a:lstStyle/>
          <a:p>
            <a:r>
              <a:rPr lang="en-US" dirty="0"/>
              <a:t>Percepts and States: Self-Driving Car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D2AA4-3A41-666C-9A21-13E65F063BC0}"/>
              </a:ext>
            </a:extLst>
          </p:cNvPr>
          <p:cNvSpPr txBox="1"/>
          <p:nvPr/>
        </p:nvSpPr>
        <p:spPr>
          <a:xfrm>
            <a:off x="1060040" y="1034768"/>
            <a:ext cx="3638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Describe percepts and states.</a:t>
            </a:r>
          </a:p>
        </p:txBody>
      </p:sp>
      <p:sp>
        <p:nvSpPr>
          <p:cNvPr id="11" name="Rectangle 10" descr="An empty table for percepts and states,">
            <a:extLst>
              <a:ext uri="{FF2B5EF4-FFF2-40B4-BE49-F238E27FC236}">
                <a16:creationId xmlns:a16="http://schemas.microsoft.com/office/drawing/2014/main" id="{86DF5C27-232E-48B7-8171-EA8A2E3A93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43000" y="1524000"/>
            <a:ext cx="7086600" cy="457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ED5A7-33F5-44FF-A8D2-C1229027E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7800" y="171489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Percepts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74D32-43A7-4A26-B966-801AF47D5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64456" y="1712069"/>
            <a:ext cx="15296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176349-B70C-1AEC-89C0-6BF966029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87238" y="1981200"/>
            <a:ext cx="0" cy="37948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6">
            <a:extLst>
              <a:ext uri="{FF2B5EF4-FFF2-40B4-BE49-F238E27FC236}">
                <a16:creationId xmlns:a16="http://schemas.microsoft.com/office/drawing/2014/main" id="{40A742E5-9DB6-B5E0-2C9D-7BB6A1D48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8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80952D-B85D-4F0D-B7D7-FD1AEFB93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49" r="40741" b="29953"/>
          <a:stretch/>
        </p:blipFill>
        <p:spPr>
          <a:xfrm>
            <a:off x="5257800" y="1905000"/>
            <a:ext cx="16764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727B5A-ADFB-4041-8CA1-D79831A7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Representation: Self-Driving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124E-678D-40F0-8214-4360179C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4476750" cy="2286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States help to keep track of the environment and the agent in the environment.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Design a structured representation for the state of a self-driving car.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</a:t>
            </a:r>
            <a:r>
              <a:rPr lang="en-US" sz="2000" dirty="0" err="1"/>
              <a:t>fluents</a:t>
            </a:r>
            <a:r>
              <a:rPr lang="en-US" sz="2000" dirty="0"/>
              <a:t> should it contain?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What actions can cause transitions?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Draw a small transition diagram.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1F6455A-2485-B0DA-DAC2-B15E3F61A4BE}"/>
              </a:ext>
            </a:extLst>
          </p:cNvPr>
          <p:cNvSpPr/>
          <p:nvPr/>
        </p:nvSpPr>
        <p:spPr>
          <a:xfrm>
            <a:off x="5361540" y="1447800"/>
            <a:ext cx="1257300" cy="533400"/>
          </a:xfrm>
          <a:prstGeom prst="wedgeRectCallout">
            <a:avLst>
              <a:gd name="adj1" fmla="val 6558"/>
              <a:gd name="adj2" fmla="val 16691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Action causes transition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06C82-3C11-0925-0BB1-2921BC51CE19}"/>
              </a:ext>
            </a:extLst>
          </p:cNvPr>
          <p:cNvSpPr/>
          <p:nvPr/>
        </p:nvSpPr>
        <p:spPr>
          <a:xfrm>
            <a:off x="7086600" y="1897062"/>
            <a:ext cx="1763160" cy="769938"/>
          </a:xfrm>
          <a:prstGeom prst="wedgeRectCallout">
            <a:avLst>
              <a:gd name="adj1" fmla="val -79287"/>
              <a:gd name="adj2" fmla="val 38038"/>
            </a:avLst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Variables describing the system state are called “</a:t>
            </a:r>
            <a:r>
              <a:rPr lang="en-US" sz="1200" dirty="0" err="1"/>
              <a:t>fluents</a:t>
            </a:r>
            <a:r>
              <a:rPr lang="en-US" sz="12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05423-8641-4938-9DCF-1B35787E5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4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a Self-Driving 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7DB37-EDD5-07F3-AF05-F2C68E2B27D3}"/>
              </a:ext>
            </a:extLst>
          </p:cNvPr>
          <p:cNvSpPr txBox="1"/>
          <p:nvPr/>
        </p:nvSpPr>
        <p:spPr>
          <a:xfrm>
            <a:off x="731044" y="1645754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Fully observable: </a:t>
            </a:r>
            <a:r>
              <a:rPr lang="en-US" sz="1400" dirty="0"/>
              <a:t>The agent’s sensors always show the whole </a:t>
            </a:r>
            <a:r>
              <a:rPr lang="en-US" sz="1400" b="1" dirty="0"/>
              <a:t>state</a:t>
            </a:r>
            <a:r>
              <a:rPr lang="en-US" sz="1400" dirty="0"/>
              <a:t>.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EE6AF-025E-E64D-E65C-8B1334B2C89F}"/>
              </a:ext>
            </a:extLst>
          </p:cNvPr>
          <p:cNvSpPr txBox="1"/>
          <p:nvPr/>
        </p:nvSpPr>
        <p:spPr>
          <a:xfrm>
            <a:off x="3902869" y="168580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7FCA1-B948-8AB0-0850-212AAF1F9022}"/>
              </a:ext>
            </a:extLst>
          </p:cNvPr>
          <p:cNvSpPr txBox="1"/>
          <p:nvPr/>
        </p:nvSpPr>
        <p:spPr>
          <a:xfrm>
            <a:off x="4687491" y="1600200"/>
            <a:ext cx="34956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Partially observable: </a:t>
            </a:r>
            <a:r>
              <a:rPr lang="en-US" sz="1400" dirty="0"/>
              <a:t>The agent only perceives part of the </a:t>
            </a:r>
            <a:r>
              <a:rPr lang="en-US" sz="1400" b="1" dirty="0"/>
              <a:t>state</a:t>
            </a:r>
            <a:r>
              <a:rPr lang="en-US" sz="1400" dirty="0"/>
              <a:t> and needs to remember or infer the test.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0C5A-BE06-2C42-743D-46DB9EA4EBB2}"/>
              </a:ext>
            </a:extLst>
          </p:cNvPr>
          <p:cNvSpPr txBox="1"/>
          <p:nvPr/>
        </p:nvSpPr>
        <p:spPr>
          <a:xfrm>
            <a:off x="713261" y="2963113"/>
            <a:ext cx="3352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Deterministic: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100% reliable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Changes in the environment are completely determined by the current </a:t>
            </a:r>
            <a:r>
              <a:rPr lang="en-US" sz="1400" b="1" dirty="0"/>
              <a:t>state</a:t>
            </a:r>
            <a:r>
              <a:rPr lang="en-US" sz="1400" dirty="0"/>
              <a:t> of the environment and the agent’s </a:t>
            </a:r>
            <a:r>
              <a:rPr lang="en-US" sz="1400" b="1" dirty="0"/>
              <a:t>action</a:t>
            </a:r>
            <a:r>
              <a:rPr lang="en-US" sz="1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EF461-CAB3-3D4F-A7B4-1317532ABE44}"/>
              </a:ext>
            </a:extLst>
          </p:cNvPr>
          <p:cNvSpPr txBox="1"/>
          <p:nvPr/>
        </p:nvSpPr>
        <p:spPr>
          <a:xfrm>
            <a:off x="3902869" y="3310338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4564F-4CA9-E994-AEFA-685152CE3843}"/>
              </a:ext>
            </a:extLst>
          </p:cNvPr>
          <p:cNvSpPr txBox="1"/>
          <p:nvPr/>
        </p:nvSpPr>
        <p:spPr>
          <a:xfrm>
            <a:off x="4726781" y="2946481"/>
            <a:ext cx="38076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Stochastic: 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b="1" dirty="0"/>
              <a:t>Percepts</a:t>
            </a:r>
            <a:r>
              <a:rPr lang="en-US" sz="1400" dirty="0"/>
              <a:t> are unreliable (noise distribution, sensor failure probability, etc.). This is called a stochastic sensor model.</a:t>
            </a:r>
            <a:endParaRPr lang="en-US" dirty="0"/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The </a:t>
            </a:r>
            <a:r>
              <a:rPr lang="en-US" sz="1400" b="1" dirty="0"/>
              <a:t>transition function </a:t>
            </a:r>
            <a:r>
              <a:rPr lang="en-US" sz="1400" dirty="0"/>
              <a:t>is stochastic leading to transition probabilities and a Markov process.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81E99-A152-2A54-2420-D8BB4FF0A789}"/>
              </a:ext>
            </a:extLst>
          </p:cNvPr>
          <p:cNvSpPr txBox="1"/>
          <p:nvPr/>
        </p:nvSpPr>
        <p:spPr>
          <a:xfrm>
            <a:off x="761999" y="4917979"/>
            <a:ext cx="31920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Known:</a:t>
            </a:r>
            <a:r>
              <a:rPr lang="en-US" sz="1400" dirty="0"/>
              <a:t> The agent knows the </a:t>
            </a:r>
            <a:r>
              <a:rPr lang="en-US" sz="1400" b="1" dirty="0"/>
              <a:t>transition function</a:t>
            </a:r>
            <a:r>
              <a:rPr lang="en-US" sz="1400" dirty="0"/>
              <a:t>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72446-10E7-A83B-5077-42BE18846B52}"/>
              </a:ext>
            </a:extLst>
          </p:cNvPr>
          <p:cNvSpPr txBox="1"/>
          <p:nvPr/>
        </p:nvSpPr>
        <p:spPr>
          <a:xfrm>
            <a:off x="3954065" y="4972356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D0578C-E990-7296-FE42-1FD1F0823F03}"/>
              </a:ext>
            </a:extLst>
          </p:cNvPr>
          <p:cNvSpPr txBox="1"/>
          <p:nvPr/>
        </p:nvSpPr>
        <p:spPr>
          <a:xfrm>
            <a:off x="4687491" y="4888450"/>
            <a:ext cx="3807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Unknown: </a:t>
            </a:r>
            <a:r>
              <a:rPr lang="en-US" sz="1400" dirty="0"/>
              <a:t>The needs to </a:t>
            </a:r>
            <a:r>
              <a:rPr lang="en-US" sz="1400" b="1" dirty="0"/>
              <a:t>learn the transition function</a:t>
            </a:r>
            <a:r>
              <a:rPr lang="en-US" sz="1400" dirty="0"/>
              <a:t> by trying actions. 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" name="Group 1" descr="Check what applies.">
            <a:extLst>
              <a:ext uri="{FF2B5EF4-FFF2-40B4-BE49-F238E27FC236}">
                <a16:creationId xmlns:a16="http://schemas.microsoft.com/office/drawing/2014/main" id="{DCBF1301-F0D0-37FB-E645-EFE9CD11E7F7}"/>
              </a:ext>
            </a:extLst>
          </p:cNvPr>
          <p:cNvGrpSpPr/>
          <p:nvPr/>
        </p:nvGrpSpPr>
        <p:grpSpPr>
          <a:xfrm>
            <a:off x="2452581" y="5888614"/>
            <a:ext cx="4238838" cy="765721"/>
            <a:chOff x="4953000" y="6061025"/>
            <a:chExt cx="4283118" cy="7657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200A52-8F0B-91F2-2B18-C9B8AC03505B}"/>
                </a:ext>
              </a:extLst>
            </p:cNvPr>
            <p:cNvSpPr txBox="1"/>
            <p:nvPr/>
          </p:nvSpPr>
          <p:spPr>
            <a:xfrm>
              <a:off x="5486399" y="6180415"/>
              <a:ext cx="374971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 and explain what it means for a self-driving car.</a:t>
              </a:r>
            </a:p>
          </p:txBody>
        </p:sp>
        <p:pic>
          <p:nvPicPr>
            <p:cNvPr id="10" name="Graphic 9" descr="Checkbox Checked with solid fill">
              <a:extLst>
                <a:ext uri="{FF2B5EF4-FFF2-40B4-BE49-F238E27FC236}">
                  <a16:creationId xmlns:a16="http://schemas.microsoft.com/office/drawing/2014/main" id="{75EB54DD-16B1-9E22-B674-0E4E601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31EDD93-919E-818B-E148-E34FDD24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7437" y="301185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6E63DC-4FAD-0129-38C3-4CF7FEC9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2" y="174702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28FD9-0B73-33F3-50F6-DE1FFCB8F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17027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08C98F-8052-7D31-94C5-319C0A31A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1" y="326866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97673-FF9B-1BF0-0C0D-B58F06885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70" y="3477404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ACB31-3A60-D1BA-B70D-74060BAF3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3240356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5F93-AC14-C686-D4F3-98EDE02C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025" y="5008793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40EDB-C97A-AE21-5D4A-0CACE7D9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3901637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E9108-79B7-BE93-A2D0-6CF2BED3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3525" y="5038299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Intelligent Agent is a </a:t>
            </a:r>
            <a:br>
              <a:rPr lang="en-US" dirty="0"/>
            </a:br>
            <a:r>
              <a:rPr lang="en-US" dirty="0"/>
              <a:t>Self-Driving Car? </a:t>
            </a:r>
          </a:p>
        </p:txBody>
      </p:sp>
      <p:graphicFrame>
        <p:nvGraphicFramePr>
          <p:cNvPr id="2" name="Content Placeholder 1" descr="A figure with the four agent types covered so far. Each agent has a check box.">
            <a:extLst>
              <a:ext uri="{FF2B5EF4-FFF2-40B4-BE49-F238E27FC236}">
                <a16:creationId xmlns:a16="http://schemas.microsoft.com/office/drawing/2014/main" id="{22A48921-D15F-4F33-808F-C00BAA1F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50747"/>
              </p:ext>
            </p:extLst>
          </p:nvPr>
        </p:nvGraphicFramePr>
        <p:xfrm>
          <a:off x="628650" y="166846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C301F9-4D8F-484A-8F4D-6A05CB5B419A}"/>
              </a:ext>
            </a:extLst>
          </p:cNvPr>
          <p:cNvSpPr txBox="1"/>
          <p:nvPr/>
        </p:nvSpPr>
        <p:spPr>
          <a:xfrm>
            <a:off x="5410200" y="1996837"/>
            <a:ext cx="3105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collect utility over time? How would the utility for each state be defined?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499C2C-DA7C-4702-8951-9F3A8E6E1800}"/>
              </a:ext>
            </a:extLst>
          </p:cNvPr>
          <p:cNvSpPr txBox="1"/>
          <p:nvPr/>
        </p:nvSpPr>
        <p:spPr>
          <a:xfrm>
            <a:off x="5410200" y="31135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have a goal state?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3FF3-A7B8-4E61-901C-8229EAC2C575}"/>
              </a:ext>
            </a:extLst>
          </p:cNvPr>
          <p:cNvSpPr txBox="1"/>
          <p:nvPr/>
        </p:nvSpPr>
        <p:spPr>
          <a:xfrm>
            <a:off x="5416378" y="3746895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store state information. How would they be defined (atomic/factored)?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AA75-C94E-4445-AD1B-F468B33665DD}"/>
              </a:ext>
            </a:extLst>
          </p:cNvPr>
          <p:cNvSpPr txBox="1"/>
          <p:nvPr/>
        </p:nvSpPr>
        <p:spPr>
          <a:xfrm>
            <a:off x="5410199" y="4754295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it use simple rules based on the current percepts?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AFA01-1466-4DBF-AA3A-9AF70B43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21343" y="3567707"/>
            <a:ext cx="3367314" cy="4572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it learning?</a:t>
            </a:r>
          </a:p>
        </p:txBody>
      </p:sp>
      <p:grpSp>
        <p:nvGrpSpPr>
          <p:cNvPr id="12" name="Group 11" descr="Check what applies.">
            <a:extLst>
              <a:ext uri="{FF2B5EF4-FFF2-40B4-BE49-F238E27FC236}">
                <a16:creationId xmlns:a16="http://schemas.microsoft.com/office/drawing/2014/main" id="{3C80410A-2FDB-E16D-D734-401410472D6F}"/>
              </a:ext>
            </a:extLst>
          </p:cNvPr>
          <p:cNvGrpSpPr/>
          <p:nvPr/>
        </p:nvGrpSpPr>
        <p:grpSpPr>
          <a:xfrm>
            <a:off x="6096000" y="5984480"/>
            <a:ext cx="2743200" cy="598587"/>
            <a:chOff x="4953000" y="6061025"/>
            <a:chExt cx="2743200" cy="5985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7004E1-6956-1083-BCB6-C03D40552927}"/>
                </a:ext>
              </a:extLst>
            </p:cNvPr>
            <p:cNvSpPr txBox="1"/>
            <p:nvPr/>
          </p:nvSpPr>
          <p:spPr>
            <a:xfrm>
              <a:off x="5486400" y="6180415"/>
              <a:ext cx="2209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Check what applies</a:t>
              </a:r>
            </a:p>
          </p:txBody>
        </p:sp>
        <p:pic>
          <p:nvPicPr>
            <p:cNvPr id="11" name="Graphic 10" descr="Checkbox Checked with solid fill">
              <a:extLst>
                <a:ext uri="{FF2B5EF4-FFF2-40B4-BE49-F238E27FC236}">
                  <a16:creationId xmlns:a16="http://schemas.microsoft.com/office/drawing/2014/main" id="{3657BB7C-5DFA-1ECE-7AAD-704282F2F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53000" y="6061025"/>
              <a:ext cx="598587" cy="598587"/>
            </a:xfrm>
            <a:prstGeom prst="rect">
              <a:avLst/>
            </a:prstGeom>
          </p:spPr>
        </p:pic>
      </p:grpSp>
      <p:pic>
        <p:nvPicPr>
          <p:cNvPr id="5" name="Picture 6">
            <a:extLst>
              <a:ext uri="{FF2B5EF4-FFF2-40B4-BE49-F238E27FC236}">
                <a16:creationId xmlns:a16="http://schemas.microsoft.com/office/drawing/2014/main" id="{1EE08532-975D-479B-C5BF-966FA6942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10400" y="321657"/>
            <a:ext cx="174232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A106359-2FAB-A148-0AAB-FE5F68BEF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2382302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832BBB-D08C-990F-289A-30DAE7EF6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818" y="326486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9F746-FF70-F10B-B65B-A480561B1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14600" y="501065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F1E30-EF93-2A83-69F7-FF310ACC5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818" y="39299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EA7DD-9200-5534-2C7D-00F7F72F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990" y="4754295"/>
            <a:ext cx="150019" cy="15240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7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9DEE9E3-4392-126F-234A-9F42A3DE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r="-2" b="3433"/>
          <a:stretch/>
        </p:blipFill>
        <p:spPr bwMode="auto"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C20D215-E341-42A1-A360-25E5EA2B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 r="925" b="2"/>
          <a:stretch/>
        </p:blipFill>
        <p:spPr bwMode="auto"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4050D-4602-5A49-7035-11F3F8F6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Why is this so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A21F-1574-DAA3-1675-4076432A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42" y="2512612"/>
            <a:ext cx="3931158" cy="336498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Self-driving cars operate in a very complicated partially observable, stochastic, and  dynamic environment. </a:t>
            </a:r>
          </a:p>
          <a:p>
            <a:r>
              <a:rPr lang="en-US" sz="2400" dirty="0"/>
              <a:t>Can only use bounded rationality because of limits with sensors and computational power.</a:t>
            </a:r>
          </a:p>
          <a:p>
            <a:r>
              <a:rPr lang="en-US" sz="2400" dirty="0"/>
              <a:t>Require a set of different agents that cooperate.</a:t>
            </a:r>
          </a:p>
        </p:txBody>
      </p:sp>
    </p:spTree>
    <p:extLst>
      <p:ext uri="{BB962C8B-B14F-4D97-AF65-F5344CB8AC3E}">
        <p14:creationId xmlns:p14="http://schemas.microsoft.com/office/powerpoint/2010/main" val="41043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with darker green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23289</TotalTime>
  <Words>575</Words>
  <Application>Microsoft Office PowerPoint</Application>
  <PresentationFormat>On-screen Show (4:3)</PresentationFormat>
  <Paragraphs>90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Intelligent Agents AIMA Chapter 2</vt:lpstr>
      <vt:lpstr>Self-driving Cars </vt:lpstr>
      <vt:lpstr>A Self-Driving Car as a Rational Agents</vt:lpstr>
      <vt:lpstr>PEAS Description of the Environment of a Self-Driving Car</vt:lpstr>
      <vt:lpstr>Percepts and States: Self-Driving Car</vt:lpstr>
      <vt:lpstr>State Representation: Self-Driving Car</vt:lpstr>
      <vt:lpstr>Environment for a Self-Driving Car</vt:lpstr>
      <vt:lpstr>What Type of Intelligent Agent is a  Self-Driving Car? </vt:lpstr>
      <vt:lpstr>Why is this so hard?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Hahsler, Michael</cp:lastModifiedBy>
  <cp:revision>214</cp:revision>
  <cp:lastPrinted>2021-08-30T18:56:39Z</cp:lastPrinted>
  <dcterms:created xsi:type="dcterms:W3CDTF">2003-12-17T02:32:09Z</dcterms:created>
  <dcterms:modified xsi:type="dcterms:W3CDTF">2024-11-26T18:36:50Z</dcterms:modified>
</cp:coreProperties>
</file>