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8C3096-EE3B-4EE9-86CB-68D168FD9A80}">
          <p14:sldIdLst>
            <p14:sldId id="256"/>
            <p14:sldId id="277"/>
          </p14:sldIdLst>
        </p14:section>
        <p14:section name="Classical Planning" id="{620C2C4E-CD3E-4B37-85B7-942CB642F37F}">
          <p14:sldIdLst>
            <p14:sldId id="259"/>
            <p14:sldId id="257"/>
            <p14:sldId id="258"/>
            <p14:sldId id="263"/>
            <p14:sldId id="260"/>
          </p14:sldIdLst>
        </p14:section>
        <p14:section name="Hierarchical Planning" id="{BA9E1061-9980-423A-BF16-D22F87BF00A3}">
          <p14:sldIdLst>
            <p14:sldId id="261"/>
            <p14:sldId id="262"/>
            <p14:sldId id="264"/>
            <p14:sldId id="265"/>
            <p14:sldId id="267"/>
            <p14:sldId id="266"/>
          </p14:sldIdLst>
        </p14:section>
        <p14:section name="Monitoring and Replanning" id="{3731A2A3-93A5-4176-93C7-13309F1B13CF}">
          <p14:sldIdLst>
            <p14:sldId id="268"/>
            <p14:sldId id="269"/>
            <p14:sldId id="271"/>
            <p14:sldId id="270"/>
            <p14:sldId id="272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101" d="100"/>
          <a:sy n="101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36B44-9B85-F3C7-A7D5-20DB22A001CF}"/>
              </a:ext>
            </a:extLst>
          </p:cNvPr>
          <p:cNvGrpSpPr/>
          <p:nvPr/>
        </p:nvGrpSpPr>
        <p:grpSpPr>
          <a:xfrm>
            <a:off x="418994" y="6324600"/>
            <a:ext cx="3817727" cy="430887"/>
            <a:chOff x="418994" y="6324600"/>
            <a:chExt cx="3817727" cy="430887"/>
          </a:xfrm>
        </p:grpSpPr>
        <p:pic>
          <p:nvPicPr>
            <p:cNvPr id="4" name="Picture 4" descr="Creative Commons License">
              <a:extLst>
                <a:ext uri="{FF2B5EF4-FFF2-40B4-BE49-F238E27FC236}">
                  <a16:creationId xmlns:a16="http://schemas.microsoft.com/office/drawing/2014/main" id="{59275241-1F06-4C10-3F81-4E4B24120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94" y="6433889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B4619D-0FEC-CD14-2529-EE8ABD0600A7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1147-FE59-5A54-59B5-B68C8360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A10852-984E-84C0-E1F9-0438CCF64AC7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6359F7-35AE-C296-326D-166035E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F99C8-7255-B02A-7DCC-FCB25772D1B1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Search for Primitive Solutions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 </a:t>
            </a:r>
            <a:br>
              <a:rPr lang="en-US" dirty="0"/>
            </a:br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dirty="0"/>
              <a:t>Action monitoring: Only execute action if the preconditions are met.</a:t>
            </a:r>
          </a:p>
          <a:p>
            <a:pPr lvl="1"/>
            <a:r>
              <a:rPr lang="en-US" dirty="0"/>
              <a:t>Plan monitoring: Verify that the remaining plan will still succeed.</a:t>
            </a:r>
          </a:p>
          <a:p>
            <a:pPr lvl="1"/>
            <a:r>
              <a:rPr lang="en-US" dirty="0"/>
              <a:t>Goal monitoring: Check if a better set of goals has become available.</a:t>
            </a:r>
          </a:p>
          <a:p>
            <a:pPr lvl="1"/>
            <a:endParaRPr lang="en-US" dirty="0"/>
          </a:p>
          <a:p>
            <a:r>
              <a:rPr lang="en-US" dirty="0"/>
              <a:t>Contingency plans can often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292087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8"/>
          </a:xfrm>
          <a:prstGeom prst="wedgeRectCallout">
            <a:avLst>
              <a:gd name="adj1" fmla="val -111725"/>
              <a:gd name="adj2" fmla="val -6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  <a:blipFill>
                <a:blip r:embed="rId2"/>
                <a:stretch>
                  <a:fillRect l="-1244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1531</Words>
  <Application>Microsoft Office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Search for Primitive Solutions - Implementation</vt:lpstr>
      <vt:lpstr>Searching for Abstract Solutions </vt:lpstr>
      <vt:lpstr>Monitoring and Replanning</vt:lpstr>
      <vt:lpstr>Determinism &amp; Observability -  Belief States</vt:lpstr>
      <vt:lpstr>Observability - Percept Schema</vt:lpstr>
      <vt:lpstr>Observability - Sensorless Planning (Conformant planning)</vt:lpstr>
      <vt:lpstr>Determinism &amp; Observability -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60</cp:revision>
  <dcterms:created xsi:type="dcterms:W3CDTF">2020-12-02T20:47:32Z</dcterms:created>
  <dcterms:modified xsi:type="dcterms:W3CDTF">2024-12-07T13:32:43Z</dcterms:modified>
</cp:coreProperties>
</file>