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88" d="100"/>
          <a:sy n="88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3392E-78FD-9336-746C-64B1E485C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8994" y="6324600"/>
            <a:ext cx="3817727" cy="430887"/>
            <a:chOff x="418994" y="6324600"/>
            <a:chExt cx="3817727" cy="430887"/>
          </a:xfrm>
        </p:grpSpPr>
        <p:pic>
          <p:nvPicPr>
            <p:cNvPr id="14" name="Picture 4" descr="Creative Commons License">
              <a:extLst>
                <a:ext uri="{FF2B5EF4-FFF2-40B4-BE49-F238E27FC236}">
                  <a16:creationId xmlns:a16="http://schemas.microsoft.com/office/drawing/2014/main" id="{05BC3E25-3E06-4E87-A113-29A9BDF70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94" y="6433889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 descr="The approach is to Estimate the Joint Probability Distribution, then Calculate Marginal and Conditional Probabilities, and finally Apply Bayes’ Theorem.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185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(Cavity,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(Cavity)P(Weather)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 |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 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for the chance of getting Head.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C319BAC-9EF6-A219-9D74-43EDB9D0D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9700" y="5818729"/>
            <a:ext cx="1471878" cy="685800"/>
            <a:chOff x="6489700" y="5818729"/>
            <a:chExt cx="1471878" cy="6858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23ABAC1-8523-4AC7-83B4-557F0AF07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039300" y="5445605"/>
              <a:ext cx="228602" cy="97485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9F6D16-48D6-49A8-8E20-473182579280}"/>
                </a:ext>
              </a:extLst>
            </p:cNvPr>
            <p:cNvSpPr txBox="1"/>
            <p:nvPr/>
          </p:nvSpPr>
          <p:spPr>
            <a:xfrm>
              <a:off x="6489700" y="6042864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likelihood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9846" y="2689928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frequentist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9"/>
                <a:ext cx="696116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If the likelihood for cats is smaller, but the prior probability is much higher, cat may have a larger posterior probability!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9"/>
                <a:ext cx="6961168" cy="4351338"/>
              </a:xfrm>
              <a:blipFill>
                <a:blip r:embed="rId3"/>
                <a:stretch>
                  <a:fillRect l="-876" t="-1961" r="-175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05000" y="2729732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183277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163069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  <a:blipFill>
                <a:blip r:embed="rId7"/>
                <a:stretch>
                  <a:fillRect l="-791" r="-1581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that means predict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77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minimizing expected 0-1 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  <a:p>
            <a:r>
              <a:rPr lang="en-US" sz="2800" dirty="0"/>
              <a:t>Issue is that we need to define/learn the complete joint probability distribution! Much of ML is about overcoming this issue.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also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4172</Words>
  <Application>Microsoft Office PowerPoint</Application>
  <PresentationFormat>On-screen Show (4:3)</PresentationFormat>
  <Paragraphs>534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Contents</vt:lpstr>
      <vt:lpstr>Example: Catching a Flight with a Logical Agent</vt:lpstr>
      <vt:lpstr>Example: Catching a Flight Making a Decision Under Uncertainty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62</cp:revision>
  <dcterms:created xsi:type="dcterms:W3CDTF">2020-12-02T20:47:32Z</dcterms:created>
  <dcterms:modified xsi:type="dcterms:W3CDTF">2024-12-07T14:44:37Z</dcterms:modified>
</cp:coreProperties>
</file>