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0DE117"/>
    <a:srgbClr val="529452"/>
    <a:srgbClr val="3C6C3C"/>
    <a:srgbClr val="328C8C"/>
    <a:srgbClr val="C8500A"/>
    <a:srgbClr val="E65014"/>
    <a:srgbClr val="501E5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D30AF-E5A1-43D9-9A26-D61DB8B48D63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510B4-0D3C-4274-BEF0-432608DAB2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510B4-0D3C-4274-BEF0-432608DAB27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510B4-0D3C-4274-BEF0-432608DAB27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510B4-0D3C-4274-BEF0-432608DAB27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510B4-0D3C-4274-BEF0-432608DAB27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直接连接符 117"/>
          <p:cNvCxnSpPr/>
          <p:nvPr/>
        </p:nvCxnSpPr>
        <p:spPr>
          <a:xfrm rot="5400000">
            <a:off x="6380529" y="3334985"/>
            <a:ext cx="857257" cy="330909"/>
          </a:xfrm>
          <a:prstGeom prst="line">
            <a:avLst/>
          </a:prstGeom>
          <a:ln w="63500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5715010" y="3429002"/>
            <a:ext cx="785816" cy="714378"/>
          </a:xfrm>
          <a:prstGeom prst="line">
            <a:avLst/>
          </a:prstGeom>
          <a:ln w="63500">
            <a:solidFill>
              <a:srgbClr val="00B05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rot="16200000" flipH="1">
            <a:off x="6322234" y="2107397"/>
            <a:ext cx="928691" cy="428627"/>
          </a:xfrm>
          <a:prstGeom prst="line">
            <a:avLst/>
          </a:prstGeom>
          <a:ln w="63500">
            <a:solidFill>
              <a:srgbClr val="00B0F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428596" y="214290"/>
            <a:ext cx="1209621" cy="2643206"/>
            <a:chOff x="1643042" y="1214422"/>
            <a:chExt cx="1209621" cy="2643206"/>
          </a:xfrm>
        </p:grpSpPr>
        <p:grpSp>
          <p:nvGrpSpPr>
            <p:cNvPr id="13" name="组合 12"/>
            <p:cNvGrpSpPr/>
            <p:nvPr/>
          </p:nvGrpSpPr>
          <p:grpSpPr>
            <a:xfrm>
              <a:off x="1643042" y="1214422"/>
              <a:ext cx="1143008" cy="2643206"/>
              <a:chOff x="1643042" y="1214422"/>
              <a:chExt cx="1143008" cy="2643206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1643042" y="1214422"/>
                <a:ext cx="428628" cy="925122"/>
              </a:xfrm>
              <a:prstGeom prst="rect">
                <a:avLst/>
              </a:prstGeom>
              <a:solidFill>
                <a:srgbClr val="E650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643042" y="2932506"/>
                <a:ext cx="428628" cy="925122"/>
              </a:xfrm>
              <a:prstGeom prst="rect">
                <a:avLst/>
              </a:prstGeom>
              <a:solidFill>
                <a:srgbClr val="32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2357422" y="2007384"/>
                <a:ext cx="428628" cy="925122"/>
              </a:xfrm>
              <a:prstGeom prst="rect">
                <a:avLst/>
              </a:prstGeom>
              <a:solidFill>
                <a:srgbClr val="501E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" name="直接连接符 7"/>
              <p:cNvCxnSpPr>
                <a:stCxn id="4" idx="3"/>
                <a:endCxn id="6" idx="1"/>
              </p:cNvCxnSpPr>
              <p:nvPr/>
            </p:nvCxnSpPr>
            <p:spPr>
              <a:xfrm>
                <a:off x="2071670" y="1676983"/>
                <a:ext cx="285752" cy="792962"/>
              </a:xfrm>
              <a:prstGeom prst="line">
                <a:avLst/>
              </a:prstGeom>
              <a:ln w="63500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1691902" y="1357298"/>
              <a:ext cx="3289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I</a:t>
              </a:r>
              <a:endParaRPr lang="zh-CN" altLang="en-US" sz="36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60980" y="3071810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E</a:t>
              </a:r>
              <a:endParaRPr lang="zh-CN" altLang="en-US" sz="36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89688" y="2154405"/>
              <a:ext cx="5629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O</a:t>
              </a:r>
              <a:endParaRPr lang="zh-CN" altLang="en-US" sz="36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000232" y="214290"/>
            <a:ext cx="1314926" cy="4149024"/>
            <a:chOff x="3823753" y="285728"/>
            <a:chExt cx="1314926" cy="4149024"/>
          </a:xfrm>
        </p:grpSpPr>
        <p:sp>
          <p:nvSpPr>
            <p:cNvPr id="24" name="矩形 23"/>
            <p:cNvSpPr/>
            <p:nvPr/>
          </p:nvSpPr>
          <p:spPr>
            <a:xfrm>
              <a:off x="3929058" y="285728"/>
              <a:ext cx="428628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3929058" y="1137547"/>
              <a:ext cx="428628" cy="720000"/>
            </a:xfrm>
            <a:prstGeom prst="rect">
              <a:avLst/>
            </a:prstGeom>
            <a:solidFill>
              <a:srgbClr val="E65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4643438" y="1994620"/>
              <a:ext cx="428628" cy="720000"/>
            </a:xfrm>
            <a:prstGeom prst="rect">
              <a:avLst/>
            </a:prstGeom>
            <a:solidFill>
              <a:srgbClr val="501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endCxn id="26" idx="1"/>
            </p:cNvCxnSpPr>
            <p:nvPr/>
          </p:nvCxnSpPr>
          <p:spPr>
            <a:xfrm rot="16200000" flipH="1">
              <a:off x="4073339" y="1784521"/>
              <a:ext cx="854446" cy="285752"/>
            </a:xfrm>
            <a:prstGeom prst="line">
              <a:avLst/>
            </a:prstGeom>
            <a:ln w="88900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921473" y="357166"/>
              <a:ext cx="449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S</a:t>
              </a:r>
              <a:endParaRPr lang="zh-CN" altLang="en-US" sz="36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1025" y="127910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C1</a:t>
              </a:r>
              <a:endParaRPr lang="zh-CN" altLang="en-US" sz="24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5704" y="2079395"/>
              <a:ext cx="5629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O</a:t>
              </a:r>
              <a:endParaRPr lang="zh-CN" altLang="en-US" sz="36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929058" y="1994803"/>
              <a:ext cx="428628" cy="720000"/>
            </a:xfrm>
            <a:prstGeom prst="rect">
              <a:avLst/>
            </a:prstGeom>
            <a:solidFill>
              <a:srgbClr val="C85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3929058" y="2857496"/>
              <a:ext cx="428628" cy="720000"/>
            </a:xfrm>
            <a:prstGeom prst="rect">
              <a:avLst/>
            </a:prstGeom>
            <a:solidFill>
              <a:srgbClr val="529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3929058" y="3714752"/>
              <a:ext cx="428628" cy="720000"/>
            </a:xfrm>
            <a:prstGeom prst="rect">
              <a:avLst/>
            </a:prstGeom>
            <a:solidFill>
              <a:srgbClr val="32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23753" y="2131827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Arial Black" pitchFamily="34" charset="0"/>
                  <a:cs typeface="Times New Roman" pitchFamily="18" charset="0"/>
                </a:rPr>
                <a:t>C2</a:t>
              </a:r>
              <a:endParaRPr lang="zh-CN" altLang="en-US" sz="24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823753" y="297862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Arial Black" pitchFamily="34" charset="0"/>
                  <a:cs typeface="Times New Roman" pitchFamily="18" charset="0"/>
                </a:rPr>
                <a:t>C3</a:t>
              </a:r>
              <a:endParaRPr lang="zh-CN" altLang="en-US" sz="24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81477" y="3835880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Arial Black" pitchFamily="34" charset="0"/>
                  <a:cs typeface="Times New Roman" pitchFamily="18" charset="0"/>
                </a:rPr>
                <a:t>df</a:t>
              </a:r>
              <a:endParaRPr lang="zh-CN" altLang="en-US" sz="24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8112458" y="1423116"/>
            <a:ext cx="474810" cy="720000"/>
            <a:chOff x="6527108" y="214290"/>
            <a:chExt cx="474810" cy="720000"/>
          </a:xfrm>
        </p:grpSpPr>
        <p:sp>
          <p:nvSpPr>
            <p:cNvPr id="62" name="矩形 61"/>
            <p:cNvSpPr/>
            <p:nvPr/>
          </p:nvSpPr>
          <p:spPr>
            <a:xfrm>
              <a:off x="6534693" y="214290"/>
              <a:ext cx="428628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527108" y="285728"/>
              <a:ext cx="474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R</a:t>
              </a:r>
              <a:endParaRPr lang="zh-CN" altLang="en-US" sz="36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8042010" y="2274935"/>
            <a:ext cx="611065" cy="720000"/>
            <a:chOff x="8042010" y="1445047"/>
            <a:chExt cx="611065" cy="720000"/>
          </a:xfrm>
        </p:grpSpPr>
        <p:sp>
          <p:nvSpPr>
            <p:cNvPr id="63" name="矩形 62"/>
            <p:cNvSpPr/>
            <p:nvPr/>
          </p:nvSpPr>
          <p:spPr>
            <a:xfrm>
              <a:off x="8120043" y="1445047"/>
              <a:ext cx="428628" cy="720000"/>
            </a:xfrm>
            <a:prstGeom prst="rect">
              <a:avLst/>
            </a:prstGeom>
            <a:solidFill>
              <a:srgbClr val="E650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42010" y="1586605"/>
              <a:ext cx="6110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Arial Black" pitchFamily="34" charset="0"/>
                  <a:cs typeface="Aharoni" pitchFamily="2" charset="-79"/>
                </a:rPr>
                <a:t>Rv</a:t>
              </a:r>
              <a:endParaRPr lang="zh-CN" altLang="en-US" sz="2400" b="1" dirty="0">
                <a:solidFill>
                  <a:schemeClr val="bg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120043" y="3132191"/>
            <a:ext cx="428628" cy="720000"/>
            <a:chOff x="8120043" y="2302303"/>
            <a:chExt cx="428628" cy="720000"/>
          </a:xfrm>
        </p:grpSpPr>
        <p:sp>
          <p:nvSpPr>
            <p:cNvPr id="69" name="矩形 68"/>
            <p:cNvSpPr/>
            <p:nvPr/>
          </p:nvSpPr>
          <p:spPr>
            <a:xfrm>
              <a:off x="8120043" y="2302303"/>
              <a:ext cx="428628" cy="720000"/>
            </a:xfrm>
            <a:prstGeom prst="rect">
              <a:avLst/>
            </a:prstGeom>
            <a:solidFill>
              <a:srgbClr val="C85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8129898" y="2439327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Arial Black" pitchFamily="34" charset="0"/>
                  <a:cs typeface="Times New Roman" pitchFamily="18" charset="0"/>
                </a:rPr>
                <a:t>E</a:t>
              </a:r>
              <a:endParaRPr lang="zh-CN" altLang="en-US" sz="24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786578" y="2571744"/>
            <a:ext cx="562975" cy="731106"/>
            <a:chOff x="7181339" y="1923182"/>
            <a:chExt cx="562975" cy="731106"/>
          </a:xfrm>
        </p:grpSpPr>
        <p:sp>
          <p:nvSpPr>
            <p:cNvPr id="64" name="矩形 63"/>
            <p:cNvSpPr/>
            <p:nvPr/>
          </p:nvSpPr>
          <p:spPr>
            <a:xfrm>
              <a:off x="7249073" y="1923182"/>
              <a:ext cx="428628" cy="720000"/>
            </a:xfrm>
            <a:prstGeom prst="rect">
              <a:avLst/>
            </a:prstGeom>
            <a:solidFill>
              <a:srgbClr val="501E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181339" y="2007957"/>
              <a:ext cx="5629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O</a:t>
              </a:r>
              <a:endParaRPr lang="zh-CN" altLang="en-US" sz="36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120043" y="3994884"/>
            <a:ext cx="428628" cy="720000"/>
            <a:chOff x="8120043" y="3164996"/>
            <a:chExt cx="428628" cy="720000"/>
          </a:xfrm>
        </p:grpSpPr>
        <p:sp>
          <p:nvSpPr>
            <p:cNvPr id="70" name="矩形 69"/>
            <p:cNvSpPr/>
            <p:nvPr/>
          </p:nvSpPr>
          <p:spPr>
            <a:xfrm>
              <a:off x="8120043" y="3164996"/>
              <a:ext cx="428628" cy="720000"/>
            </a:xfrm>
            <a:prstGeom prst="rect">
              <a:avLst/>
            </a:prstGeom>
            <a:solidFill>
              <a:srgbClr val="529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8127628" y="328612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Arial Black" pitchFamily="34" charset="0"/>
                  <a:cs typeface="Times New Roman" pitchFamily="18" charset="0"/>
                </a:rPr>
                <a:t>u</a:t>
              </a:r>
              <a:endParaRPr lang="zh-CN" altLang="en-US" sz="24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8072462" y="4852140"/>
            <a:ext cx="510076" cy="720000"/>
            <a:chOff x="8072462" y="4022252"/>
            <a:chExt cx="510076" cy="720000"/>
          </a:xfrm>
        </p:grpSpPr>
        <p:sp>
          <p:nvSpPr>
            <p:cNvPr id="71" name="矩形 70"/>
            <p:cNvSpPr/>
            <p:nvPr/>
          </p:nvSpPr>
          <p:spPr>
            <a:xfrm>
              <a:off x="8120043" y="4022252"/>
              <a:ext cx="428628" cy="720000"/>
            </a:xfrm>
            <a:prstGeom prst="rect">
              <a:avLst/>
            </a:prstGeom>
            <a:solidFill>
              <a:srgbClr val="32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72462" y="4143380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Arial Black" pitchFamily="34" charset="0"/>
                  <a:cs typeface="Times New Roman" pitchFamily="18" charset="0"/>
                </a:rPr>
                <a:t>df</a:t>
              </a:r>
              <a:endParaRPr lang="zh-CN" altLang="en-US" sz="24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286512" y="1428736"/>
            <a:ext cx="474810" cy="720000"/>
            <a:chOff x="6527108" y="214290"/>
            <a:chExt cx="474810" cy="720000"/>
          </a:xfrm>
        </p:grpSpPr>
        <p:sp>
          <p:nvSpPr>
            <p:cNvPr id="95" name="矩形 94"/>
            <p:cNvSpPr/>
            <p:nvPr/>
          </p:nvSpPr>
          <p:spPr>
            <a:xfrm>
              <a:off x="6534693" y="214290"/>
              <a:ext cx="428628" cy="7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527108" y="285728"/>
              <a:ext cx="474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rPr>
                <a:t>R</a:t>
              </a:r>
              <a:endParaRPr lang="zh-CN" altLang="en-US" sz="3600" b="1" dirty="0">
                <a:solidFill>
                  <a:schemeClr val="bg1"/>
                </a:solidFill>
                <a:latin typeface="Aharoni" pitchFamily="2" charset="-79"/>
                <a:cs typeface="Aharoni" pitchFamily="2" charset="-79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286512" y="3780570"/>
            <a:ext cx="428628" cy="720000"/>
            <a:chOff x="8120043" y="2302303"/>
            <a:chExt cx="428628" cy="720000"/>
          </a:xfrm>
        </p:grpSpPr>
        <p:sp>
          <p:nvSpPr>
            <p:cNvPr id="104" name="矩形 103"/>
            <p:cNvSpPr/>
            <p:nvPr/>
          </p:nvSpPr>
          <p:spPr>
            <a:xfrm>
              <a:off x="8120043" y="2302303"/>
              <a:ext cx="428628" cy="720000"/>
            </a:xfrm>
            <a:prstGeom prst="rect">
              <a:avLst/>
            </a:prstGeom>
            <a:solidFill>
              <a:srgbClr val="C850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8129898" y="2439327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Arial Black" pitchFamily="34" charset="0"/>
                  <a:cs typeface="Times New Roman" pitchFamily="18" charset="0"/>
                </a:rPr>
                <a:t>E</a:t>
              </a:r>
              <a:endParaRPr lang="zh-CN" altLang="en-US" sz="24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5500694" y="3066190"/>
            <a:ext cx="428628" cy="720000"/>
            <a:chOff x="8120043" y="3164996"/>
            <a:chExt cx="428628" cy="720000"/>
          </a:xfrm>
        </p:grpSpPr>
        <p:sp>
          <p:nvSpPr>
            <p:cNvPr id="111" name="矩形 110"/>
            <p:cNvSpPr/>
            <p:nvPr/>
          </p:nvSpPr>
          <p:spPr>
            <a:xfrm>
              <a:off x="8120043" y="3164996"/>
              <a:ext cx="428628" cy="720000"/>
            </a:xfrm>
            <a:prstGeom prst="rect">
              <a:avLst/>
            </a:prstGeom>
            <a:solidFill>
              <a:srgbClr val="5294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127628" y="328612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Arial Black" pitchFamily="34" charset="0"/>
                  <a:cs typeface="Times New Roman" pitchFamily="18" charset="0"/>
                </a:rPr>
                <a:t>u</a:t>
              </a:r>
              <a:endParaRPr lang="zh-CN" altLang="en-US" sz="24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5500694" y="4500570"/>
            <a:ext cx="510076" cy="720000"/>
            <a:chOff x="8072462" y="4022252"/>
            <a:chExt cx="510076" cy="720000"/>
          </a:xfrm>
        </p:grpSpPr>
        <p:sp>
          <p:nvSpPr>
            <p:cNvPr id="114" name="矩形 113"/>
            <p:cNvSpPr/>
            <p:nvPr/>
          </p:nvSpPr>
          <p:spPr>
            <a:xfrm>
              <a:off x="8120043" y="4022252"/>
              <a:ext cx="428628" cy="720000"/>
            </a:xfrm>
            <a:prstGeom prst="rect">
              <a:avLst/>
            </a:prstGeom>
            <a:solidFill>
              <a:srgbClr val="32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072462" y="4143380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latin typeface="Arial Black" pitchFamily="34" charset="0"/>
                  <a:cs typeface="Times New Roman" pitchFamily="18" charset="0"/>
                </a:rPr>
                <a:t>df</a:t>
              </a:r>
              <a:endParaRPr lang="zh-CN" altLang="en-US" sz="24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组合 188"/>
          <p:cNvGrpSpPr/>
          <p:nvPr/>
        </p:nvGrpSpPr>
        <p:grpSpPr>
          <a:xfrm>
            <a:off x="2357422" y="142852"/>
            <a:ext cx="1041090" cy="1759491"/>
            <a:chOff x="2357422" y="142852"/>
            <a:chExt cx="1041090" cy="1759491"/>
          </a:xfrm>
        </p:grpSpPr>
        <p:cxnSp>
          <p:nvCxnSpPr>
            <p:cNvPr id="187" name="直接连接符 186"/>
            <p:cNvCxnSpPr/>
            <p:nvPr/>
          </p:nvCxnSpPr>
          <p:spPr>
            <a:xfrm rot="10800000">
              <a:off x="3052776" y="1043711"/>
              <a:ext cx="180000" cy="1588"/>
            </a:xfrm>
            <a:prstGeom prst="line">
              <a:avLst/>
            </a:prstGeom>
            <a:ln w="63500">
              <a:solidFill>
                <a:srgbClr val="00B0F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椭圆 187"/>
            <p:cNvSpPr/>
            <p:nvPr/>
          </p:nvSpPr>
          <p:spPr>
            <a:xfrm rot="10800000">
              <a:off x="3184198" y="936290"/>
              <a:ext cx="214314" cy="214314"/>
            </a:xfrm>
            <a:prstGeom prst="ellipse">
              <a:avLst/>
            </a:prstGeom>
            <a:solidFill>
              <a:schemeClr val="bg1"/>
            </a:solidFill>
            <a:ln w="63500" cmpd="thickThin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r"/>
              <a:endParaRPr lang="zh-CN" altLang="en-US"/>
            </a:p>
          </p:txBody>
        </p:sp>
        <p:grpSp>
          <p:nvGrpSpPr>
            <p:cNvPr id="186" name="组合 185"/>
            <p:cNvGrpSpPr/>
            <p:nvPr/>
          </p:nvGrpSpPr>
          <p:grpSpPr>
            <a:xfrm>
              <a:off x="2357422" y="142852"/>
              <a:ext cx="729655" cy="1759491"/>
              <a:chOff x="1191554" y="2526765"/>
              <a:chExt cx="729655" cy="1759491"/>
            </a:xfrm>
          </p:grpSpPr>
          <p:cxnSp>
            <p:nvCxnSpPr>
              <p:cNvPr id="148" name="直接连接符 147"/>
              <p:cNvCxnSpPr>
                <a:stCxn id="151" idx="3"/>
                <a:endCxn id="152" idx="0"/>
              </p:cNvCxnSpPr>
              <p:nvPr/>
            </p:nvCxnSpPr>
            <p:spPr>
              <a:xfrm>
                <a:off x="1624344" y="2645828"/>
                <a:ext cx="229220" cy="711734"/>
              </a:xfrm>
              <a:prstGeom prst="line">
                <a:avLst/>
              </a:prstGeom>
              <a:ln w="63500">
                <a:solidFill>
                  <a:srgbClr val="FFC000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>
                <a:off x="1357290" y="2632070"/>
                <a:ext cx="180000" cy="1588"/>
              </a:xfrm>
              <a:prstGeom prst="line">
                <a:avLst/>
              </a:prstGeom>
              <a:ln w="63500">
                <a:solidFill>
                  <a:srgbClr val="00B0F0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椭圆 149"/>
              <p:cNvSpPr/>
              <p:nvPr/>
            </p:nvSpPr>
            <p:spPr>
              <a:xfrm>
                <a:off x="1191554" y="2526765"/>
                <a:ext cx="214314" cy="214314"/>
              </a:xfrm>
              <a:prstGeom prst="ellipse">
                <a:avLst/>
              </a:prstGeom>
              <a:solidFill>
                <a:schemeClr val="bg1"/>
              </a:solidFill>
              <a:ln w="63500" cmpd="thickThin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1489053" y="2574390"/>
                <a:ext cx="135291" cy="1428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1785918" y="3357562"/>
                <a:ext cx="135291" cy="1428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5" name="直接连接符 164"/>
              <p:cNvCxnSpPr/>
              <p:nvPr/>
            </p:nvCxnSpPr>
            <p:spPr>
              <a:xfrm>
                <a:off x="1357290" y="3177115"/>
                <a:ext cx="180000" cy="1588"/>
              </a:xfrm>
              <a:prstGeom prst="line">
                <a:avLst/>
              </a:prstGeom>
              <a:ln w="63500">
                <a:solidFill>
                  <a:srgbClr val="00B0F0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椭圆 165"/>
              <p:cNvSpPr/>
              <p:nvPr/>
            </p:nvSpPr>
            <p:spPr>
              <a:xfrm>
                <a:off x="1191554" y="3071810"/>
                <a:ext cx="214314" cy="214314"/>
              </a:xfrm>
              <a:prstGeom prst="ellipse">
                <a:avLst/>
              </a:prstGeom>
              <a:solidFill>
                <a:schemeClr val="bg1"/>
              </a:solidFill>
              <a:ln w="63500" cmpd="thickThin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1489053" y="3119435"/>
                <a:ext cx="135291" cy="1428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8" name="直接连接符 167"/>
              <p:cNvCxnSpPr/>
              <p:nvPr/>
            </p:nvCxnSpPr>
            <p:spPr>
              <a:xfrm>
                <a:off x="1357290" y="3677181"/>
                <a:ext cx="180000" cy="1588"/>
              </a:xfrm>
              <a:prstGeom prst="line">
                <a:avLst/>
              </a:prstGeom>
              <a:ln w="63500">
                <a:solidFill>
                  <a:srgbClr val="00B0F0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椭圆 168"/>
              <p:cNvSpPr/>
              <p:nvPr/>
            </p:nvSpPr>
            <p:spPr>
              <a:xfrm>
                <a:off x="1191554" y="3571876"/>
                <a:ext cx="214314" cy="214314"/>
              </a:xfrm>
              <a:prstGeom prst="ellipse">
                <a:avLst/>
              </a:prstGeom>
              <a:solidFill>
                <a:schemeClr val="bg1"/>
              </a:solidFill>
              <a:ln w="63500" cmpd="thickThin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1489053" y="3619501"/>
                <a:ext cx="135291" cy="1428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1" name="直接连接符 170"/>
              <p:cNvCxnSpPr/>
              <p:nvPr/>
            </p:nvCxnSpPr>
            <p:spPr>
              <a:xfrm>
                <a:off x="1357290" y="4177247"/>
                <a:ext cx="180000" cy="1588"/>
              </a:xfrm>
              <a:prstGeom prst="line">
                <a:avLst/>
              </a:prstGeom>
              <a:ln w="63500">
                <a:solidFill>
                  <a:srgbClr val="00B0F0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椭圆 171"/>
              <p:cNvSpPr/>
              <p:nvPr/>
            </p:nvSpPr>
            <p:spPr>
              <a:xfrm>
                <a:off x="1191554" y="4071942"/>
                <a:ext cx="214314" cy="214314"/>
              </a:xfrm>
              <a:prstGeom prst="ellipse">
                <a:avLst/>
              </a:prstGeom>
              <a:solidFill>
                <a:schemeClr val="bg1"/>
              </a:solidFill>
              <a:ln w="63500" cmpd="thickThin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1489053" y="4119567"/>
                <a:ext cx="135291" cy="1428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2" name="组合 181"/>
          <p:cNvGrpSpPr/>
          <p:nvPr/>
        </p:nvGrpSpPr>
        <p:grpSpPr>
          <a:xfrm>
            <a:off x="214282" y="48554"/>
            <a:ext cx="1488744" cy="1767535"/>
            <a:chOff x="214282" y="48554"/>
            <a:chExt cx="1488744" cy="1767535"/>
          </a:xfrm>
        </p:grpSpPr>
        <p:grpSp>
          <p:nvGrpSpPr>
            <p:cNvPr id="178" name="组合 177"/>
            <p:cNvGrpSpPr/>
            <p:nvPr/>
          </p:nvGrpSpPr>
          <p:grpSpPr>
            <a:xfrm>
              <a:off x="214282" y="214290"/>
              <a:ext cx="1488744" cy="1601799"/>
              <a:chOff x="214282" y="214290"/>
              <a:chExt cx="1488744" cy="1601799"/>
            </a:xfrm>
          </p:grpSpPr>
          <p:grpSp>
            <p:nvGrpSpPr>
              <p:cNvPr id="177" name="组合 176"/>
              <p:cNvGrpSpPr/>
              <p:nvPr/>
            </p:nvGrpSpPr>
            <p:grpSpPr>
              <a:xfrm rot="10800000">
                <a:off x="1357290" y="706736"/>
                <a:ext cx="345736" cy="214314"/>
                <a:chOff x="1343954" y="1214422"/>
                <a:chExt cx="345736" cy="214314"/>
              </a:xfrm>
            </p:grpSpPr>
            <p:cxnSp>
              <p:nvCxnSpPr>
                <p:cNvPr id="175" name="直接连接符 174"/>
                <p:cNvCxnSpPr/>
                <p:nvPr/>
              </p:nvCxnSpPr>
              <p:spPr>
                <a:xfrm>
                  <a:off x="1509690" y="1319727"/>
                  <a:ext cx="180000" cy="1588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6" name="椭圆 175"/>
                <p:cNvSpPr/>
                <p:nvPr/>
              </p:nvSpPr>
              <p:spPr>
                <a:xfrm>
                  <a:off x="1343954" y="1214422"/>
                  <a:ext cx="214314" cy="214314"/>
                </a:xfrm>
                <a:prstGeom prst="ellipse">
                  <a:avLst/>
                </a:prstGeom>
                <a:solidFill>
                  <a:schemeClr val="bg1"/>
                </a:solidFill>
                <a:ln w="63500" cmpd="thickThin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zh-CN" altLang="en-US"/>
                </a:p>
              </p:txBody>
            </p:sp>
          </p:grpSp>
          <p:grpSp>
            <p:nvGrpSpPr>
              <p:cNvPr id="146" name="组合 145"/>
              <p:cNvGrpSpPr/>
              <p:nvPr/>
            </p:nvGrpSpPr>
            <p:grpSpPr>
              <a:xfrm>
                <a:off x="214282" y="214290"/>
                <a:ext cx="1296369" cy="1601799"/>
                <a:chOff x="1363640" y="3827465"/>
                <a:chExt cx="1296369" cy="1601799"/>
              </a:xfrm>
            </p:grpSpPr>
            <p:cxnSp>
              <p:nvCxnSpPr>
                <p:cNvPr id="99" name="直接连接符 98"/>
                <p:cNvCxnSpPr>
                  <a:endCxn id="100" idx="0"/>
                </p:cNvCxnSpPr>
                <p:nvPr/>
              </p:nvCxnSpPr>
              <p:spPr>
                <a:xfrm rot="16200000" flipH="1">
                  <a:off x="2160790" y="4021978"/>
                  <a:ext cx="381004" cy="290428"/>
                </a:xfrm>
                <a:prstGeom prst="line">
                  <a:avLst/>
                </a:prstGeom>
                <a:ln w="63500">
                  <a:solidFill>
                    <a:srgbClr val="FFC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>
                  <a:off x="1514453" y="3959229"/>
                  <a:ext cx="720000" cy="1588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椭圆 84"/>
                <p:cNvSpPr/>
                <p:nvPr/>
              </p:nvSpPr>
              <p:spPr>
                <a:xfrm>
                  <a:off x="1363640" y="3853924"/>
                  <a:ext cx="214314" cy="214314"/>
                </a:xfrm>
                <a:prstGeom prst="ellipse">
                  <a:avLst/>
                </a:prstGeom>
                <a:solidFill>
                  <a:schemeClr val="bg1"/>
                </a:solidFill>
                <a:ln w="63500" cmpd="thickThin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2138345" y="3901549"/>
                  <a:ext cx="135291" cy="1428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2428860" y="4357694"/>
                  <a:ext cx="135291" cy="1428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2" name="直接连接符 101"/>
                <p:cNvCxnSpPr/>
                <p:nvPr/>
              </p:nvCxnSpPr>
              <p:spPr>
                <a:xfrm>
                  <a:off x="2034546" y="4924259"/>
                  <a:ext cx="180000" cy="1588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矩形 105"/>
                <p:cNvSpPr/>
                <p:nvPr/>
              </p:nvSpPr>
              <p:spPr>
                <a:xfrm>
                  <a:off x="2149458" y="4864110"/>
                  <a:ext cx="135291" cy="1428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5" name="直接连接符 124"/>
                <p:cNvCxnSpPr>
                  <a:endCxn id="129" idx="0"/>
                </p:cNvCxnSpPr>
                <p:nvPr/>
              </p:nvCxnSpPr>
              <p:spPr>
                <a:xfrm rot="16200000" flipH="1">
                  <a:off x="1722638" y="4586427"/>
                  <a:ext cx="333378" cy="214225"/>
                </a:xfrm>
                <a:prstGeom prst="line">
                  <a:avLst/>
                </a:prstGeom>
                <a:ln w="63500">
                  <a:solidFill>
                    <a:srgbClr val="FFC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接连接符 125"/>
                <p:cNvCxnSpPr/>
                <p:nvPr/>
              </p:nvCxnSpPr>
              <p:spPr>
                <a:xfrm>
                  <a:off x="1477588" y="4523148"/>
                  <a:ext cx="252000" cy="1588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椭圆 126"/>
                <p:cNvSpPr/>
                <p:nvPr/>
              </p:nvSpPr>
              <p:spPr>
                <a:xfrm>
                  <a:off x="1368579" y="4417843"/>
                  <a:ext cx="214314" cy="214314"/>
                </a:xfrm>
                <a:prstGeom prst="ellipse">
                  <a:avLst/>
                </a:prstGeom>
                <a:solidFill>
                  <a:schemeClr val="bg1"/>
                </a:solidFill>
                <a:ln w="63500" cmpd="thickThin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1714480" y="4451710"/>
                  <a:ext cx="135291" cy="1428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>
                  <a:off x="1928794" y="4860229"/>
                  <a:ext cx="135291" cy="1428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34" name="直接连接符 133"/>
                <p:cNvCxnSpPr/>
                <p:nvPr/>
              </p:nvCxnSpPr>
              <p:spPr>
                <a:xfrm>
                  <a:off x="1478999" y="5320255"/>
                  <a:ext cx="252000" cy="1588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椭圆 134"/>
                <p:cNvSpPr/>
                <p:nvPr/>
              </p:nvSpPr>
              <p:spPr>
                <a:xfrm>
                  <a:off x="1369990" y="5214950"/>
                  <a:ext cx="214314" cy="214314"/>
                </a:xfrm>
                <a:prstGeom prst="ellipse">
                  <a:avLst/>
                </a:prstGeom>
                <a:solidFill>
                  <a:schemeClr val="bg1"/>
                </a:solidFill>
                <a:ln w="63500" cmpd="thickThin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>
                  <a:off x="1715891" y="5248817"/>
                  <a:ext cx="135291" cy="1428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TextBox 143"/>
                <p:cNvSpPr txBox="1"/>
                <p:nvPr/>
              </p:nvSpPr>
              <p:spPr>
                <a:xfrm>
                  <a:off x="2319851" y="3827465"/>
                  <a:ext cx="34015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66FF33"/>
                      </a:solidFill>
                      <a:latin typeface="黑体" pitchFamily="49" charset="-122"/>
                      <a:ea typeface="黑体" pitchFamily="49" charset="-122"/>
                      <a:cs typeface="Arial Unicode MS" pitchFamily="34" charset="-122"/>
                    </a:rPr>
                    <a:t>R</a:t>
                  </a:r>
                  <a:endParaRPr lang="zh-CN" altLang="en-US" sz="2400" b="1" dirty="0">
                    <a:solidFill>
                      <a:srgbClr val="66FF33"/>
                    </a:solidFill>
                    <a:latin typeface="黑体" pitchFamily="49" charset="-122"/>
                    <a:ea typeface="黑体" pitchFamily="49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1864941" y="4372687"/>
                  <a:ext cx="34015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66FF33"/>
                      </a:solidFill>
                      <a:latin typeface="黑体" pitchFamily="49" charset="-122"/>
                      <a:ea typeface="黑体" pitchFamily="49" charset="-122"/>
                      <a:cs typeface="Arial Unicode MS" pitchFamily="34" charset="-122"/>
                    </a:rPr>
                    <a:t>E</a:t>
                  </a:r>
                  <a:endParaRPr lang="zh-CN" altLang="en-US" sz="2400" b="1" dirty="0">
                    <a:solidFill>
                      <a:srgbClr val="66FF33"/>
                    </a:solidFill>
                    <a:latin typeface="黑体" pitchFamily="49" charset="-122"/>
                    <a:ea typeface="黑体" pitchFamily="49" charset="-122"/>
                    <a:cs typeface="Arial Unicode MS" pitchFamily="34" charset="-122"/>
                  </a:endParaRPr>
                </a:p>
              </p:txBody>
            </p:sp>
          </p:grpSp>
        </p:grpSp>
        <p:sp>
          <p:nvSpPr>
            <p:cNvPr id="179" name="TextBox 178"/>
            <p:cNvSpPr txBox="1"/>
            <p:nvPr/>
          </p:nvSpPr>
          <p:spPr>
            <a:xfrm>
              <a:off x="500034" y="48554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  <a:cs typeface="Arial Unicode MS" pitchFamily="34" charset="-122"/>
                </a:rPr>
                <a:t>Rv</a:t>
              </a:r>
              <a:endParaRPr lang="zh-CN" altLang="en-US" sz="1600" b="1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0016" y="597198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  <a:cs typeface="Arial Unicode MS" pitchFamily="34" charset="-122"/>
                </a:rPr>
                <a:t>u</a:t>
              </a:r>
              <a:endParaRPr lang="zh-CN" altLang="en-US" sz="1600" b="1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331440" y="1367776"/>
              <a:ext cx="3930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  <a:cs typeface="Arial Unicode MS" pitchFamily="34" charset="-122"/>
                </a:rPr>
                <a:t>df</a:t>
              </a:r>
              <a:endParaRPr lang="zh-CN" altLang="en-US" sz="1600" b="1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endParaRPr>
            </a:p>
          </p:txBody>
        </p:sp>
      </p:grpSp>
      <p:grpSp>
        <p:nvGrpSpPr>
          <p:cNvPr id="213" name="组合 212"/>
          <p:cNvGrpSpPr/>
          <p:nvPr/>
        </p:nvGrpSpPr>
        <p:grpSpPr>
          <a:xfrm>
            <a:off x="4143372" y="214290"/>
            <a:ext cx="946792" cy="1511487"/>
            <a:chOff x="1071538" y="1988951"/>
            <a:chExt cx="946792" cy="1511487"/>
          </a:xfrm>
        </p:grpSpPr>
        <p:grpSp>
          <p:nvGrpSpPr>
            <p:cNvPr id="209" name="组合 208"/>
            <p:cNvGrpSpPr/>
            <p:nvPr/>
          </p:nvGrpSpPr>
          <p:grpSpPr>
            <a:xfrm>
              <a:off x="1071538" y="2214554"/>
              <a:ext cx="946792" cy="1285884"/>
              <a:chOff x="1071538" y="2214554"/>
              <a:chExt cx="946792" cy="1285884"/>
            </a:xfrm>
          </p:grpSpPr>
          <p:cxnSp>
            <p:nvCxnSpPr>
              <p:cNvPr id="191" name="直接连接符 190"/>
              <p:cNvCxnSpPr/>
              <p:nvPr/>
            </p:nvCxnSpPr>
            <p:spPr>
              <a:xfrm rot="10800000">
                <a:off x="1672594" y="2856120"/>
                <a:ext cx="180000" cy="1588"/>
              </a:xfrm>
              <a:prstGeom prst="line">
                <a:avLst/>
              </a:prstGeom>
              <a:ln w="63500">
                <a:solidFill>
                  <a:srgbClr val="00B0F0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椭圆 191"/>
              <p:cNvSpPr/>
              <p:nvPr/>
            </p:nvSpPr>
            <p:spPr>
              <a:xfrm rot="10800000">
                <a:off x="1804016" y="2748699"/>
                <a:ext cx="214314" cy="214314"/>
              </a:xfrm>
              <a:prstGeom prst="ellipse">
                <a:avLst/>
              </a:prstGeom>
              <a:solidFill>
                <a:schemeClr val="bg1"/>
              </a:solidFill>
              <a:ln w="63500" cmpd="thickThin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r"/>
                <a:endParaRPr lang="zh-CN" altLang="en-US"/>
              </a:p>
            </p:txBody>
          </p:sp>
          <p:cxnSp>
            <p:nvCxnSpPr>
              <p:cNvPr id="194" name="直接连接符 193"/>
              <p:cNvCxnSpPr>
                <a:stCxn id="197" idx="3"/>
                <a:endCxn id="198" idx="0"/>
              </p:cNvCxnSpPr>
              <p:nvPr/>
            </p:nvCxnSpPr>
            <p:spPr>
              <a:xfrm>
                <a:off x="1504328" y="2333617"/>
                <a:ext cx="134922" cy="452441"/>
              </a:xfrm>
              <a:prstGeom prst="line">
                <a:avLst/>
              </a:prstGeom>
              <a:ln w="63500">
                <a:solidFill>
                  <a:srgbClr val="FFC000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>
                <a:off x="1237274" y="2319859"/>
                <a:ext cx="180000" cy="1588"/>
              </a:xfrm>
              <a:prstGeom prst="line">
                <a:avLst/>
              </a:prstGeom>
              <a:ln w="63500">
                <a:solidFill>
                  <a:srgbClr val="00B0F0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椭圆 195"/>
              <p:cNvSpPr/>
              <p:nvPr/>
            </p:nvSpPr>
            <p:spPr>
              <a:xfrm>
                <a:off x="1071538" y="2214554"/>
                <a:ext cx="214314" cy="214314"/>
              </a:xfrm>
              <a:prstGeom prst="ellipse">
                <a:avLst/>
              </a:prstGeom>
              <a:solidFill>
                <a:schemeClr val="bg1"/>
              </a:solidFill>
              <a:ln w="63500" cmpd="thickThin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1369037" y="2262179"/>
                <a:ext cx="135291" cy="1428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1571604" y="2786058"/>
                <a:ext cx="135291" cy="1428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5" name="直接连接符 204"/>
              <p:cNvCxnSpPr/>
              <p:nvPr/>
            </p:nvCxnSpPr>
            <p:spPr>
              <a:xfrm>
                <a:off x="1262674" y="3391429"/>
                <a:ext cx="180000" cy="1588"/>
              </a:xfrm>
              <a:prstGeom prst="line">
                <a:avLst/>
              </a:prstGeom>
              <a:ln w="63500">
                <a:solidFill>
                  <a:srgbClr val="00B0F0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椭圆 205"/>
              <p:cNvSpPr/>
              <p:nvPr/>
            </p:nvSpPr>
            <p:spPr>
              <a:xfrm>
                <a:off x="1096938" y="3286124"/>
                <a:ext cx="214314" cy="214314"/>
              </a:xfrm>
              <a:prstGeom prst="ellipse">
                <a:avLst/>
              </a:prstGeom>
              <a:solidFill>
                <a:schemeClr val="bg1"/>
              </a:solidFill>
              <a:ln w="63500" cmpd="thickThin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/>
              <p:cNvSpPr/>
              <p:nvPr/>
            </p:nvSpPr>
            <p:spPr>
              <a:xfrm>
                <a:off x="1394437" y="3333749"/>
                <a:ext cx="135291" cy="14287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0" name="TextBox 209"/>
            <p:cNvSpPr txBox="1"/>
            <p:nvPr/>
          </p:nvSpPr>
          <p:spPr>
            <a:xfrm>
              <a:off x="1537737" y="2267118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66FF33"/>
                  </a:solidFill>
                  <a:latin typeface="黑体" pitchFamily="49" charset="-122"/>
                  <a:ea typeface="黑体" pitchFamily="49" charset="-122"/>
                  <a:cs typeface="Arial Unicode MS" pitchFamily="34" charset="-122"/>
                </a:rPr>
                <a:t>S</a:t>
              </a:r>
              <a:endParaRPr lang="zh-CN" altLang="en-US" sz="2400" b="1" dirty="0">
                <a:solidFill>
                  <a:srgbClr val="66FF33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1218118" y="3049232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Aharoni" pitchFamily="2" charset="-79"/>
                  <a:ea typeface="黑体" pitchFamily="49" charset="-122"/>
                  <a:cs typeface="Aharoni" pitchFamily="2" charset="-79"/>
                </a:rPr>
                <a:t>F</a:t>
              </a:r>
              <a:endParaRPr lang="zh-CN" altLang="en-US" sz="1600" b="1" dirty="0">
                <a:solidFill>
                  <a:srgbClr val="00B0F0"/>
                </a:solidFill>
                <a:latin typeface="Aharoni" pitchFamily="2" charset="-79"/>
                <a:ea typeface="黑体" pitchFamily="49" charset="-122"/>
                <a:cs typeface="Aharoni" pitchFamily="2" charset="-79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1191836" y="1988951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华文琥珀" pitchFamily="2" charset="-122"/>
                  <a:ea typeface="华文琥珀" pitchFamily="2" charset="-122"/>
                  <a:cs typeface="Arial Unicode MS" pitchFamily="34" charset="-122"/>
                </a:rPr>
                <a:t>T</a:t>
              </a:r>
              <a:endParaRPr lang="zh-CN" altLang="en-US" sz="1600" b="1" dirty="0">
                <a:solidFill>
                  <a:srgbClr val="00B0F0"/>
                </a:solidFill>
                <a:latin typeface="华文琥珀" pitchFamily="2" charset="-122"/>
                <a:ea typeface="华文琥珀" pitchFamily="2" charset="-122"/>
                <a:cs typeface="Arial Unicode MS" pitchFamily="34" charset="-122"/>
              </a:endParaRPr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4263670" y="2143116"/>
            <a:ext cx="736958" cy="1487674"/>
            <a:chOff x="4263670" y="2143116"/>
            <a:chExt cx="736958" cy="1487674"/>
          </a:xfrm>
        </p:grpSpPr>
        <p:cxnSp>
          <p:nvCxnSpPr>
            <p:cNvPr id="263" name="直接连接符 262"/>
            <p:cNvCxnSpPr/>
            <p:nvPr/>
          </p:nvCxnSpPr>
          <p:spPr>
            <a:xfrm rot="10800000">
              <a:off x="4744428" y="3010285"/>
              <a:ext cx="180000" cy="1588"/>
            </a:xfrm>
            <a:prstGeom prst="line">
              <a:avLst/>
            </a:prstGeom>
            <a:ln w="63500">
              <a:solidFill>
                <a:srgbClr val="00B0F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/>
            <p:cNvCxnSpPr>
              <a:stCxn id="268" idx="3"/>
              <a:endCxn id="269" idx="0"/>
            </p:cNvCxnSpPr>
            <p:nvPr/>
          </p:nvCxnSpPr>
          <p:spPr>
            <a:xfrm>
              <a:off x="4576162" y="2487782"/>
              <a:ext cx="134922" cy="452441"/>
            </a:xfrm>
            <a:prstGeom prst="line">
              <a:avLst/>
            </a:prstGeom>
            <a:ln w="63500">
              <a:solidFill>
                <a:srgbClr val="FFC00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>
              <a:off x="4309108" y="2474024"/>
              <a:ext cx="180000" cy="1588"/>
            </a:xfrm>
            <a:prstGeom prst="line">
              <a:avLst/>
            </a:prstGeom>
            <a:ln w="63500">
              <a:solidFill>
                <a:srgbClr val="00B0F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矩形 267"/>
            <p:cNvSpPr/>
            <p:nvPr/>
          </p:nvSpPr>
          <p:spPr>
            <a:xfrm>
              <a:off x="4440871" y="2416344"/>
              <a:ext cx="135291" cy="142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>
              <a:off x="4643438" y="2940223"/>
              <a:ext cx="135291" cy="142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0" name="直接连接符 269"/>
            <p:cNvCxnSpPr/>
            <p:nvPr/>
          </p:nvCxnSpPr>
          <p:spPr>
            <a:xfrm>
              <a:off x="4334508" y="3545594"/>
              <a:ext cx="180000" cy="1588"/>
            </a:xfrm>
            <a:prstGeom prst="line">
              <a:avLst/>
            </a:prstGeom>
            <a:ln w="63500">
              <a:solidFill>
                <a:srgbClr val="00B0F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矩形 271"/>
            <p:cNvSpPr/>
            <p:nvPr/>
          </p:nvSpPr>
          <p:spPr>
            <a:xfrm>
              <a:off x="4466271" y="3487914"/>
              <a:ext cx="135291" cy="142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4609571" y="2421283"/>
              <a:ext cx="3401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66FF33"/>
                  </a:solidFill>
                  <a:latin typeface="黑体" pitchFamily="49" charset="-122"/>
                  <a:ea typeface="黑体" pitchFamily="49" charset="-122"/>
                  <a:cs typeface="Arial Unicode MS" pitchFamily="34" charset="-122"/>
                </a:rPr>
                <a:t>S</a:t>
              </a:r>
              <a:endParaRPr lang="zh-CN" altLang="en-US" sz="2400" b="1" dirty="0">
                <a:solidFill>
                  <a:srgbClr val="66FF33"/>
                </a:solidFill>
                <a:latin typeface="黑体" pitchFamily="49" charset="-122"/>
                <a:ea typeface="黑体" pitchFamily="49" charset="-122"/>
                <a:cs typeface="Arial Unicode MS" pitchFamily="34" charset="-122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4289952" y="3203397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Aharoni" pitchFamily="2" charset="-79"/>
                  <a:ea typeface="黑体" pitchFamily="49" charset="-122"/>
                  <a:cs typeface="Aharoni" pitchFamily="2" charset="-79"/>
                </a:rPr>
                <a:t>F</a:t>
              </a:r>
              <a:endParaRPr lang="zh-CN" altLang="en-US" sz="1600" b="1" dirty="0">
                <a:solidFill>
                  <a:srgbClr val="00B0F0"/>
                </a:solidFill>
                <a:latin typeface="Aharoni" pitchFamily="2" charset="-79"/>
                <a:ea typeface="黑体" pitchFamily="49" charset="-122"/>
                <a:cs typeface="Aharoni" pitchFamily="2" charset="-79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4263670" y="2143116"/>
              <a:ext cx="28886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>
                  <a:solidFill>
                    <a:srgbClr val="00B0F0"/>
                  </a:solidFill>
                  <a:latin typeface="华文琥珀" pitchFamily="2" charset="-122"/>
                  <a:ea typeface="华文琥珀" pitchFamily="2" charset="-122"/>
                  <a:cs typeface="Arial Unicode MS" pitchFamily="34" charset="-122"/>
                </a:rPr>
                <a:t>T</a:t>
              </a:r>
              <a:endParaRPr lang="zh-CN" altLang="en-US" sz="1600" b="1" dirty="0">
                <a:solidFill>
                  <a:srgbClr val="00B0F0"/>
                </a:solidFill>
                <a:latin typeface="华文琥珀" pitchFamily="2" charset="-122"/>
                <a:ea typeface="华文琥珀" pitchFamily="2" charset="-122"/>
                <a:cs typeface="Arial Unicode MS" pitchFamily="34" charset="-122"/>
              </a:endParaRPr>
            </a:p>
          </p:txBody>
        </p:sp>
        <p:sp>
          <p:nvSpPr>
            <p:cNvPr id="274" name="椭圆 273"/>
            <p:cNvSpPr/>
            <p:nvPr/>
          </p:nvSpPr>
          <p:spPr>
            <a:xfrm>
              <a:off x="4892628" y="2951512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4263670" y="2428868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4274959" y="3490158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3" name="组合 282"/>
          <p:cNvGrpSpPr/>
          <p:nvPr/>
        </p:nvGrpSpPr>
        <p:grpSpPr>
          <a:xfrm>
            <a:off x="2489009" y="2333617"/>
            <a:ext cx="763240" cy="1688053"/>
            <a:chOff x="2489009" y="2333617"/>
            <a:chExt cx="763240" cy="1688053"/>
          </a:xfrm>
        </p:grpSpPr>
        <p:grpSp>
          <p:nvGrpSpPr>
            <p:cNvPr id="214" name="组合 213"/>
            <p:cNvGrpSpPr/>
            <p:nvPr/>
          </p:nvGrpSpPr>
          <p:grpSpPr>
            <a:xfrm>
              <a:off x="2523158" y="2333617"/>
              <a:ext cx="709618" cy="1688053"/>
              <a:chOff x="2523158" y="190477"/>
              <a:chExt cx="709618" cy="1688053"/>
            </a:xfrm>
          </p:grpSpPr>
          <p:cxnSp>
            <p:nvCxnSpPr>
              <p:cNvPr id="215" name="直接连接符 214"/>
              <p:cNvCxnSpPr/>
              <p:nvPr/>
            </p:nvCxnSpPr>
            <p:spPr>
              <a:xfrm rot="10800000">
                <a:off x="3052776" y="1043711"/>
                <a:ext cx="180000" cy="1588"/>
              </a:xfrm>
              <a:prstGeom prst="line">
                <a:avLst/>
              </a:prstGeom>
              <a:ln w="63500">
                <a:solidFill>
                  <a:srgbClr val="00B0F0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7" name="组合 185"/>
              <p:cNvGrpSpPr/>
              <p:nvPr/>
            </p:nvGrpSpPr>
            <p:grpSpPr>
              <a:xfrm>
                <a:off x="2523158" y="190477"/>
                <a:ext cx="563919" cy="1688053"/>
                <a:chOff x="1357290" y="2574390"/>
                <a:chExt cx="563919" cy="1688053"/>
              </a:xfrm>
            </p:grpSpPr>
            <p:cxnSp>
              <p:nvCxnSpPr>
                <p:cNvPr id="218" name="直接连接符 217"/>
                <p:cNvCxnSpPr>
                  <a:stCxn id="221" idx="3"/>
                  <a:endCxn id="222" idx="0"/>
                </p:cNvCxnSpPr>
                <p:nvPr/>
              </p:nvCxnSpPr>
              <p:spPr>
                <a:xfrm>
                  <a:off x="1624344" y="2645828"/>
                  <a:ext cx="229220" cy="711734"/>
                </a:xfrm>
                <a:prstGeom prst="line">
                  <a:avLst/>
                </a:prstGeom>
                <a:ln w="63500">
                  <a:solidFill>
                    <a:srgbClr val="FFC00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直接连接符 218"/>
                <p:cNvCxnSpPr/>
                <p:nvPr/>
              </p:nvCxnSpPr>
              <p:spPr>
                <a:xfrm>
                  <a:off x="1357290" y="2632070"/>
                  <a:ext cx="180000" cy="1588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1" name="矩形 220"/>
                <p:cNvSpPr/>
                <p:nvPr/>
              </p:nvSpPr>
              <p:spPr>
                <a:xfrm>
                  <a:off x="1489053" y="2574390"/>
                  <a:ext cx="135291" cy="1428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2" name="矩形 221"/>
                <p:cNvSpPr/>
                <p:nvPr/>
              </p:nvSpPr>
              <p:spPr>
                <a:xfrm>
                  <a:off x="1785918" y="3357562"/>
                  <a:ext cx="135291" cy="1428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3" name="直接连接符 222"/>
                <p:cNvCxnSpPr/>
                <p:nvPr/>
              </p:nvCxnSpPr>
              <p:spPr>
                <a:xfrm>
                  <a:off x="1357290" y="3177115"/>
                  <a:ext cx="180000" cy="1588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5" name="矩形 224"/>
                <p:cNvSpPr/>
                <p:nvPr/>
              </p:nvSpPr>
              <p:spPr>
                <a:xfrm>
                  <a:off x="1489053" y="3119435"/>
                  <a:ext cx="135291" cy="1428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6" name="直接连接符 225"/>
                <p:cNvCxnSpPr/>
                <p:nvPr/>
              </p:nvCxnSpPr>
              <p:spPr>
                <a:xfrm>
                  <a:off x="1357290" y="3677181"/>
                  <a:ext cx="180000" cy="1588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8" name="矩形 227"/>
                <p:cNvSpPr/>
                <p:nvPr/>
              </p:nvSpPr>
              <p:spPr>
                <a:xfrm>
                  <a:off x="1489053" y="3619501"/>
                  <a:ext cx="135291" cy="1428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9" name="直接连接符 228"/>
                <p:cNvCxnSpPr/>
                <p:nvPr/>
              </p:nvCxnSpPr>
              <p:spPr>
                <a:xfrm>
                  <a:off x="1357290" y="4177247"/>
                  <a:ext cx="180000" cy="1588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1" name="矩形 230"/>
                <p:cNvSpPr/>
                <p:nvPr/>
              </p:nvSpPr>
              <p:spPr>
                <a:xfrm>
                  <a:off x="1489053" y="4119567"/>
                  <a:ext cx="135291" cy="1428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78" name="椭圆 277"/>
            <p:cNvSpPr/>
            <p:nvPr/>
          </p:nvSpPr>
          <p:spPr>
            <a:xfrm>
              <a:off x="3144249" y="3131959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2489009" y="2346141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2489009" y="2881083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2489009" y="3381149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2489009" y="3892504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428596" y="2285992"/>
            <a:ext cx="1311157" cy="1729964"/>
            <a:chOff x="428596" y="2285992"/>
            <a:chExt cx="1311157" cy="1729964"/>
          </a:xfrm>
        </p:grpSpPr>
        <p:cxnSp>
          <p:nvCxnSpPr>
            <p:cNvPr id="286" name="直接连接符 285"/>
            <p:cNvCxnSpPr/>
            <p:nvPr/>
          </p:nvCxnSpPr>
          <p:spPr>
            <a:xfrm>
              <a:off x="534959" y="3946528"/>
              <a:ext cx="180000" cy="1588"/>
            </a:xfrm>
            <a:prstGeom prst="line">
              <a:avLst/>
            </a:prstGeom>
            <a:ln w="63500">
              <a:solidFill>
                <a:srgbClr val="00B0F0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2" name="组合 231"/>
            <p:cNvGrpSpPr/>
            <p:nvPr/>
          </p:nvGrpSpPr>
          <p:grpSpPr>
            <a:xfrm>
              <a:off x="474316" y="2285992"/>
              <a:ext cx="1205850" cy="1729964"/>
              <a:chOff x="331440" y="48554"/>
              <a:chExt cx="1205850" cy="1729964"/>
            </a:xfrm>
          </p:grpSpPr>
          <p:grpSp>
            <p:nvGrpSpPr>
              <p:cNvPr id="233" name="组合 177"/>
              <p:cNvGrpSpPr/>
              <p:nvPr/>
            </p:nvGrpSpPr>
            <p:grpSpPr>
              <a:xfrm>
                <a:off x="365095" y="214290"/>
                <a:ext cx="1172195" cy="1564228"/>
                <a:chOff x="365095" y="214290"/>
                <a:chExt cx="1172195" cy="1564228"/>
              </a:xfrm>
            </p:grpSpPr>
            <p:cxnSp>
              <p:nvCxnSpPr>
                <p:cNvPr id="256" name="直接连接符 255"/>
                <p:cNvCxnSpPr/>
                <p:nvPr/>
              </p:nvCxnSpPr>
              <p:spPr>
                <a:xfrm rot="10800000">
                  <a:off x="1357290" y="814157"/>
                  <a:ext cx="180000" cy="1588"/>
                </a:xfrm>
                <a:prstGeom prst="line">
                  <a:avLst/>
                </a:prstGeom>
                <a:ln w="63500">
                  <a:solidFill>
                    <a:srgbClr val="00B0F0"/>
                  </a:solidFill>
                  <a:miter lim="800000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8" name="组合 145"/>
                <p:cNvGrpSpPr/>
                <p:nvPr/>
              </p:nvGrpSpPr>
              <p:grpSpPr>
                <a:xfrm>
                  <a:off x="365095" y="214290"/>
                  <a:ext cx="1145556" cy="1564228"/>
                  <a:chOff x="1514453" y="3827465"/>
                  <a:chExt cx="1145556" cy="1564228"/>
                </a:xfrm>
              </p:grpSpPr>
              <p:cxnSp>
                <p:nvCxnSpPr>
                  <p:cNvPr id="239" name="直接连接符 238"/>
                  <p:cNvCxnSpPr>
                    <a:endCxn id="243" idx="0"/>
                  </p:cNvCxnSpPr>
                  <p:nvPr/>
                </p:nvCxnSpPr>
                <p:spPr>
                  <a:xfrm rot="16200000" flipH="1">
                    <a:off x="2160790" y="4021978"/>
                    <a:ext cx="381004" cy="290428"/>
                  </a:xfrm>
                  <a:prstGeom prst="line">
                    <a:avLst/>
                  </a:prstGeom>
                  <a:ln w="63500">
                    <a:solidFill>
                      <a:srgbClr val="FFC000"/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直接连接符 239"/>
                  <p:cNvCxnSpPr/>
                  <p:nvPr/>
                </p:nvCxnSpPr>
                <p:spPr>
                  <a:xfrm>
                    <a:off x="1514453" y="3959229"/>
                    <a:ext cx="720000" cy="1588"/>
                  </a:xfrm>
                  <a:prstGeom prst="line">
                    <a:avLst/>
                  </a:prstGeom>
                  <a:ln w="63500">
                    <a:solidFill>
                      <a:srgbClr val="00B0F0"/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2" name="矩形 241"/>
                  <p:cNvSpPr/>
                  <p:nvPr/>
                </p:nvSpPr>
                <p:spPr>
                  <a:xfrm>
                    <a:off x="2138345" y="3901549"/>
                    <a:ext cx="135291" cy="14287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3" name="矩形 242"/>
                  <p:cNvSpPr/>
                  <p:nvPr/>
                </p:nvSpPr>
                <p:spPr>
                  <a:xfrm>
                    <a:off x="2428860" y="4357694"/>
                    <a:ext cx="135291" cy="14287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44" name="直接连接符 243"/>
                  <p:cNvCxnSpPr/>
                  <p:nvPr/>
                </p:nvCxnSpPr>
                <p:spPr>
                  <a:xfrm>
                    <a:off x="2034546" y="4924259"/>
                    <a:ext cx="180000" cy="1588"/>
                  </a:xfrm>
                  <a:prstGeom prst="line">
                    <a:avLst/>
                  </a:prstGeom>
                  <a:ln w="63500">
                    <a:solidFill>
                      <a:srgbClr val="00B0F0"/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5" name="矩形 244"/>
                  <p:cNvSpPr/>
                  <p:nvPr/>
                </p:nvSpPr>
                <p:spPr>
                  <a:xfrm>
                    <a:off x="2149458" y="4864110"/>
                    <a:ext cx="135291" cy="14287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46" name="直接连接符 245"/>
                  <p:cNvCxnSpPr>
                    <a:endCxn id="250" idx="0"/>
                  </p:cNvCxnSpPr>
                  <p:nvPr/>
                </p:nvCxnSpPr>
                <p:spPr>
                  <a:xfrm rot="16200000" flipH="1">
                    <a:off x="1722638" y="4586427"/>
                    <a:ext cx="333378" cy="214225"/>
                  </a:xfrm>
                  <a:prstGeom prst="line">
                    <a:avLst/>
                  </a:prstGeom>
                  <a:ln w="63500">
                    <a:solidFill>
                      <a:srgbClr val="FFC000"/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直接连接符 246"/>
                  <p:cNvCxnSpPr/>
                  <p:nvPr/>
                </p:nvCxnSpPr>
                <p:spPr>
                  <a:xfrm>
                    <a:off x="1543029" y="4523148"/>
                    <a:ext cx="180000" cy="1588"/>
                  </a:xfrm>
                  <a:prstGeom prst="line">
                    <a:avLst/>
                  </a:prstGeom>
                  <a:ln w="63500">
                    <a:solidFill>
                      <a:srgbClr val="00B0F0"/>
                    </a:solidFill>
                    <a:miter lim="800000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9" name="矩形 248"/>
                  <p:cNvSpPr/>
                  <p:nvPr/>
                </p:nvSpPr>
                <p:spPr>
                  <a:xfrm>
                    <a:off x="1714480" y="4451710"/>
                    <a:ext cx="135291" cy="14287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0" name="矩形 249"/>
                  <p:cNvSpPr/>
                  <p:nvPr/>
                </p:nvSpPr>
                <p:spPr>
                  <a:xfrm>
                    <a:off x="1928794" y="4860229"/>
                    <a:ext cx="135291" cy="14287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3" name="矩形 252"/>
                  <p:cNvSpPr/>
                  <p:nvPr/>
                </p:nvSpPr>
                <p:spPr>
                  <a:xfrm>
                    <a:off x="1715891" y="5248817"/>
                    <a:ext cx="135291" cy="142876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4" name="TextBox 253"/>
                  <p:cNvSpPr txBox="1"/>
                  <p:nvPr/>
                </p:nvSpPr>
                <p:spPr>
                  <a:xfrm>
                    <a:off x="2319851" y="3827465"/>
                    <a:ext cx="340158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b="1" dirty="0" smtClean="0">
                        <a:solidFill>
                          <a:srgbClr val="66FF33"/>
                        </a:solidFill>
                        <a:latin typeface="黑体" pitchFamily="49" charset="-122"/>
                        <a:ea typeface="黑体" pitchFamily="49" charset="-122"/>
                        <a:cs typeface="Arial Unicode MS" pitchFamily="34" charset="-122"/>
                      </a:rPr>
                      <a:t>R</a:t>
                    </a:r>
                    <a:endParaRPr lang="zh-CN" altLang="en-US" sz="2400" b="1" dirty="0">
                      <a:solidFill>
                        <a:srgbClr val="66FF33"/>
                      </a:solidFill>
                      <a:latin typeface="黑体" pitchFamily="49" charset="-122"/>
                      <a:ea typeface="黑体" pitchFamily="49" charset="-122"/>
                      <a:cs typeface="Arial Unicode MS" pitchFamily="34" charset="-122"/>
                    </a:endParaRPr>
                  </a:p>
                </p:txBody>
              </p:sp>
              <p:sp>
                <p:nvSpPr>
                  <p:cNvPr id="255" name="TextBox 254"/>
                  <p:cNvSpPr txBox="1"/>
                  <p:nvPr/>
                </p:nvSpPr>
                <p:spPr>
                  <a:xfrm>
                    <a:off x="1864941" y="4372687"/>
                    <a:ext cx="340158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400" b="1" dirty="0" smtClean="0">
                        <a:solidFill>
                          <a:srgbClr val="66FF33"/>
                        </a:solidFill>
                        <a:latin typeface="黑体" pitchFamily="49" charset="-122"/>
                        <a:ea typeface="黑体" pitchFamily="49" charset="-122"/>
                        <a:cs typeface="Arial Unicode MS" pitchFamily="34" charset="-122"/>
                      </a:rPr>
                      <a:t>E</a:t>
                    </a:r>
                    <a:endParaRPr lang="zh-CN" altLang="en-US" sz="2400" b="1" dirty="0">
                      <a:solidFill>
                        <a:srgbClr val="66FF33"/>
                      </a:solidFill>
                      <a:latin typeface="黑体" pitchFamily="49" charset="-122"/>
                      <a:ea typeface="黑体" pitchFamily="49" charset="-122"/>
                      <a:cs typeface="Arial Unicode MS" pitchFamily="34" charset="-122"/>
                    </a:endParaRPr>
                  </a:p>
                </p:txBody>
              </p:sp>
            </p:grpSp>
          </p:grpSp>
          <p:sp>
            <p:nvSpPr>
              <p:cNvPr id="234" name="TextBox 233"/>
              <p:cNvSpPr txBox="1"/>
              <p:nvPr/>
            </p:nvSpPr>
            <p:spPr>
              <a:xfrm>
                <a:off x="500034" y="48554"/>
                <a:ext cx="3930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B0F0"/>
                    </a:solidFill>
                    <a:latin typeface="黑体" pitchFamily="49" charset="-122"/>
                    <a:ea typeface="黑体" pitchFamily="49" charset="-122"/>
                    <a:cs typeface="Arial Unicode MS" pitchFamily="34" charset="-122"/>
                  </a:rPr>
                  <a:t>Rv</a:t>
                </a:r>
                <a:endParaRPr lang="zh-CN" altLang="en-US" sz="1600" b="1" dirty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  <a:cs typeface="Arial Unicode MS" pitchFamily="34" charset="-122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360016" y="597198"/>
                <a:ext cx="2888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B0F0"/>
                    </a:solidFill>
                    <a:latin typeface="黑体" pitchFamily="49" charset="-122"/>
                    <a:ea typeface="黑体" pitchFamily="49" charset="-122"/>
                    <a:cs typeface="Arial Unicode MS" pitchFamily="34" charset="-122"/>
                  </a:rPr>
                  <a:t>u</a:t>
                </a:r>
                <a:endParaRPr lang="zh-CN" altLang="en-US" sz="1600" b="1" dirty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  <a:cs typeface="Arial Unicode MS" pitchFamily="34" charset="-122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331440" y="1367776"/>
                <a:ext cx="393056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00B0F0"/>
                    </a:solidFill>
                    <a:latin typeface="黑体" pitchFamily="49" charset="-122"/>
                    <a:ea typeface="黑体" pitchFamily="49" charset="-122"/>
                    <a:cs typeface="Arial Unicode MS" pitchFamily="34" charset="-122"/>
                  </a:rPr>
                  <a:t>df</a:t>
                </a:r>
                <a:endParaRPr lang="zh-CN" altLang="en-US" sz="1600" b="1" dirty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284" name="椭圆 283"/>
            <p:cNvSpPr/>
            <p:nvPr/>
          </p:nvSpPr>
          <p:spPr>
            <a:xfrm>
              <a:off x="1631753" y="2989083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428596" y="2522884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447646" y="3090860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450821" y="3892504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/>
          <p:cNvGrpSpPr/>
          <p:nvPr/>
        </p:nvGrpSpPr>
        <p:grpSpPr>
          <a:xfrm>
            <a:off x="71406" y="71414"/>
            <a:ext cx="3683358" cy="4718955"/>
            <a:chOff x="1142976" y="1071546"/>
            <a:chExt cx="3683358" cy="4718955"/>
          </a:xfrm>
        </p:grpSpPr>
        <p:sp>
          <p:nvSpPr>
            <p:cNvPr id="35" name="任意多边形 34"/>
            <p:cNvSpPr/>
            <p:nvPr/>
          </p:nvSpPr>
          <p:spPr>
            <a:xfrm>
              <a:off x="1142976" y="1071546"/>
              <a:ext cx="2346003" cy="4713656"/>
            </a:xfrm>
            <a:custGeom>
              <a:avLst/>
              <a:gdLst>
                <a:gd name="connsiteX0" fmla="*/ 0 w 1388534"/>
                <a:gd name="connsiteY0" fmla="*/ 807156 h 1529644"/>
                <a:gd name="connsiteX1" fmla="*/ 327378 w 1388534"/>
                <a:gd name="connsiteY1" fmla="*/ 95956 h 1529644"/>
                <a:gd name="connsiteX2" fmla="*/ 959556 w 1388534"/>
                <a:gd name="connsiteY2" fmla="*/ 1382889 h 1529644"/>
                <a:gd name="connsiteX3" fmla="*/ 1388534 w 1388534"/>
                <a:gd name="connsiteY3" fmla="*/ 976489 h 152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8534" h="1529644">
                  <a:moveTo>
                    <a:pt x="0" y="807156"/>
                  </a:moveTo>
                  <a:cubicBezTo>
                    <a:pt x="83726" y="403578"/>
                    <a:pt x="167452" y="0"/>
                    <a:pt x="327378" y="95956"/>
                  </a:cubicBezTo>
                  <a:cubicBezTo>
                    <a:pt x="487304" y="191912"/>
                    <a:pt x="782697" y="1236134"/>
                    <a:pt x="959556" y="1382889"/>
                  </a:cubicBezTo>
                  <a:cubicBezTo>
                    <a:pt x="1136415" y="1529644"/>
                    <a:pt x="1360312" y="1063037"/>
                    <a:pt x="1388534" y="976489"/>
                  </a:cubicBezTo>
                </a:path>
              </a:pathLst>
            </a:custGeom>
            <a:ln w="1270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480331" y="1076845"/>
              <a:ext cx="2346003" cy="4713656"/>
            </a:xfrm>
            <a:custGeom>
              <a:avLst/>
              <a:gdLst>
                <a:gd name="connsiteX0" fmla="*/ 0 w 1388534"/>
                <a:gd name="connsiteY0" fmla="*/ 807156 h 1529644"/>
                <a:gd name="connsiteX1" fmla="*/ 327378 w 1388534"/>
                <a:gd name="connsiteY1" fmla="*/ 95956 h 1529644"/>
                <a:gd name="connsiteX2" fmla="*/ 959556 w 1388534"/>
                <a:gd name="connsiteY2" fmla="*/ 1382889 h 1529644"/>
                <a:gd name="connsiteX3" fmla="*/ 1388534 w 1388534"/>
                <a:gd name="connsiteY3" fmla="*/ 976489 h 1529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8534" h="1529644">
                  <a:moveTo>
                    <a:pt x="0" y="807156"/>
                  </a:moveTo>
                  <a:cubicBezTo>
                    <a:pt x="83726" y="403578"/>
                    <a:pt x="167452" y="0"/>
                    <a:pt x="327378" y="95956"/>
                  </a:cubicBezTo>
                  <a:cubicBezTo>
                    <a:pt x="487304" y="191912"/>
                    <a:pt x="782697" y="1236134"/>
                    <a:pt x="959556" y="1382889"/>
                  </a:cubicBezTo>
                  <a:cubicBezTo>
                    <a:pt x="1136415" y="1529644"/>
                    <a:pt x="1360312" y="1063037"/>
                    <a:pt x="1388534" y="976489"/>
                  </a:cubicBezTo>
                </a:path>
              </a:pathLst>
            </a:custGeom>
            <a:ln w="1270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2312427" y="3885321"/>
              <a:ext cx="1407602" cy="2079"/>
            </a:xfrm>
            <a:prstGeom prst="straightConnector1">
              <a:avLst/>
            </a:prstGeom>
            <a:ln w="88900">
              <a:solidFill>
                <a:srgbClr val="0DE117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786050" y="3228202"/>
              <a:ext cx="4235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0DE117"/>
                  </a:solidFill>
                  <a:latin typeface="华文琥珀" pitchFamily="2" charset="-122"/>
                  <a:ea typeface="华文琥珀" pitchFamily="2" charset="-122"/>
                </a:rPr>
                <a:t>T</a:t>
              </a:r>
              <a:endParaRPr lang="zh-CN" altLang="en-US" sz="3600" b="1" dirty="0">
                <a:solidFill>
                  <a:srgbClr val="0DE117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286248" y="428604"/>
            <a:ext cx="4575487" cy="2528200"/>
            <a:chOff x="639455" y="1428736"/>
            <a:chExt cx="4575487" cy="2528200"/>
          </a:xfrm>
        </p:grpSpPr>
        <p:grpSp>
          <p:nvGrpSpPr>
            <p:cNvPr id="47" name="组合 65"/>
            <p:cNvGrpSpPr/>
            <p:nvPr/>
          </p:nvGrpSpPr>
          <p:grpSpPr>
            <a:xfrm>
              <a:off x="639455" y="1428736"/>
              <a:ext cx="4207008" cy="2520000"/>
              <a:chOff x="639455" y="1428736"/>
              <a:chExt cx="4207008" cy="2520000"/>
            </a:xfrm>
          </p:grpSpPr>
          <p:cxnSp>
            <p:nvCxnSpPr>
              <p:cNvPr id="65" name="肘形连接符 64"/>
              <p:cNvCxnSpPr/>
              <p:nvPr/>
            </p:nvCxnSpPr>
            <p:spPr>
              <a:xfrm rot="10800000" flipV="1">
                <a:off x="639455" y="1428736"/>
                <a:ext cx="2880000" cy="2520000"/>
              </a:xfrm>
              <a:prstGeom prst="bentConnector3">
                <a:avLst>
                  <a:gd name="adj1" fmla="val 73184"/>
                </a:avLst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肘形连接符 65"/>
              <p:cNvCxnSpPr/>
              <p:nvPr/>
            </p:nvCxnSpPr>
            <p:spPr>
              <a:xfrm>
                <a:off x="2667957" y="1428737"/>
                <a:ext cx="2178506" cy="1571636"/>
              </a:xfrm>
              <a:prstGeom prst="bentConnector3">
                <a:avLst>
                  <a:gd name="adj1" fmla="val 37563"/>
                </a:avLst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71"/>
            <p:cNvGrpSpPr/>
            <p:nvPr/>
          </p:nvGrpSpPr>
          <p:grpSpPr>
            <a:xfrm>
              <a:off x="642910" y="1428737"/>
              <a:ext cx="4572032" cy="2528199"/>
              <a:chOff x="642910" y="1428737"/>
              <a:chExt cx="4572032" cy="2528199"/>
            </a:xfrm>
          </p:grpSpPr>
          <p:grpSp>
            <p:nvGrpSpPr>
              <p:cNvPr id="49" name="组合 66"/>
              <p:cNvGrpSpPr/>
              <p:nvPr/>
            </p:nvGrpSpPr>
            <p:grpSpPr>
              <a:xfrm>
                <a:off x="1187950" y="1428737"/>
                <a:ext cx="3481718" cy="2520000"/>
                <a:chOff x="1187950" y="1428737"/>
                <a:chExt cx="3481718" cy="2520000"/>
              </a:xfrm>
            </p:grpSpPr>
            <p:grpSp>
              <p:nvGrpSpPr>
                <p:cNvPr id="52" name="组合 42"/>
                <p:cNvGrpSpPr/>
                <p:nvPr/>
              </p:nvGrpSpPr>
              <p:grpSpPr>
                <a:xfrm>
                  <a:off x="1187950" y="1428737"/>
                  <a:ext cx="1439998" cy="2520000"/>
                  <a:chOff x="3357554" y="3000372"/>
                  <a:chExt cx="2500330" cy="3214710"/>
                </a:xfrm>
              </p:grpSpPr>
              <p:cxnSp>
                <p:nvCxnSpPr>
                  <p:cNvPr id="60" name="肘形连接符 59"/>
                  <p:cNvCxnSpPr/>
                  <p:nvPr/>
                </p:nvCxnSpPr>
                <p:spPr>
                  <a:xfrm flipV="1">
                    <a:off x="3357554" y="5572140"/>
                    <a:ext cx="785818" cy="642942"/>
                  </a:xfrm>
                  <a:prstGeom prst="bentConnector3">
                    <a:avLst>
                      <a:gd name="adj1" fmla="val 50000"/>
                    </a:avLst>
                  </a:prstGeom>
                  <a:ln w="1016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肘形连接符 60"/>
                  <p:cNvCxnSpPr/>
                  <p:nvPr/>
                </p:nvCxnSpPr>
                <p:spPr>
                  <a:xfrm flipV="1">
                    <a:off x="3786182" y="4929198"/>
                    <a:ext cx="785818" cy="642942"/>
                  </a:xfrm>
                  <a:prstGeom prst="bentConnector3">
                    <a:avLst>
                      <a:gd name="adj1" fmla="val 50000"/>
                    </a:avLst>
                  </a:prstGeom>
                  <a:ln w="1016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肘形连接符 61"/>
                  <p:cNvCxnSpPr/>
                  <p:nvPr/>
                </p:nvCxnSpPr>
                <p:spPr>
                  <a:xfrm flipV="1">
                    <a:off x="4214809" y="4286256"/>
                    <a:ext cx="785818" cy="642942"/>
                  </a:xfrm>
                  <a:prstGeom prst="bentConnector3">
                    <a:avLst>
                      <a:gd name="adj1" fmla="val 50000"/>
                    </a:avLst>
                  </a:prstGeom>
                  <a:ln w="1016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肘形连接符 62"/>
                  <p:cNvCxnSpPr/>
                  <p:nvPr/>
                </p:nvCxnSpPr>
                <p:spPr>
                  <a:xfrm flipV="1">
                    <a:off x="4643438" y="3643314"/>
                    <a:ext cx="785818" cy="642942"/>
                  </a:xfrm>
                  <a:prstGeom prst="bentConnector3">
                    <a:avLst>
                      <a:gd name="adj1" fmla="val 50000"/>
                    </a:avLst>
                  </a:prstGeom>
                  <a:ln w="1016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肘形连接符 63"/>
                  <p:cNvCxnSpPr/>
                  <p:nvPr/>
                </p:nvCxnSpPr>
                <p:spPr>
                  <a:xfrm flipV="1">
                    <a:off x="5072066" y="3000372"/>
                    <a:ext cx="785818" cy="642942"/>
                  </a:xfrm>
                  <a:prstGeom prst="bentConnector3">
                    <a:avLst>
                      <a:gd name="adj1" fmla="val 50000"/>
                    </a:avLst>
                  </a:prstGeom>
                  <a:ln w="1016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" name="组合 43"/>
                <p:cNvGrpSpPr/>
                <p:nvPr/>
              </p:nvGrpSpPr>
              <p:grpSpPr>
                <a:xfrm flipV="1">
                  <a:off x="3229669" y="1428740"/>
                  <a:ext cx="1439999" cy="1560345"/>
                  <a:chOff x="3357554" y="3000372"/>
                  <a:chExt cx="2500330" cy="3214710"/>
                </a:xfrm>
              </p:grpSpPr>
              <p:cxnSp>
                <p:nvCxnSpPr>
                  <p:cNvPr id="55" name="肘形连接符 54"/>
                  <p:cNvCxnSpPr/>
                  <p:nvPr/>
                </p:nvCxnSpPr>
                <p:spPr>
                  <a:xfrm flipV="1">
                    <a:off x="3357554" y="5572140"/>
                    <a:ext cx="785818" cy="642942"/>
                  </a:xfrm>
                  <a:prstGeom prst="bentConnector3">
                    <a:avLst>
                      <a:gd name="adj1" fmla="val 50000"/>
                    </a:avLst>
                  </a:prstGeom>
                  <a:ln w="1016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肘形连接符 55"/>
                  <p:cNvCxnSpPr/>
                  <p:nvPr/>
                </p:nvCxnSpPr>
                <p:spPr>
                  <a:xfrm flipV="1">
                    <a:off x="3786182" y="4929198"/>
                    <a:ext cx="785818" cy="642942"/>
                  </a:xfrm>
                  <a:prstGeom prst="bentConnector3">
                    <a:avLst>
                      <a:gd name="adj1" fmla="val 50000"/>
                    </a:avLst>
                  </a:prstGeom>
                  <a:ln w="1016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肘形连接符 56"/>
                  <p:cNvCxnSpPr/>
                  <p:nvPr/>
                </p:nvCxnSpPr>
                <p:spPr>
                  <a:xfrm flipV="1">
                    <a:off x="4214810" y="4286256"/>
                    <a:ext cx="785818" cy="642942"/>
                  </a:xfrm>
                  <a:prstGeom prst="bentConnector3">
                    <a:avLst>
                      <a:gd name="adj1" fmla="val 50000"/>
                    </a:avLst>
                  </a:prstGeom>
                  <a:ln w="1016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肘形连接符 57"/>
                  <p:cNvCxnSpPr/>
                  <p:nvPr/>
                </p:nvCxnSpPr>
                <p:spPr>
                  <a:xfrm flipV="1">
                    <a:off x="4643438" y="3643314"/>
                    <a:ext cx="785818" cy="642942"/>
                  </a:xfrm>
                  <a:prstGeom prst="bentConnector3">
                    <a:avLst>
                      <a:gd name="adj1" fmla="val 50000"/>
                    </a:avLst>
                  </a:prstGeom>
                  <a:ln w="1016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肘形连接符 58"/>
                  <p:cNvCxnSpPr/>
                  <p:nvPr/>
                </p:nvCxnSpPr>
                <p:spPr>
                  <a:xfrm flipV="1">
                    <a:off x="5072066" y="3000372"/>
                    <a:ext cx="785818" cy="642942"/>
                  </a:xfrm>
                  <a:prstGeom prst="bentConnector3">
                    <a:avLst>
                      <a:gd name="adj1" fmla="val 50000"/>
                    </a:avLst>
                  </a:prstGeom>
                  <a:ln w="10160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4" name="直接连接符 53"/>
                <p:cNvCxnSpPr/>
                <p:nvPr/>
              </p:nvCxnSpPr>
              <p:spPr>
                <a:xfrm>
                  <a:off x="2500298" y="1428737"/>
                  <a:ext cx="720000" cy="1588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 49"/>
              <p:cNvCxnSpPr/>
              <p:nvPr/>
            </p:nvCxnSpPr>
            <p:spPr>
              <a:xfrm>
                <a:off x="642910" y="3955348"/>
                <a:ext cx="714380" cy="1588"/>
              </a:xfrm>
              <a:prstGeom prst="line">
                <a:avLst/>
              </a:prstGeom>
              <a:ln w="1016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4500562" y="2989083"/>
                <a:ext cx="714380" cy="1588"/>
              </a:xfrm>
              <a:prstGeom prst="line">
                <a:avLst/>
              </a:prstGeom>
              <a:ln w="1016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组合 222"/>
          <p:cNvGrpSpPr/>
          <p:nvPr/>
        </p:nvGrpSpPr>
        <p:grpSpPr>
          <a:xfrm>
            <a:off x="1428728" y="3071810"/>
            <a:ext cx="2417603" cy="1729505"/>
            <a:chOff x="857224" y="3286124"/>
            <a:chExt cx="2417603" cy="1729505"/>
          </a:xfrm>
        </p:grpSpPr>
        <p:sp>
          <p:nvSpPr>
            <p:cNvPr id="175" name="矩形 174"/>
            <p:cNvSpPr/>
            <p:nvPr/>
          </p:nvSpPr>
          <p:spPr>
            <a:xfrm>
              <a:off x="928662" y="328612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1214414" y="328612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500166" y="328612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1785918" y="328612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2071670" y="328612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2357422" y="328612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643174" y="328612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2928926" y="328612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857224" y="335756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167326" y="335756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440017" y="335756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716252" y="335756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002004" y="335756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299045" y="335756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573508" y="335756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870549" y="335756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928662" y="4444125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1214414" y="4444125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500166" y="4444125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785918" y="4444125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2071670" y="4444125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2357422" y="4444125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2643174" y="4444125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2928926" y="4444125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857224" y="4515563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167326" y="4515563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440017" y="4515563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716252" y="4515563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002004" y="4515563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299045" y="4515563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573508" y="4515563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870549" y="4515563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18" name="椭圆 217"/>
            <p:cNvSpPr/>
            <p:nvPr/>
          </p:nvSpPr>
          <p:spPr>
            <a:xfrm>
              <a:off x="2045388" y="3429000"/>
              <a:ext cx="323120" cy="357190"/>
            </a:xfrm>
            <a:prstGeom prst="ellipse">
              <a:avLst/>
            </a:prstGeom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2045388" y="4575712"/>
              <a:ext cx="323120" cy="357190"/>
            </a:xfrm>
            <a:prstGeom prst="ellipse">
              <a:avLst/>
            </a:prstGeom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714480" y="4000504"/>
              <a:ext cx="986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&amp;==</a:t>
              </a:r>
              <a:endParaRPr lang="zh-CN" altLang="en-US" sz="24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032462" y="3816353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?</a:t>
              </a:r>
              <a:endParaRPr lang="zh-CN" altLang="en-US" sz="24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72" name="组合 271"/>
          <p:cNvGrpSpPr/>
          <p:nvPr/>
        </p:nvGrpSpPr>
        <p:grpSpPr>
          <a:xfrm>
            <a:off x="4786314" y="2071678"/>
            <a:ext cx="3028610" cy="1033169"/>
            <a:chOff x="4019370" y="3571876"/>
            <a:chExt cx="3028610" cy="1033169"/>
          </a:xfrm>
        </p:grpSpPr>
        <p:sp>
          <p:nvSpPr>
            <p:cNvPr id="247" name="矩形 246"/>
            <p:cNvSpPr/>
            <p:nvPr/>
          </p:nvSpPr>
          <p:spPr>
            <a:xfrm>
              <a:off x="4143372" y="357187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48" name="矩形 247"/>
            <p:cNvSpPr/>
            <p:nvPr/>
          </p:nvSpPr>
          <p:spPr>
            <a:xfrm>
              <a:off x="4429124" y="357187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49" name="矩形 248"/>
            <p:cNvSpPr/>
            <p:nvPr/>
          </p:nvSpPr>
          <p:spPr>
            <a:xfrm>
              <a:off x="4714876" y="357187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50" name="矩形 249"/>
            <p:cNvSpPr/>
            <p:nvPr/>
          </p:nvSpPr>
          <p:spPr>
            <a:xfrm>
              <a:off x="5000628" y="357187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51" name="矩形 250"/>
            <p:cNvSpPr/>
            <p:nvPr/>
          </p:nvSpPr>
          <p:spPr>
            <a:xfrm>
              <a:off x="5286380" y="357187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>
              <a:off x="5572132" y="357187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53" name="矩形 252"/>
            <p:cNvSpPr/>
            <p:nvPr/>
          </p:nvSpPr>
          <p:spPr>
            <a:xfrm>
              <a:off x="5857884" y="357187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54" name="矩形 253"/>
            <p:cNvSpPr/>
            <p:nvPr/>
          </p:nvSpPr>
          <p:spPr>
            <a:xfrm>
              <a:off x="6143636" y="357187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4071934" y="364331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4382036" y="364331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4654727" y="364331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4930962" y="364331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216714" y="364331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5513755" y="364331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5788218" y="364331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083487" y="364331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5260098" y="3703463"/>
              <a:ext cx="323120" cy="357190"/>
            </a:xfrm>
            <a:prstGeom prst="ellipse">
              <a:avLst/>
            </a:prstGeom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019370" y="4143380"/>
              <a:ext cx="26308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Number of 1 ?</a:t>
              </a:r>
              <a:endParaRPr lang="zh-CN" altLang="en-US" sz="24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cxnSp>
          <p:nvCxnSpPr>
            <p:cNvPr id="265" name="直接连接符 264"/>
            <p:cNvCxnSpPr/>
            <p:nvPr/>
          </p:nvCxnSpPr>
          <p:spPr>
            <a:xfrm rot="5400000">
              <a:off x="6414395" y="3857628"/>
              <a:ext cx="571504" cy="158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/>
            <p:cNvCxnSpPr/>
            <p:nvPr/>
          </p:nvCxnSpPr>
          <p:spPr>
            <a:xfrm rot="5400000">
              <a:off x="6700941" y="3856834"/>
              <a:ext cx="571504" cy="158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连接符 266"/>
            <p:cNvCxnSpPr/>
            <p:nvPr/>
          </p:nvCxnSpPr>
          <p:spPr>
            <a:xfrm rot="10800000">
              <a:off x="6686236" y="3583165"/>
              <a:ext cx="309600" cy="158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TextBox 267"/>
            <p:cNvSpPr txBox="1"/>
            <p:nvPr/>
          </p:nvSpPr>
          <p:spPr>
            <a:xfrm>
              <a:off x="6643702" y="362073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3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cxnSp>
          <p:nvCxnSpPr>
            <p:cNvPr id="269" name="直接连接符 268"/>
            <p:cNvCxnSpPr/>
            <p:nvPr/>
          </p:nvCxnSpPr>
          <p:spPr>
            <a:xfrm rot="10800000">
              <a:off x="6681274" y="4130502"/>
              <a:ext cx="309600" cy="158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椭圆 269"/>
            <p:cNvSpPr/>
            <p:nvPr/>
          </p:nvSpPr>
          <p:spPr>
            <a:xfrm>
              <a:off x="5831602" y="3703463"/>
              <a:ext cx="323120" cy="357190"/>
            </a:xfrm>
            <a:prstGeom prst="ellipse">
              <a:avLst/>
            </a:prstGeom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71" name="椭圆 270"/>
            <p:cNvSpPr/>
            <p:nvPr/>
          </p:nvSpPr>
          <p:spPr>
            <a:xfrm>
              <a:off x="4117090" y="3703463"/>
              <a:ext cx="323120" cy="357190"/>
            </a:xfrm>
            <a:prstGeom prst="ellipse">
              <a:avLst/>
            </a:prstGeom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24" name="组合 323"/>
          <p:cNvGrpSpPr/>
          <p:nvPr/>
        </p:nvGrpSpPr>
        <p:grpSpPr>
          <a:xfrm>
            <a:off x="4929190" y="3286124"/>
            <a:ext cx="2417603" cy="1752082"/>
            <a:chOff x="3786182" y="3962934"/>
            <a:chExt cx="2417603" cy="1752082"/>
          </a:xfrm>
        </p:grpSpPr>
        <p:grpSp>
          <p:nvGrpSpPr>
            <p:cNvPr id="316" name="组合 315"/>
            <p:cNvGrpSpPr/>
            <p:nvPr/>
          </p:nvGrpSpPr>
          <p:grpSpPr>
            <a:xfrm>
              <a:off x="3786182" y="5143512"/>
              <a:ext cx="2417603" cy="571504"/>
              <a:chOff x="3786182" y="4643446"/>
              <a:chExt cx="2417603" cy="571504"/>
            </a:xfrm>
          </p:grpSpPr>
          <p:sp>
            <p:nvSpPr>
              <p:cNvPr id="290" name="矩形 289"/>
              <p:cNvSpPr/>
              <p:nvPr/>
            </p:nvSpPr>
            <p:spPr>
              <a:xfrm>
                <a:off x="3857620" y="4643446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矩形 290"/>
              <p:cNvSpPr/>
              <p:nvPr/>
            </p:nvSpPr>
            <p:spPr>
              <a:xfrm>
                <a:off x="4143372" y="4643446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292" name="矩形 291"/>
              <p:cNvSpPr/>
              <p:nvPr/>
            </p:nvSpPr>
            <p:spPr>
              <a:xfrm>
                <a:off x="4429124" y="4643446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矩形 292"/>
              <p:cNvSpPr/>
              <p:nvPr/>
            </p:nvSpPr>
            <p:spPr>
              <a:xfrm>
                <a:off x="4714876" y="4643446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294" name="矩形 293"/>
              <p:cNvSpPr/>
              <p:nvPr/>
            </p:nvSpPr>
            <p:spPr>
              <a:xfrm>
                <a:off x="5000628" y="4643446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5" name="矩形 294"/>
              <p:cNvSpPr/>
              <p:nvPr/>
            </p:nvSpPr>
            <p:spPr>
              <a:xfrm>
                <a:off x="5286380" y="4643446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矩形 295"/>
              <p:cNvSpPr/>
              <p:nvPr/>
            </p:nvSpPr>
            <p:spPr>
              <a:xfrm>
                <a:off x="5572132" y="4643446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矩形 296"/>
              <p:cNvSpPr/>
              <p:nvPr/>
            </p:nvSpPr>
            <p:spPr>
              <a:xfrm>
                <a:off x="5857884" y="4643446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3786182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4096284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4368975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4645210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4930962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5228003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5502466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5799507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07" name="椭圆 306"/>
              <p:cNvSpPr/>
              <p:nvPr/>
            </p:nvSpPr>
            <p:spPr>
              <a:xfrm>
                <a:off x="4974346" y="4775033"/>
                <a:ext cx="323120" cy="357190"/>
              </a:xfrm>
              <a:prstGeom prst="ellipse">
                <a:avLst/>
              </a:prstGeom>
              <a:ln w="508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0" name="椭圆 309"/>
              <p:cNvSpPr/>
              <p:nvPr/>
            </p:nvSpPr>
            <p:spPr>
              <a:xfrm>
                <a:off x="5557342" y="4771329"/>
                <a:ext cx="323120" cy="357190"/>
              </a:xfrm>
              <a:prstGeom prst="ellipse">
                <a:avLst/>
              </a:prstGeom>
              <a:ln w="508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3" name="组合 322"/>
            <p:cNvGrpSpPr/>
            <p:nvPr/>
          </p:nvGrpSpPr>
          <p:grpSpPr>
            <a:xfrm>
              <a:off x="3786182" y="3962934"/>
              <a:ext cx="2417603" cy="966264"/>
              <a:chOff x="3786182" y="3962934"/>
              <a:chExt cx="2417603" cy="966264"/>
            </a:xfrm>
          </p:grpSpPr>
          <p:sp>
            <p:nvSpPr>
              <p:cNvPr id="274" name="矩形 273"/>
              <p:cNvSpPr/>
              <p:nvPr/>
            </p:nvSpPr>
            <p:spPr>
              <a:xfrm>
                <a:off x="3857620" y="435769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75" name="矩形 274"/>
              <p:cNvSpPr/>
              <p:nvPr/>
            </p:nvSpPr>
            <p:spPr>
              <a:xfrm>
                <a:off x="4143372" y="435769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4429124" y="435769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77" name="矩形 276"/>
              <p:cNvSpPr/>
              <p:nvPr/>
            </p:nvSpPr>
            <p:spPr>
              <a:xfrm>
                <a:off x="4714876" y="435769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78" name="矩形 277"/>
              <p:cNvSpPr/>
              <p:nvPr/>
            </p:nvSpPr>
            <p:spPr>
              <a:xfrm>
                <a:off x="5000628" y="435769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79" name="矩形 278"/>
              <p:cNvSpPr/>
              <p:nvPr/>
            </p:nvSpPr>
            <p:spPr>
              <a:xfrm>
                <a:off x="5286380" y="435769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80" name="矩形 279"/>
              <p:cNvSpPr/>
              <p:nvPr/>
            </p:nvSpPr>
            <p:spPr>
              <a:xfrm>
                <a:off x="5572132" y="435769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81" name="矩形 280"/>
              <p:cNvSpPr/>
              <p:nvPr/>
            </p:nvSpPr>
            <p:spPr>
              <a:xfrm>
                <a:off x="5857884" y="435769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82" name="TextBox 281"/>
              <p:cNvSpPr txBox="1"/>
              <p:nvPr/>
            </p:nvSpPr>
            <p:spPr>
              <a:xfrm>
                <a:off x="3786182" y="4429132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4096284" y="4429132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4368975" y="4429132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4645210" y="4429132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4930962" y="4429132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5228003" y="4429132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5502466" y="4429132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5799507" y="4429132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06" name="椭圆 305"/>
              <p:cNvSpPr/>
              <p:nvPr/>
            </p:nvSpPr>
            <p:spPr>
              <a:xfrm>
                <a:off x="4974346" y="4500570"/>
                <a:ext cx="323120" cy="357190"/>
              </a:xfrm>
              <a:prstGeom prst="ellipse">
                <a:avLst/>
              </a:prstGeom>
              <a:ln w="508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311" name="椭圆 310"/>
              <p:cNvSpPr/>
              <p:nvPr/>
            </p:nvSpPr>
            <p:spPr>
              <a:xfrm>
                <a:off x="5546053" y="4500570"/>
                <a:ext cx="323120" cy="357190"/>
              </a:xfrm>
              <a:prstGeom prst="ellipse">
                <a:avLst/>
              </a:prstGeom>
              <a:ln w="508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312" name="直接连接符 311"/>
              <p:cNvCxnSpPr/>
              <p:nvPr/>
            </p:nvCxnSpPr>
            <p:spPr>
              <a:xfrm rot="16200000" flipH="1">
                <a:off x="4767282" y="4251635"/>
                <a:ext cx="357190" cy="163255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连接符 312"/>
              <p:cNvCxnSpPr/>
              <p:nvPr/>
            </p:nvCxnSpPr>
            <p:spPr>
              <a:xfrm rot="5400000" flipH="1" flipV="1">
                <a:off x="5169778" y="4223303"/>
                <a:ext cx="360000" cy="21710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直接连接符 313"/>
              <p:cNvCxnSpPr/>
              <p:nvPr/>
            </p:nvCxnSpPr>
            <p:spPr>
              <a:xfrm rot="16200000" flipH="1">
                <a:off x="5347281" y="4251636"/>
                <a:ext cx="357190" cy="163255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直接连接符 314"/>
              <p:cNvCxnSpPr/>
              <p:nvPr/>
            </p:nvCxnSpPr>
            <p:spPr>
              <a:xfrm rot="5400000" flipH="1" flipV="1">
                <a:off x="5749777" y="4223304"/>
                <a:ext cx="360000" cy="21710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TextBox 316"/>
              <p:cNvSpPr txBox="1"/>
              <p:nvPr/>
            </p:nvSpPr>
            <p:spPr>
              <a:xfrm flipV="1">
                <a:off x="4929190" y="396293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18" name="TextBox 317"/>
              <p:cNvSpPr txBox="1"/>
              <p:nvPr/>
            </p:nvSpPr>
            <p:spPr>
              <a:xfrm flipV="1">
                <a:off x="5513755" y="396293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</p:grpSp>
        <p:cxnSp>
          <p:nvCxnSpPr>
            <p:cNvPr id="320" name="直接箭头连接符 319"/>
            <p:cNvCxnSpPr/>
            <p:nvPr/>
          </p:nvCxnSpPr>
          <p:spPr>
            <a:xfrm rot="16200000">
              <a:off x="5018298" y="5103264"/>
              <a:ext cx="252000" cy="1588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箭头连接符 321"/>
            <p:cNvCxnSpPr/>
            <p:nvPr/>
          </p:nvCxnSpPr>
          <p:spPr>
            <a:xfrm rot="16200000">
              <a:off x="5603207" y="5099561"/>
              <a:ext cx="252000" cy="1588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组合 324"/>
          <p:cNvGrpSpPr/>
          <p:nvPr/>
        </p:nvGrpSpPr>
        <p:grpSpPr>
          <a:xfrm>
            <a:off x="1357290" y="5429264"/>
            <a:ext cx="3639138" cy="1033169"/>
            <a:chOff x="3805056" y="3571876"/>
            <a:chExt cx="3639138" cy="1033169"/>
          </a:xfrm>
        </p:grpSpPr>
        <p:sp>
          <p:nvSpPr>
            <p:cNvPr id="326" name="矩形 325"/>
            <p:cNvSpPr/>
            <p:nvPr/>
          </p:nvSpPr>
          <p:spPr>
            <a:xfrm>
              <a:off x="4143372" y="357187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327" name="矩形 326"/>
            <p:cNvSpPr/>
            <p:nvPr/>
          </p:nvSpPr>
          <p:spPr>
            <a:xfrm>
              <a:off x="4429124" y="357187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4714876" y="357187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329" name="矩形 328"/>
            <p:cNvSpPr/>
            <p:nvPr/>
          </p:nvSpPr>
          <p:spPr>
            <a:xfrm>
              <a:off x="5000628" y="357187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330" name="矩形 329"/>
            <p:cNvSpPr/>
            <p:nvPr/>
          </p:nvSpPr>
          <p:spPr>
            <a:xfrm>
              <a:off x="5286380" y="357187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331" name="矩形 330"/>
            <p:cNvSpPr/>
            <p:nvPr/>
          </p:nvSpPr>
          <p:spPr>
            <a:xfrm>
              <a:off x="5572132" y="357187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332" name="矩形 331"/>
            <p:cNvSpPr/>
            <p:nvPr/>
          </p:nvSpPr>
          <p:spPr>
            <a:xfrm>
              <a:off x="5857884" y="357187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333" name="矩形 332"/>
            <p:cNvSpPr/>
            <p:nvPr/>
          </p:nvSpPr>
          <p:spPr>
            <a:xfrm>
              <a:off x="6143636" y="357187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4071934" y="364331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4382036" y="364331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654727" y="364331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4930962" y="364331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38" name="TextBox 337"/>
            <p:cNvSpPr txBox="1"/>
            <p:nvPr/>
          </p:nvSpPr>
          <p:spPr>
            <a:xfrm>
              <a:off x="5216714" y="364331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5513755" y="364331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5788218" y="364331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6083487" y="364331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43" name="TextBox 342"/>
            <p:cNvSpPr txBox="1"/>
            <p:nvPr/>
          </p:nvSpPr>
          <p:spPr>
            <a:xfrm>
              <a:off x="3805056" y="4143380"/>
              <a:ext cx="3639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Highest 1 Position ?</a:t>
              </a:r>
              <a:endParaRPr lang="zh-CN" altLang="en-US" sz="24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cxnSp>
          <p:nvCxnSpPr>
            <p:cNvPr id="344" name="直接连接符 343"/>
            <p:cNvCxnSpPr/>
            <p:nvPr/>
          </p:nvCxnSpPr>
          <p:spPr>
            <a:xfrm rot="5400000">
              <a:off x="6414395" y="3857628"/>
              <a:ext cx="571504" cy="158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接连接符 344"/>
            <p:cNvCxnSpPr/>
            <p:nvPr/>
          </p:nvCxnSpPr>
          <p:spPr>
            <a:xfrm rot="5400000">
              <a:off x="6700941" y="3856834"/>
              <a:ext cx="571504" cy="158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接连接符 345"/>
            <p:cNvCxnSpPr/>
            <p:nvPr/>
          </p:nvCxnSpPr>
          <p:spPr>
            <a:xfrm rot="10800000">
              <a:off x="6686236" y="3583165"/>
              <a:ext cx="309600" cy="158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TextBox 346"/>
            <p:cNvSpPr txBox="1"/>
            <p:nvPr/>
          </p:nvSpPr>
          <p:spPr>
            <a:xfrm>
              <a:off x="6643702" y="362073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5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cxnSp>
          <p:nvCxnSpPr>
            <p:cNvPr id="348" name="直接连接符 347"/>
            <p:cNvCxnSpPr/>
            <p:nvPr/>
          </p:nvCxnSpPr>
          <p:spPr>
            <a:xfrm rot="10800000">
              <a:off x="6681274" y="4130502"/>
              <a:ext cx="309600" cy="158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椭圆 349"/>
            <p:cNvSpPr/>
            <p:nvPr/>
          </p:nvSpPr>
          <p:spPr>
            <a:xfrm>
              <a:off x="4696382" y="3714752"/>
              <a:ext cx="323120" cy="357190"/>
            </a:xfrm>
            <a:prstGeom prst="ellipse">
              <a:avLst/>
            </a:prstGeom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16" name="组合 156"/>
          <p:cNvGrpSpPr/>
          <p:nvPr/>
        </p:nvGrpSpPr>
        <p:grpSpPr>
          <a:xfrm>
            <a:off x="6000761" y="5654867"/>
            <a:ext cx="1857389" cy="357190"/>
            <a:chOff x="857224" y="1357298"/>
            <a:chExt cx="2000264" cy="571504"/>
          </a:xfrm>
        </p:grpSpPr>
        <p:sp>
          <p:nvSpPr>
            <p:cNvPr id="225" name="矩形 224"/>
            <p:cNvSpPr/>
            <p:nvPr/>
          </p:nvSpPr>
          <p:spPr>
            <a:xfrm>
              <a:off x="857224" y="1357298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26" name="矩形 225"/>
            <p:cNvSpPr/>
            <p:nvPr/>
          </p:nvSpPr>
          <p:spPr>
            <a:xfrm>
              <a:off x="1285852" y="1357298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27" name="矩形 226"/>
            <p:cNvSpPr/>
            <p:nvPr/>
          </p:nvSpPr>
          <p:spPr>
            <a:xfrm>
              <a:off x="1714480" y="1357298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2143108" y="1357298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2571736" y="1357298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2" name="组合 231"/>
          <p:cNvGrpSpPr/>
          <p:nvPr/>
        </p:nvGrpSpPr>
        <p:grpSpPr>
          <a:xfrm>
            <a:off x="1357290" y="428604"/>
            <a:ext cx="2417603" cy="1006887"/>
            <a:chOff x="1357290" y="428604"/>
            <a:chExt cx="2417603" cy="1006887"/>
          </a:xfrm>
        </p:grpSpPr>
        <p:sp>
          <p:nvSpPr>
            <p:cNvPr id="78" name="矩形 77"/>
            <p:cNvSpPr/>
            <p:nvPr/>
          </p:nvSpPr>
          <p:spPr>
            <a:xfrm>
              <a:off x="1428728" y="42860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714480" y="42860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000232" y="42860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285984" y="42860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571736" y="42860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2857488" y="42860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3143240" y="42860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428992" y="42860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57290" y="50004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667392" y="50004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940083" y="50004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16318" y="50004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502070" y="50004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99111" y="50004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073574" y="50004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370615" y="50004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545322" y="97382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285984" y="428604"/>
              <a:ext cx="284400" cy="572400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grpSp>
          <p:nvGrpSpPr>
            <p:cNvPr id="230" name="组合 229"/>
            <p:cNvGrpSpPr/>
            <p:nvPr/>
          </p:nvGrpSpPr>
          <p:grpSpPr>
            <a:xfrm>
              <a:off x="1891223" y="1037679"/>
              <a:ext cx="540000" cy="176743"/>
              <a:chOff x="5997056" y="6012058"/>
              <a:chExt cx="540000" cy="285752"/>
            </a:xfrm>
          </p:grpSpPr>
          <p:cxnSp>
            <p:nvCxnSpPr>
              <p:cNvPr id="217" name="直接箭头连接符 216"/>
              <p:cNvCxnSpPr/>
              <p:nvPr/>
            </p:nvCxnSpPr>
            <p:spPr>
              <a:xfrm rot="16200000">
                <a:off x="6383830" y="6153433"/>
                <a:ext cx="285752" cy="3001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直接连接符 221"/>
              <p:cNvCxnSpPr/>
              <p:nvPr/>
            </p:nvCxnSpPr>
            <p:spPr>
              <a:xfrm>
                <a:off x="5997056" y="6282778"/>
                <a:ext cx="540000" cy="900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6" name="组合 235"/>
          <p:cNvGrpSpPr/>
          <p:nvPr/>
        </p:nvGrpSpPr>
        <p:grpSpPr>
          <a:xfrm>
            <a:off x="1428728" y="1857364"/>
            <a:ext cx="2417603" cy="750933"/>
            <a:chOff x="1428728" y="1857364"/>
            <a:chExt cx="2417603" cy="750933"/>
          </a:xfrm>
        </p:grpSpPr>
        <p:sp>
          <p:nvSpPr>
            <p:cNvPr id="107" name="矩形 106"/>
            <p:cNvSpPr/>
            <p:nvPr/>
          </p:nvSpPr>
          <p:spPr>
            <a:xfrm>
              <a:off x="1500166" y="185736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1785918" y="185736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071670" y="185736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357422" y="185736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2643174" y="185736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2928926" y="185736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214678" y="185736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3500430" y="185736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28728" y="192880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738830" y="192880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011521" y="192880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287756" y="192880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573508" y="192880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70549" y="192880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145012" y="192880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442053" y="192880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33" name="矩形 232"/>
            <p:cNvSpPr/>
            <p:nvPr/>
          </p:nvSpPr>
          <p:spPr>
            <a:xfrm>
              <a:off x="2357422" y="1857364"/>
              <a:ext cx="284400" cy="572400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cxnSp>
          <p:nvCxnSpPr>
            <p:cNvPr id="234" name="直接箭头连接符 233"/>
            <p:cNvCxnSpPr/>
            <p:nvPr/>
          </p:nvCxnSpPr>
          <p:spPr>
            <a:xfrm>
              <a:off x="2462727" y="2598026"/>
              <a:ext cx="540000" cy="300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/>
            <p:nvPr/>
          </p:nvCxnSpPr>
          <p:spPr>
            <a:xfrm rot="5400000">
              <a:off x="2412377" y="2519818"/>
              <a:ext cx="176400" cy="557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6" name="组合 355"/>
          <p:cNvGrpSpPr/>
          <p:nvPr/>
        </p:nvGrpSpPr>
        <p:grpSpPr>
          <a:xfrm>
            <a:off x="4899027" y="320424"/>
            <a:ext cx="2417603" cy="1615133"/>
            <a:chOff x="4899027" y="320424"/>
            <a:chExt cx="2417603" cy="1615133"/>
          </a:xfrm>
        </p:grpSpPr>
        <p:grpSp>
          <p:nvGrpSpPr>
            <p:cNvPr id="172" name="组合 171"/>
            <p:cNvGrpSpPr/>
            <p:nvPr/>
          </p:nvGrpSpPr>
          <p:grpSpPr>
            <a:xfrm>
              <a:off x="5670029" y="320424"/>
              <a:ext cx="861133" cy="559662"/>
              <a:chOff x="5572132" y="2000240"/>
              <a:chExt cx="861133" cy="559662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5786446" y="2000240"/>
                <a:ext cx="428628" cy="285752"/>
                <a:chOff x="5786446" y="2000240"/>
                <a:chExt cx="571504" cy="428628"/>
              </a:xfrm>
            </p:grpSpPr>
            <p:sp>
              <p:nvSpPr>
                <p:cNvPr id="162" name="矩形 161"/>
                <p:cNvSpPr/>
                <p:nvPr/>
              </p:nvSpPr>
              <p:spPr>
                <a:xfrm>
                  <a:off x="5786446" y="2000240"/>
                  <a:ext cx="571504" cy="428628"/>
                </a:xfrm>
                <a:prstGeom prst="rect">
                  <a:avLst/>
                </a:prstGeom>
                <a:ln w="25400">
                  <a:solidFill>
                    <a:schemeClr val="tx1"/>
                  </a:solidFill>
                  <a:prstDash val="solid"/>
                </a:ln>
                <a:effectLst>
                  <a:outerShdw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69" name="组合 168"/>
                <p:cNvGrpSpPr/>
                <p:nvPr/>
              </p:nvGrpSpPr>
              <p:grpSpPr>
                <a:xfrm>
                  <a:off x="5857884" y="2071678"/>
                  <a:ext cx="430876" cy="287340"/>
                  <a:chOff x="3785058" y="785794"/>
                  <a:chExt cx="430876" cy="287340"/>
                </a:xfrm>
              </p:grpSpPr>
              <p:cxnSp>
                <p:nvCxnSpPr>
                  <p:cNvPr id="164" name="直接连接符 163"/>
                  <p:cNvCxnSpPr/>
                  <p:nvPr/>
                </p:nvCxnSpPr>
                <p:spPr>
                  <a:xfrm>
                    <a:off x="3785058" y="1071546"/>
                    <a:ext cx="144000" cy="158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直接连接符 164"/>
                  <p:cNvCxnSpPr/>
                  <p:nvPr/>
                </p:nvCxnSpPr>
                <p:spPr>
                  <a:xfrm>
                    <a:off x="4071934" y="1071546"/>
                    <a:ext cx="144000" cy="158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接连接符 165"/>
                  <p:cNvCxnSpPr/>
                  <p:nvPr/>
                </p:nvCxnSpPr>
                <p:spPr>
                  <a:xfrm>
                    <a:off x="3929058" y="785794"/>
                    <a:ext cx="144000" cy="158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接连接符 166"/>
                  <p:cNvCxnSpPr/>
                  <p:nvPr/>
                </p:nvCxnSpPr>
                <p:spPr>
                  <a:xfrm rot="5400000">
                    <a:off x="3786976" y="927876"/>
                    <a:ext cx="285752" cy="158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接连接符 167"/>
                  <p:cNvCxnSpPr/>
                  <p:nvPr/>
                </p:nvCxnSpPr>
                <p:spPr>
                  <a:xfrm rot="5400000">
                    <a:off x="3929852" y="927876"/>
                    <a:ext cx="285752" cy="1588"/>
                  </a:xfrm>
                  <a:prstGeom prst="line">
                    <a:avLst/>
                  </a:prstGeom>
                  <a:ln w="381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70" name="TextBox 169"/>
              <p:cNvSpPr txBox="1"/>
              <p:nvPr/>
            </p:nvSpPr>
            <p:spPr>
              <a:xfrm>
                <a:off x="5572132" y="2252125"/>
                <a:ext cx="8611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Enable</a:t>
                </a:r>
                <a:endParaRPr lang="zh-CN" altLang="en-US" sz="1400" b="1" dirty="0">
                  <a:latin typeface="Verdana" pitchFamily="34" charset="0"/>
                  <a:cs typeface="Verdana" pitchFamily="34" charset="0"/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4899027" y="928670"/>
              <a:ext cx="2417603" cy="1006887"/>
              <a:chOff x="1357290" y="428604"/>
              <a:chExt cx="2417603" cy="1006887"/>
            </a:xfrm>
          </p:grpSpPr>
          <p:sp>
            <p:nvSpPr>
              <p:cNvPr id="238" name="矩形 237"/>
              <p:cNvSpPr/>
              <p:nvPr/>
            </p:nvSpPr>
            <p:spPr>
              <a:xfrm>
                <a:off x="1428728" y="42860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1714480" y="42860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2000232" y="42860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41" name="矩形 240"/>
              <p:cNvSpPr/>
              <p:nvPr/>
            </p:nvSpPr>
            <p:spPr>
              <a:xfrm>
                <a:off x="2285984" y="42860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42" name="矩形 241"/>
              <p:cNvSpPr/>
              <p:nvPr/>
            </p:nvSpPr>
            <p:spPr>
              <a:xfrm>
                <a:off x="2571736" y="42860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43" name="矩形 242"/>
              <p:cNvSpPr/>
              <p:nvPr/>
            </p:nvSpPr>
            <p:spPr>
              <a:xfrm>
                <a:off x="2857488" y="42860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44" name="矩形 243"/>
              <p:cNvSpPr/>
              <p:nvPr/>
            </p:nvSpPr>
            <p:spPr>
              <a:xfrm>
                <a:off x="3143240" y="42860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3428992" y="42860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1357290" y="500042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1667392" y="500042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1940083" y="500042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2216318" y="500042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2502070" y="500042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2799111" y="500042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42" name="TextBox 341"/>
              <p:cNvSpPr txBox="1"/>
              <p:nvPr/>
            </p:nvSpPr>
            <p:spPr>
              <a:xfrm>
                <a:off x="3073574" y="500042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49" name="TextBox 348"/>
              <p:cNvSpPr txBox="1"/>
              <p:nvPr/>
            </p:nvSpPr>
            <p:spPr>
              <a:xfrm>
                <a:off x="3370615" y="500042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51" name="TextBox 350"/>
              <p:cNvSpPr txBox="1"/>
              <p:nvPr/>
            </p:nvSpPr>
            <p:spPr>
              <a:xfrm>
                <a:off x="1545322" y="973826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52" name="矩形 351"/>
              <p:cNvSpPr/>
              <p:nvPr/>
            </p:nvSpPr>
            <p:spPr>
              <a:xfrm>
                <a:off x="2285984" y="428604"/>
                <a:ext cx="284400" cy="572400"/>
              </a:xfrm>
              <a:prstGeom prst="rect">
                <a:avLst/>
              </a:prstGeom>
              <a:ln w="635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grpSp>
            <p:nvGrpSpPr>
              <p:cNvPr id="353" name="组合 229"/>
              <p:cNvGrpSpPr/>
              <p:nvPr/>
            </p:nvGrpSpPr>
            <p:grpSpPr>
              <a:xfrm>
                <a:off x="1891223" y="1037679"/>
                <a:ext cx="540000" cy="176743"/>
                <a:chOff x="5997056" y="6012058"/>
                <a:chExt cx="540000" cy="285752"/>
              </a:xfrm>
            </p:grpSpPr>
            <p:cxnSp>
              <p:nvCxnSpPr>
                <p:cNvPr id="354" name="直接箭头连接符 353"/>
                <p:cNvCxnSpPr/>
                <p:nvPr/>
              </p:nvCxnSpPr>
              <p:spPr>
                <a:xfrm rot="16200000">
                  <a:off x="6383830" y="6153433"/>
                  <a:ext cx="285752" cy="3001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headEnd type="none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直接连接符 354"/>
                <p:cNvCxnSpPr/>
                <p:nvPr/>
              </p:nvCxnSpPr>
              <p:spPr>
                <a:xfrm>
                  <a:off x="5997056" y="6282778"/>
                  <a:ext cx="540000" cy="900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组合 222"/>
          <p:cNvGrpSpPr/>
          <p:nvPr/>
        </p:nvGrpSpPr>
        <p:grpSpPr>
          <a:xfrm>
            <a:off x="214282" y="357166"/>
            <a:ext cx="2417603" cy="1729505"/>
            <a:chOff x="428596" y="642918"/>
            <a:chExt cx="2417603" cy="1729505"/>
          </a:xfrm>
        </p:grpSpPr>
        <p:sp>
          <p:nvSpPr>
            <p:cNvPr id="175" name="矩形 174"/>
            <p:cNvSpPr/>
            <p:nvPr/>
          </p:nvSpPr>
          <p:spPr>
            <a:xfrm>
              <a:off x="500034" y="642918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785786" y="642918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1071538" y="642918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1357290" y="642918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1643042" y="642918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1928794" y="642918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214546" y="642918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2500298" y="642918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428596" y="71435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38698" y="71435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011389" y="71435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287624" y="71435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573376" y="71435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1870417" y="71435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144880" y="71435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2441921" y="71435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97" name="矩形 196"/>
            <p:cNvSpPr/>
            <p:nvPr/>
          </p:nvSpPr>
          <p:spPr>
            <a:xfrm>
              <a:off x="500034" y="1800919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785786" y="1800919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1071538" y="1800919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矩形 199"/>
            <p:cNvSpPr/>
            <p:nvPr/>
          </p:nvSpPr>
          <p:spPr>
            <a:xfrm>
              <a:off x="1357290" y="1800919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矩形 200"/>
            <p:cNvSpPr/>
            <p:nvPr/>
          </p:nvSpPr>
          <p:spPr>
            <a:xfrm>
              <a:off x="1643042" y="1800919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矩形 201"/>
            <p:cNvSpPr/>
            <p:nvPr/>
          </p:nvSpPr>
          <p:spPr>
            <a:xfrm>
              <a:off x="1928794" y="1800919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2214546" y="1800919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2500298" y="1800919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28596" y="1872357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738698" y="1872357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011389" y="1872357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287624" y="1872357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1573376" y="1872357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1870417" y="1872357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144880" y="1872357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441921" y="1872357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18" name="椭圆 217"/>
            <p:cNvSpPr/>
            <p:nvPr/>
          </p:nvSpPr>
          <p:spPr>
            <a:xfrm>
              <a:off x="1616760" y="774505"/>
              <a:ext cx="323120" cy="357190"/>
            </a:xfrm>
            <a:prstGeom prst="ellipse">
              <a:avLst/>
            </a:prstGeom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1616760" y="1932506"/>
              <a:ext cx="323120" cy="357190"/>
            </a:xfrm>
            <a:prstGeom prst="ellipse">
              <a:avLst/>
            </a:prstGeom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1799883" y="1357298"/>
              <a:ext cx="986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&amp;==</a:t>
              </a:r>
              <a:endParaRPr lang="zh-CN" altLang="en-US" sz="24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117865" y="1173147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?</a:t>
              </a:r>
              <a:endParaRPr lang="zh-CN" altLang="en-US" sz="24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15" name="椭圆 214"/>
            <p:cNvSpPr/>
            <p:nvPr/>
          </p:nvSpPr>
          <p:spPr>
            <a:xfrm>
              <a:off x="1048960" y="1928802"/>
              <a:ext cx="323120" cy="357190"/>
            </a:xfrm>
            <a:prstGeom prst="ellipse">
              <a:avLst/>
            </a:prstGeom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50"/>
                </a:solidFill>
              </a:endParaRPr>
            </a:p>
          </p:txBody>
        </p:sp>
        <p:cxnSp>
          <p:nvCxnSpPr>
            <p:cNvPr id="216" name="直接箭头连接符 215"/>
            <p:cNvCxnSpPr/>
            <p:nvPr/>
          </p:nvCxnSpPr>
          <p:spPr>
            <a:xfrm rot="16200000">
              <a:off x="963208" y="1540717"/>
              <a:ext cx="504000" cy="1588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椭圆 216"/>
            <p:cNvSpPr/>
            <p:nvPr/>
          </p:nvSpPr>
          <p:spPr>
            <a:xfrm>
              <a:off x="1048960" y="774505"/>
              <a:ext cx="323120" cy="357190"/>
            </a:xfrm>
            <a:prstGeom prst="ellipse">
              <a:avLst/>
            </a:prstGeom>
            <a:ln w="508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cxnSp>
          <p:nvCxnSpPr>
            <p:cNvPr id="222" name="直接箭头连接符 221"/>
            <p:cNvCxnSpPr/>
            <p:nvPr/>
          </p:nvCxnSpPr>
          <p:spPr>
            <a:xfrm rot="16200000">
              <a:off x="1533124" y="1533363"/>
              <a:ext cx="504000" cy="1588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组合 393"/>
          <p:cNvGrpSpPr/>
          <p:nvPr/>
        </p:nvGrpSpPr>
        <p:grpSpPr>
          <a:xfrm>
            <a:off x="3143240" y="214290"/>
            <a:ext cx="2462758" cy="2215140"/>
            <a:chOff x="4000496" y="3428438"/>
            <a:chExt cx="2462758" cy="2215140"/>
          </a:xfrm>
        </p:grpSpPr>
        <p:grpSp>
          <p:nvGrpSpPr>
            <p:cNvPr id="389" name="组合 388"/>
            <p:cNvGrpSpPr/>
            <p:nvPr/>
          </p:nvGrpSpPr>
          <p:grpSpPr>
            <a:xfrm>
              <a:off x="5072066" y="3829878"/>
              <a:ext cx="813043" cy="561683"/>
              <a:chOff x="6786578" y="3195989"/>
              <a:chExt cx="813043" cy="561683"/>
            </a:xfrm>
          </p:grpSpPr>
          <p:sp>
            <p:nvSpPr>
              <p:cNvPr id="351" name="TextBox 350"/>
              <p:cNvSpPr txBox="1"/>
              <p:nvPr/>
            </p:nvSpPr>
            <p:spPr>
              <a:xfrm>
                <a:off x="6786578" y="3357562"/>
                <a:ext cx="8130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spc="-100" dirty="0" smtClean="0">
                    <a:solidFill>
                      <a:srgbClr val="FF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&amp;==</a:t>
                </a:r>
                <a:endParaRPr lang="zh-CN" altLang="en-US" sz="2000" b="1" spc="-100" dirty="0">
                  <a:solidFill>
                    <a:srgbClr val="FF000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52" name="TextBox 351"/>
              <p:cNvSpPr txBox="1"/>
              <p:nvPr/>
            </p:nvSpPr>
            <p:spPr>
              <a:xfrm>
                <a:off x="7048115" y="3195989"/>
                <a:ext cx="3433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rgbClr val="FF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?</a:t>
                </a:r>
                <a:endParaRPr lang="zh-CN" altLang="en-US" sz="2000" b="1" dirty="0">
                  <a:solidFill>
                    <a:srgbClr val="FF000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</p:grpSp>
        <p:grpSp>
          <p:nvGrpSpPr>
            <p:cNvPr id="390" name="组合 389"/>
            <p:cNvGrpSpPr/>
            <p:nvPr/>
          </p:nvGrpSpPr>
          <p:grpSpPr>
            <a:xfrm>
              <a:off x="4000496" y="3428438"/>
              <a:ext cx="2417603" cy="461665"/>
              <a:chOff x="4000496" y="4229811"/>
              <a:chExt cx="2417603" cy="461665"/>
            </a:xfrm>
          </p:grpSpPr>
          <p:grpSp>
            <p:nvGrpSpPr>
              <p:cNvPr id="386" name="组合 385"/>
              <p:cNvGrpSpPr/>
              <p:nvPr/>
            </p:nvGrpSpPr>
            <p:grpSpPr>
              <a:xfrm>
                <a:off x="4071934" y="4237396"/>
                <a:ext cx="2286016" cy="432000"/>
                <a:chOff x="4071934" y="4158373"/>
                <a:chExt cx="2286016" cy="571504"/>
              </a:xfrm>
            </p:grpSpPr>
            <p:sp>
              <p:nvSpPr>
                <p:cNvPr id="241" name="矩形 240"/>
                <p:cNvSpPr/>
                <p:nvPr/>
              </p:nvSpPr>
              <p:spPr>
                <a:xfrm>
                  <a:off x="4071934" y="4158373"/>
                  <a:ext cx="285752" cy="571504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" name="矩形 241"/>
                <p:cNvSpPr/>
                <p:nvPr/>
              </p:nvSpPr>
              <p:spPr>
                <a:xfrm>
                  <a:off x="4357686" y="4158373"/>
                  <a:ext cx="285752" cy="571504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3" name="矩形 242"/>
                <p:cNvSpPr/>
                <p:nvPr/>
              </p:nvSpPr>
              <p:spPr>
                <a:xfrm>
                  <a:off x="4643438" y="4158373"/>
                  <a:ext cx="285752" cy="571504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4" name="矩形 243"/>
                <p:cNvSpPr/>
                <p:nvPr/>
              </p:nvSpPr>
              <p:spPr>
                <a:xfrm>
                  <a:off x="4929190" y="4158373"/>
                  <a:ext cx="285752" cy="571504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5" name="矩形 244"/>
                <p:cNvSpPr/>
                <p:nvPr/>
              </p:nvSpPr>
              <p:spPr>
                <a:xfrm>
                  <a:off x="5214942" y="4158373"/>
                  <a:ext cx="285752" cy="571504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6" name="矩形 245"/>
                <p:cNvSpPr/>
                <p:nvPr/>
              </p:nvSpPr>
              <p:spPr>
                <a:xfrm>
                  <a:off x="5500694" y="4158373"/>
                  <a:ext cx="285752" cy="571504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5786446" y="4158373"/>
                  <a:ext cx="285752" cy="571504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6072198" y="4158373"/>
                  <a:ext cx="285752" cy="571504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08" name="TextBox 307"/>
              <p:cNvSpPr txBox="1"/>
              <p:nvPr/>
            </p:nvSpPr>
            <p:spPr>
              <a:xfrm>
                <a:off x="4000496" y="4229811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09" name="TextBox 308"/>
              <p:cNvSpPr txBox="1"/>
              <p:nvPr/>
            </p:nvSpPr>
            <p:spPr>
              <a:xfrm>
                <a:off x="4310598" y="4229811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4583289" y="4229811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4859524" y="4229811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5145276" y="4229811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23" name="TextBox 322"/>
              <p:cNvSpPr txBox="1"/>
              <p:nvPr/>
            </p:nvSpPr>
            <p:spPr>
              <a:xfrm>
                <a:off x="5442317" y="4229811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5716780" y="4229811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25" name="TextBox 324"/>
              <p:cNvSpPr txBox="1"/>
              <p:nvPr/>
            </p:nvSpPr>
            <p:spPr>
              <a:xfrm>
                <a:off x="6013821" y="4229811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49" name="椭圆 348"/>
              <p:cNvSpPr/>
              <p:nvPr/>
            </p:nvSpPr>
            <p:spPr>
              <a:xfrm>
                <a:off x="4903111" y="4289960"/>
                <a:ext cx="323120" cy="357190"/>
              </a:xfrm>
              <a:prstGeom prst="ellipse">
                <a:avLst/>
              </a:prstGeom>
              <a:ln w="508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353" name="椭圆 352"/>
              <p:cNvSpPr/>
              <p:nvPr/>
            </p:nvSpPr>
            <p:spPr>
              <a:xfrm>
                <a:off x="4620860" y="4286256"/>
                <a:ext cx="323120" cy="357190"/>
              </a:xfrm>
              <a:prstGeom prst="ellipse">
                <a:avLst/>
              </a:prstGeom>
              <a:ln w="508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354" name="直接箭头连接符 353"/>
            <p:cNvCxnSpPr/>
            <p:nvPr/>
          </p:nvCxnSpPr>
          <p:spPr>
            <a:xfrm rot="5400000" flipV="1">
              <a:off x="4589108" y="4083299"/>
              <a:ext cx="396000" cy="1588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箭头连接符 355"/>
            <p:cNvCxnSpPr/>
            <p:nvPr/>
          </p:nvCxnSpPr>
          <p:spPr>
            <a:xfrm rot="5400000" flipV="1">
              <a:off x="4874860" y="4075945"/>
              <a:ext cx="396000" cy="1588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4" name="组合 383"/>
            <p:cNvGrpSpPr/>
            <p:nvPr/>
          </p:nvGrpSpPr>
          <p:grpSpPr>
            <a:xfrm>
              <a:off x="4000496" y="5188668"/>
              <a:ext cx="2417603" cy="454910"/>
              <a:chOff x="4000496" y="1902520"/>
              <a:chExt cx="2417603" cy="454910"/>
            </a:xfrm>
          </p:grpSpPr>
          <p:sp>
            <p:nvSpPr>
              <p:cNvPr id="357" name="矩形 356"/>
              <p:cNvSpPr/>
              <p:nvPr/>
            </p:nvSpPr>
            <p:spPr>
              <a:xfrm>
                <a:off x="4071934" y="1925430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8" name="矩形 357"/>
              <p:cNvSpPr/>
              <p:nvPr/>
            </p:nvSpPr>
            <p:spPr>
              <a:xfrm>
                <a:off x="4357686" y="1925430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4643438" y="1925430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4929190" y="1925430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1" name="矩形 360"/>
              <p:cNvSpPr/>
              <p:nvPr/>
            </p:nvSpPr>
            <p:spPr>
              <a:xfrm>
                <a:off x="5214942" y="1925430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5500694" y="1925430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5786446" y="1925430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4" name="矩形 363"/>
              <p:cNvSpPr/>
              <p:nvPr/>
            </p:nvSpPr>
            <p:spPr>
              <a:xfrm>
                <a:off x="6072198" y="1925430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4000496" y="1903152"/>
                <a:ext cx="404278" cy="348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4310598" y="1911696"/>
                <a:ext cx="404278" cy="348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4583289" y="1902520"/>
                <a:ext cx="404278" cy="348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4859524" y="1911696"/>
                <a:ext cx="404278" cy="348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5145276" y="1911696"/>
                <a:ext cx="404278" cy="348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5442317" y="1911696"/>
                <a:ext cx="404278" cy="348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5716780" y="1911696"/>
                <a:ext cx="404278" cy="348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6013821" y="1911696"/>
                <a:ext cx="404278" cy="348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73" name="椭圆 372"/>
              <p:cNvSpPr/>
              <p:nvPr/>
            </p:nvSpPr>
            <p:spPr>
              <a:xfrm>
                <a:off x="5478116" y="1962669"/>
                <a:ext cx="323120" cy="357561"/>
              </a:xfrm>
              <a:prstGeom prst="ellipse">
                <a:avLst/>
              </a:prstGeom>
              <a:ln w="508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75" name="直接箭头连接符 374"/>
            <p:cNvCxnSpPr/>
            <p:nvPr/>
          </p:nvCxnSpPr>
          <p:spPr>
            <a:xfrm rot="16200000">
              <a:off x="5461357" y="4971000"/>
              <a:ext cx="396000" cy="158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3" name="组合 392"/>
            <p:cNvGrpSpPr/>
            <p:nvPr/>
          </p:nvGrpSpPr>
          <p:grpSpPr>
            <a:xfrm>
              <a:off x="4000496" y="4278364"/>
              <a:ext cx="2417603" cy="477795"/>
              <a:chOff x="4000496" y="4278364"/>
              <a:chExt cx="2417603" cy="477795"/>
            </a:xfrm>
          </p:grpSpPr>
          <p:grpSp>
            <p:nvGrpSpPr>
              <p:cNvPr id="385" name="组合 384"/>
              <p:cNvGrpSpPr/>
              <p:nvPr/>
            </p:nvGrpSpPr>
            <p:grpSpPr>
              <a:xfrm>
                <a:off x="4071934" y="4324159"/>
                <a:ext cx="2286016" cy="432000"/>
                <a:chOff x="4071934" y="3000372"/>
                <a:chExt cx="2286016" cy="453600"/>
              </a:xfrm>
            </p:grpSpPr>
            <p:sp>
              <p:nvSpPr>
                <p:cNvPr id="225" name="矩形 224"/>
                <p:cNvSpPr/>
                <p:nvPr/>
              </p:nvSpPr>
              <p:spPr>
                <a:xfrm>
                  <a:off x="4071934" y="3000372"/>
                  <a:ext cx="285752" cy="453600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26" name="矩形 225"/>
                <p:cNvSpPr/>
                <p:nvPr/>
              </p:nvSpPr>
              <p:spPr>
                <a:xfrm>
                  <a:off x="4357686" y="3000372"/>
                  <a:ext cx="285752" cy="453600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27" name="矩形 226"/>
                <p:cNvSpPr/>
                <p:nvPr/>
              </p:nvSpPr>
              <p:spPr>
                <a:xfrm>
                  <a:off x="4643438" y="3000372"/>
                  <a:ext cx="285752" cy="453600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>
                  <a:off x="4929190" y="3000372"/>
                  <a:ext cx="285752" cy="453600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29" name="矩形 228"/>
                <p:cNvSpPr/>
                <p:nvPr/>
              </p:nvSpPr>
              <p:spPr>
                <a:xfrm>
                  <a:off x="5214942" y="3000372"/>
                  <a:ext cx="285752" cy="453600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30" name="矩形 229"/>
                <p:cNvSpPr/>
                <p:nvPr/>
              </p:nvSpPr>
              <p:spPr>
                <a:xfrm>
                  <a:off x="5500694" y="3000372"/>
                  <a:ext cx="285752" cy="453600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31" name="矩形 230"/>
                <p:cNvSpPr/>
                <p:nvPr/>
              </p:nvSpPr>
              <p:spPr>
                <a:xfrm>
                  <a:off x="5786446" y="3000372"/>
                  <a:ext cx="285752" cy="453600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32" name="矩形 231"/>
                <p:cNvSpPr/>
                <p:nvPr/>
              </p:nvSpPr>
              <p:spPr>
                <a:xfrm>
                  <a:off x="6072198" y="3000372"/>
                  <a:ext cx="285752" cy="453600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233" name="TextBox 232"/>
              <p:cNvSpPr txBox="1"/>
              <p:nvPr/>
            </p:nvSpPr>
            <p:spPr>
              <a:xfrm>
                <a:off x="4000496" y="4278364"/>
                <a:ext cx="404278" cy="36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4310598" y="4278364"/>
                <a:ext cx="404278" cy="36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35" name="TextBox 234"/>
              <p:cNvSpPr txBox="1"/>
              <p:nvPr/>
            </p:nvSpPr>
            <p:spPr>
              <a:xfrm>
                <a:off x="4583289" y="4278364"/>
                <a:ext cx="404278" cy="36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4859524" y="4278364"/>
                <a:ext cx="404278" cy="36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5145276" y="4278364"/>
                <a:ext cx="404278" cy="36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5442317" y="4278364"/>
                <a:ext cx="404278" cy="36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5716780" y="4278364"/>
                <a:ext cx="404278" cy="36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6013821" y="4278364"/>
                <a:ext cx="404278" cy="36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grpSp>
            <p:nvGrpSpPr>
              <p:cNvPr id="387" name="组合 386"/>
              <p:cNvGrpSpPr/>
              <p:nvPr/>
            </p:nvGrpSpPr>
            <p:grpSpPr>
              <a:xfrm>
                <a:off x="4620860" y="4359971"/>
                <a:ext cx="1180376" cy="324188"/>
                <a:chOff x="4620860" y="3104812"/>
                <a:chExt cx="1180376" cy="283500"/>
              </a:xfrm>
            </p:grpSpPr>
            <p:sp>
              <p:nvSpPr>
                <p:cNvPr id="342" name="椭圆 341"/>
                <p:cNvSpPr/>
                <p:nvPr/>
              </p:nvSpPr>
              <p:spPr>
                <a:xfrm>
                  <a:off x="4906612" y="3104812"/>
                  <a:ext cx="323120" cy="283500"/>
                </a:xfrm>
                <a:prstGeom prst="ellipse">
                  <a:avLst/>
                </a:prstGeom>
                <a:ln w="508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5" name="椭圆 354"/>
                <p:cNvSpPr/>
                <p:nvPr/>
              </p:nvSpPr>
              <p:spPr>
                <a:xfrm>
                  <a:off x="4620860" y="3104812"/>
                  <a:ext cx="323120" cy="283500"/>
                </a:xfrm>
                <a:prstGeom prst="ellipse">
                  <a:avLst/>
                </a:prstGeom>
                <a:ln w="508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76" name="椭圆 375"/>
                <p:cNvSpPr/>
                <p:nvPr/>
              </p:nvSpPr>
              <p:spPr>
                <a:xfrm>
                  <a:off x="5478116" y="3104812"/>
                  <a:ext cx="323120" cy="283500"/>
                </a:xfrm>
                <a:prstGeom prst="ellipse">
                  <a:avLst/>
                </a:prstGeom>
                <a:ln w="50800">
                  <a:solidFill>
                    <a:srgbClr val="FF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</p:grpSp>
        </p:grpSp>
        <p:sp>
          <p:nvSpPr>
            <p:cNvPr id="377" name="TextBox 376"/>
            <p:cNvSpPr txBox="1"/>
            <p:nvPr/>
          </p:nvSpPr>
          <p:spPr>
            <a:xfrm>
              <a:off x="5605999" y="4880338"/>
              <a:ext cx="857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pc="-100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&amp;~=</a:t>
              </a:r>
              <a:endParaRPr lang="zh-CN" altLang="en-US" sz="2000" b="1" spc="-100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78" name="TextBox 377"/>
            <p:cNvSpPr txBox="1"/>
            <p:nvPr/>
          </p:nvSpPr>
          <p:spPr>
            <a:xfrm>
              <a:off x="5842891" y="4707476"/>
              <a:ext cx="3529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?</a:t>
              </a:r>
              <a:endParaRPr lang="zh-CN" altLang="en-US" sz="20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42844" y="2786058"/>
            <a:ext cx="3207125" cy="572400"/>
            <a:chOff x="1071538" y="4714884"/>
            <a:chExt cx="3207125" cy="572400"/>
          </a:xfrm>
        </p:grpSpPr>
        <p:sp>
          <p:nvSpPr>
            <p:cNvPr id="113" name="矩形 112"/>
            <p:cNvSpPr/>
            <p:nvPr/>
          </p:nvSpPr>
          <p:spPr>
            <a:xfrm>
              <a:off x="1142976" y="471488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428728" y="471488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714480" y="471488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2000232" y="471488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2285984" y="471488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571736" y="471488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857488" y="471488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143240" y="471488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071538" y="478632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381640" y="478632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654331" y="478632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30566" y="478632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2216318" y="478632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513359" y="478632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787822" y="478632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084863" y="478632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1714480" y="4714884"/>
              <a:ext cx="284400" cy="572400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2287336" y="4714884"/>
              <a:ext cx="284400" cy="572400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3144592" y="4714884"/>
              <a:ext cx="284400" cy="572400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512106" y="4786322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Cnt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142844" y="3857628"/>
            <a:ext cx="3338477" cy="572400"/>
            <a:chOff x="1142976" y="5715016"/>
            <a:chExt cx="3338477" cy="572400"/>
          </a:xfrm>
        </p:grpSpPr>
        <p:sp>
          <p:nvSpPr>
            <p:cNvPr id="137" name="矩形 136"/>
            <p:cNvSpPr/>
            <p:nvPr/>
          </p:nvSpPr>
          <p:spPr>
            <a:xfrm>
              <a:off x="1214414" y="571501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1500166" y="571501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1785918" y="571501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071670" y="571501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2357422" y="571501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2643174" y="571501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2928926" y="571501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3214678" y="5715016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142976" y="578645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453078" y="578645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1725769" y="578645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002004" y="578645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287756" y="578645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84797" y="578645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859260" y="578645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156301" y="578645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53" name="矩形 152"/>
            <p:cNvSpPr/>
            <p:nvPr/>
          </p:nvSpPr>
          <p:spPr>
            <a:xfrm>
              <a:off x="1785918" y="5715016"/>
              <a:ext cx="284400" cy="572400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552994" y="5786454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5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MSB</a:t>
              </a:r>
              <a:endParaRPr lang="zh-CN" altLang="en-US" sz="2400" b="1" dirty="0">
                <a:solidFill>
                  <a:srgbClr val="00B050"/>
                </a:solidFill>
                <a:latin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68" name="组合 267"/>
          <p:cNvGrpSpPr/>
          <p:nvPr/>
        </p:nvGrpSpPr>
        <p:grpSpPr>
          <a:xfrm>
            <a:off x="6429388" y="214290"/>
            <a:ext cx="2417603" cy="1006887"/>
            <a:chOff x="1357290" y="428604"/>
            <a:chExt cx="2417603" cy="1006887"/>
          </a:xfrm>
        </p:grpSpPr>
        <p:sp>
          <p:nvSpPr>
            <p:cNvPr id="269" name="矩形 268"/>
            <p:cNvSpPr/>
            <p:nvPr/>
          </p:nvSpPr>
          <p:spPr>
            <a:xfrm>
              <a:off x="1428728" y="42860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>
              <a:off x="1714480" y="42860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2000232" y="42860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2285984" y="42860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75" name="矩形 274"/>
            <p:cNvSpPr/>
            <p:nvPr/>
          </p:nvSpPr>
          <p:spPr>
            <a:xfrm>
              <a:off x="2571736" y="42860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2857488" y="42860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3143240" y="42860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3428992" y="428604"/>
              <a:ext cx="285752" cy="571504"/>
            </a:xfrm>
            <a:prstGeom prst="rect">
              <a:avLst/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357290" y="50004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667392" y="50004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940083" y="50004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2216318" y="50004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2502070" y="50004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799111" y="50004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073574" y="50004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3370615" y="50004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1545322" y="97382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88" name="矩形 287"/>
            <p:cNvSpPr/>
            <p:nvPr/>
          </p:nvSpPr>
          <p:spPr>
            <a:xfrm>
              <a:off x="2285984" y="428604"/>
              <a:ext cx="284400" cy="572400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grpSp>
          <p:nvGrpSpPr>
            <p:cNvPr id="289" name="组合 229"/>
            <p:cNvGrpSpPr/>
            <p:nvPr/>
          </p:nvGrpSpPr>
          <p:grpSpPr>
            <a:xfrm>
              <a:off x="1891223" y="1037679"/>
              <a:ext cx="540000" cy="176743"/>
              <a:chOff x="5997056" y="6012058"/>
              <a:chExt cx="540000" cy="285752"/>
            </a:xfrm>
          </p:grpSpPr>
          <p:cxnSp>
            <p:nvCxnSpPr>
              <p:cNvPr id="290" name="直接箭头连接符 289"/>
              <p:cNvCxnSpPr/>
              <p:nvPr/>
            </p:nvCxnSpPr>
            <p:spPr>
              <a:xfrm rot="16200000">
                <a:off x="6383830" y="6153433"/>
                <a:ext cx="285752" cy="3001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直接连接符 290"/>
              <p:cNvCxnSpPr/>
              <p:nvPr/>
            </p:nvCxnSpPr>
            <p:spPr>
              <a:xfrm>
                <a:off x="5997056" y="6282778"/>
                <a:ext cx="540000" cy="900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6" name="组合 295"/>
          <p:cNvGrpSpPr/>
          <p:nvPr/>
        </p:nvGrpSpPr>
        <p:grpSpPr>
          <a:xfrm>
            <a:off x="428596" y="5072074"/>
            <a:ext cx="2417603" cy="1491451"/>
            <a:chOff x="5072066" y="4049363"/>
            <a:chExt cx="2417603" cy="1491451"/>
          </a:xfrm>
        </p:grpSpPr>
        <p:grpSp>
          <p:nvGrpSpPr>
            <p:cNvPr id="159" name="组合 315"/>
            <p:cNvGrpSpPr/>
            <p:nvPr/>
          </p:nvGrpSpPr>
          <p:grpSpPr>
            <a:xfrm>
              <a:off x="5072066" y="5072074"/>
              <a:ext cx="2417603" cy="468740"/>
              <a:chOff x="3786182" y="4707809"/>
              <a:chExt cx="2417603" cy="468740"/>
            </a:xfrm>
          </p:grpSpPr>
          <p:sp>
            <p:nvSpPr>
              <p:cNvPr id="250" name="矩形 249"/>
              <p:cNvSpPr/>
              <p:nvPr/>
            </p:nvSpPr>
            <p:spPr>
              <a:xfrm>
                <a:off x="3857620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4143372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4429124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 252"/>
              <p:cNvSpPr/>
              <p:nvPr/>
            </p:nvSpPr>
            <p:spPr>
              <a:xfrm>
                <a:off x="4714876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254" name="矩形 253"/>
              <p:cNvSpPr/>
              <p:nvPr/>
            </p:nvSpPr>
            <p:spPr>
              <a:xfrm>
                <a:off x="5000628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矩形 254"/>
              <p:cNvSpPr/>
              <p:nvPr/>
            </p:nvSpPr>
            <p:spPr>
              <a:xfrm>
                <a:off x="5286380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矩形 255"/>
              <p:cNvSpPr/>
              <p:nvPr/>
            </p:nvSpPr>
            <p:spPr>
              <a:xfrm>
                <a:off x="5572132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5857884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TextBox 257"/>
              <p:cNvSpPr txBox="1"/>
              <p:nvPr/>
            </p:nvSpPr>
            <p:spPr>
              <a:xfrm>
                <a:off x="3786182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59" name="TextBox 258"/>
              <p:cNvSpPr txBox="1"/>
              <p:nvPr/>
            </p:nvSpPr>
            <p:spPr>
              <a:xfrm>
                <a:off x="4096284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4368975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61" name="TextBox 260"/>
              <p:cNvSpPr txBox="1"/>
              <p:nvPr/>
            </p:nvSpPr>
            <p:spPr>
              <a:xfrm>
                <a:off x="4645210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4930962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5228003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5502466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265" name="TextBox 264"/>
              <p:cNvSpPr txBox="1"/>
              <p:nvPr/>
            </p:nvSpPr>
            <p:spPr>
              <a:xfrm>
                <a:off x="5799507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</p:grpSp>
        <p:grpSp>
          <p:nvGrpSpPr>
            <p:cNvPr id="293" name="组合 292"/>
            <p:cNvGrpSpPr/>
            <p:nvPr/>
          </p:nvGrpSpPr>
          <p:grpSpPr>
            <a:xfrm>
              <a:off x="5143504" y="4474620"/>
              <a:ext cx="2286016" cy="432000"/>
              <a:chOff x="5143504" y="4395264"/>
              <a:chExt cx="2286016" cy="571504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5143504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5429256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5715008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6000760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6286512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6572264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6858016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7143768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1" name="TextBox 170"/>
            <p:cNvSpPr txBox="1"/>
            <p:nvPr/>
          </p:nvSpPr>
          <p:spPr>
            <a:xfrm>
              <a:off x="5072066" y="446670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382168" y="446670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654859" y="446670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931094" y="446670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216846" y="446670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6513887" y="446670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6788350" y="446670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7085391" y="446670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 flipV="1">
              <a:off x="5771453" y="4049363"/>
              <a:ext cx="4042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6286512" y="4474287"/>
              <a:ext cx="284400" cy="1037703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>
              <a:off x="6858016" y="4474288"/>
              <a:ext cx="284400" cy="1037703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cxnSp>
          <p:nvCxnSpPr>
            <p:cNvPr id="295" name="直接连接符 294"/>
            <p:cNvCxnSpPr/>
            <p:nvPr/>
          </p:nvCxnSpPr>
          <p:spPr>
            <a:xfrm>
              <a:off x="6117354" y="4248128"/>
              <a:ext cx="900000" cy="557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 rot="5400000" flipV="1">
              <a:off x="6313900" y="4338338"/>
              <a:ext cx="180000" cy="1588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/>
          </p:nvCxnSpPr>
          <p:spPr>
            <a:xfrm rot="5400000" flipV="1">
              <a:off x="6898809" y="4334635"/>
              <a:ext cx="180000" cy="1588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7" name="组合 426"/>
          <p:cNvGrpSpPr/>
          <p:nvPr/>
        </p:nvGrpSpPr>
        <p:grpSpPr>
          <a:xfrm>
            <a:off x="3571868" y="3071810"/>
            <a:ext cx="2428891" cy="1495154"/>
            <a:chOff x="4572000" y="3929066"/>
            <a:chExt cx="2428891" cy="1495154"/>
          </a:xfrm>
        </p:grpSpPr>
        <p:grpSp>
          <p:nvGrpSpPr>
            <p:cNvPr id="379" name="组合 315"/>
            <p:cNvGrpSpPr/>
            <p:nvPr/>
          </p:nvGrpSpPr>
          <p:grpSpPr>
            <a:xfrm>
              <a:off x="4572000" y="4955480"/>
              <a:ext cx="2417603" cy="468740"/>
              <a:chOff x="3786182" y="4707809"/>
              <a:chExt cx="2417603" cy="468740"/>
            </a:xfrm>
          </p:grpSpPr>
          <p:sp>
            <p:nvSpPr>
              <p:cNvPr id="410" name="矩形 409"/>
              <p:cNvSpPr/>
              <p:nvPr/>
            </p:nvSpPr>
            <p:spPr>
              <a:xfrm>
                <a:off x="3857620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1" name="矩形 410"/>
              <p:cNvSpPr/>
              <p:nvPr/>
            </p:nvSpPr>
            <p:spPr>
              <a:xfrm>
                <a:off x="4143372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12" name="矩形 411"/>
              <p:cNvSpPr/>
              <p:nvPr/>
            </p:nvSpPr>
            <p:spPr>
              <a:xfrm>
                <a:off x="4429124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3" name="矩形 412"/>
              <p:cNvSpPr/>
              <p:nvPr/>
            </p:nvSpPr>
            <p:spPr>
              <a:xfrm>
                <a:off x="4714876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414" name="矩形 413"/>
              <p:cNvSpPr/>
              <p:nvPr/>
            </p:nvSpPr>
            <p:spPr>
              <a:xfrm>
                <a:off x="5000628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5" name="矩形 414"/>
              <p:cNvSpPr/>
              <p:nvPr/>
            </p:nvSpPr>
            <p:spPr>
              <a:xfrm>
                <a:off x="5286380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6" name="矩形 415"/>
              <p:cNvSpPr/>
              <p:nvPr/>
            </p:nvSpPr>
            <p:spPr>
              <a:xfrm>
                <a:off x="5572132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7" name="矩形 416"/>
              <p:cNvSpPr/>
              <p:nvPr/>
            </p:nvSpPr>
            <p:spPr>
              <a:xfrm>
                <a:off x="5857884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8" name="TextBox 417"/>
              <p:cNvSpPr txBox="1"/>
              <p:nvPr/>
            </p:nvSpPr>
            <p:spPr>
              <a:xfrm>
                <a:off x="3786182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19" name="TextBox 418"/>
              <p:cNvSpPr txBox="1"/>
              <p:nvPr/>
            </p:nvSpPr>
            <p:spPr>
              <a:xfrm>
                <a:off x="4096284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20" name="TextBox 419"/>
              <p:cNvSpPr txBox="1"/>
              <p:nvPr/>
            </p:nvSpPr>
            <p:spPr>
              <a:xfrm>
                <a:off x="4368975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21" name="TextBox 420"/>
              <p:cNvSpPr txBox="1"/>
              <p:nvPr/>
            </p:nvSpPr>
            <p:spPr>
              <a:xfrm>
                <a:off x="4645210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22" name="TextBox 421"/>
              <p:cNvSpPr txBox="1"/>
              <p:nvPr/>
            </p:nvSpPr>
            <p:spPr>
              <a:xfrm>
                <a:off x="4930962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23" name="TextBox 422"/>
              <p:cNvSpPr txBox="1"/>
              <p:nvPr/>
            </p:nvSpPr>
            <p:spPr>
              <a:xfrm>
                <a:off x="5228003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24" name="TextBox 423"/>
              <p:cNvSpPr txBox="1"/>
              <p:nvPr/>
            </p:nvSpPr>
            <p:spPr>
              <a:xfrm>
                <a:off x="5502466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25" name="TextBox 424"/>
              <p:cNvSpPr txBox="1"/>
              <p:nvPr/>
            </p:nvSpPr>
            <p:spPr>
              <a:xfrm>
                <a:off x="5799507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</p:grpSp>
        <p:grpSp>
          <p:nvGrpSpPr>
            <p:cNvPr id="380" name="组合 292"/>
            <p:cNvGrpSpPr/>
            <p:nvPr/>
          </p:nvGrpSpPr>
          <p:grpSpPr>
            <a:xfrm>
              <a:off x="4643438" y="4358026"/>
              <a:ext cx="2286016" cy="432000"/>
              <a:chOff x="5143504" y="4395264"/>
              <a:chExt cx="2286016" cy="571504"/>
            </a:xfrm>
          </p:grpSpPr>
          <p:sp>
            <p:nvSpPr>
              <p:cNvPr id="402" name="矩形 401"/>
              <p:cNvSpPr/>
              <p:nvPr/>
            </p:nvSpPr>
            <p:spPr>
              <a:xfrm>
                <a:off x="5143504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403" name="矩形 402"/>
              <p:cNvSpPr/>
              <p:nvPr/>
            </p:nvSpPr>
            <p:spPr>
              <a:xfrm>
                <a:off x="5429256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404" name="矩形 403"/>
              <p:cNvSpPr/>
              <p:nvPr/>
            </p:nvSpPr>
            <p:spPr>
              <a:xfrm>
                <a:off x="5715008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405" name="矩形 404"/>
              <p:cNvSpPr/>
              <p:nvPr/>
            </p:nvSpPr>
            <p:spPr>
              <a:xfrm>
                <a:off x="6000760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406" name="矩形 405"/>
              <p:cNvSpPr/>
              <p:nvPr/>
            </p:nvSpPr>
            <p:spPr>
              <a:xfrm>
                <a:off x="6286512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407" name="矩形 406"/>
              <p:cNvSpPr/>
              <p:nvPr/>
            </p:nvSpPr>
            <p:spPr>
              <a:xfrm>
                <a:off x="6572264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408" name="矩形 407"/>
              <p:cNvSpPr/>
              <p:nvPr/>
            </p:nvSpPr>
            <p:spPr>
              <a:xfrm>
                <a:off x="6858016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409" name="矩形 408"/>
              <p:cNvSpPr/>
              <p:nvPr/>
            </p:nvSpPr>
            <p:spPr>
              <a:xfrm>
                <a:off x="7143768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381" name="TextBox 380"/>
            <p:cNvSpPr txBox="1"/>
            <p:nvPr/>
          </p:nvSpPr>
          <p:spPr>
            <a:xfrm>
              <a:off x="4572000" y="43501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82" name="TextBox 381"/>
            <p:cNvSpPr txBox="1"/>
            <p:nvPr/>
          </p:nvSpPr>
          <p:spPr>
            <a:xfrm>
              <a:off x="4882102" y="43501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5154793" y="43501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5431028" y="43501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5716780" y="43501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92" name="TextBox 391"/>
            <p:cNvSpPr txBox="1"/>
            <p:nvPr/>
          </p:nvSpPr>
          <p:spPr>
            <a:xfrm>
              <a:off x="6013821" y="43501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6288284" y="43501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6585325" y="43501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 rot="10800000" flipV="1">
              <a:off x="6222658" y="3929066"/>
              <a:ext cx="778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&amp;=</a:t>
              </a:r>
              <a:endParaRPr lang="zh-CN" altLang="en-US" sz="24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98" name="矩形 397"/>
            <p:cNvSpPr/>
            <p:nvPr/>
          </p:nvSpPr>
          <p:spPr>
            <a:xfrm>
              <a:off x="5786446" y="4357693"/>
              <a:ext cx="284400" cy="1037703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cxnSp>
          <p:nvCxnSpPr>
            <p:cNvPr id="399" name="直接连接符 398"/>
            <p:cNvCxnSpPr/>
            <p:nvPr/>
          </p:nvCxnSpPr>
          <p:spPr>
            <a:xfrm rot="16200000">
              <a:off x="5267539" y="4255680"/>
              <a:ext cx="180000" cy="557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箭头连接符 399"/>
            <p:cNvCxnSpPr/>
            <p:nvPr/>
          </p:nvCxnSpPr>
          <p:spPr>
            <a:xfrm flipV="1">
              <a:off x="5323951" y="4169662"/>
              <a:ext cx="900000" cy="1588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连接符 400"/>
            <p:cNvCxnSpPr/>
            <p:nvPr/>
          </p:nvCxnSpPr>
          <p:spPr>
            <a:xfrm rot="16200000">
              <a:off x="5918066" y="4236806"/>
              <a:ext cx="180000" cy="557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矩形 425"/>
            <p:cNvSpPr/>
            <p:nvPr/>
          </p:nvSpPr>
          <p:spPr>
            <a:xfrm>
              <a:off x="5214942" y="4361398"/>
              <a:ext cx="284400" cy="1037703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29" name="组合 428"/>
          <p:cNvGrpSpPr/>
          <p:nvPr/>
        </p:nvGrpSpPr>
        <p:grpSpPr>
          <a:xfrm>
            <a:off x="3500430" y="5214950"/>
            <a:ext cx="2586761" cy="1288426"/>
            <a:chOff x="4071934" y="5207364"/>
            <a:chExt cx="2586761" cy="1288426"/>
          </a:xfrm>
        </p:grpSpPr>
        <p:grpSp>
          <p:nvGrpSpPr>
            <p:cNvPr id="298" name="组合 315"/>
            <p:cNvGrpSpPr/>
            <p:nvPr/>
          </p:nvGrpSpPr>
          <p:grpSpPr>
            <a:xfrm>
              <a:off x="4071934" y="6027050"/>
              <a:ext cx="2417603" cy="468740"/>
              <a:chOff x="3786182" y="4707809"/>
              <a:chExt cx="2417603" cy="468740"/>
            </a:xfrm>
          </p:grpSpPr>
          <p:sp>
            <p:nvSpPr>
              <p:cNvPr id="330" name="矩形 329"/>
              <p:cNvSpPr/>
              <p:nvPr/>
            </p:nvSpPr>
            <p:spPr>
              <a:xfrm>
                <a:off x="3857620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矩形 330"/>
              <p:cNvSpPr/>
              <p:nvPr/>
            </p:nvSpPr>
            <p:spPr>
              <a:xfrm>
                <a:off x="4143372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332" name="矩形 331"/>
              <p:cNvSpPr/>
              <p:nvPr/>
            </p:nvSpPr>
            <p:spPr>
              <a:xfrm>
                <a:off x="4429124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矩形 332"/>
              <p:cNvSpPr/>
              <p:nvPr/>
            </p:nvSpPr>
            <p:spPr>
              <a:xfrm>
                <a:off x="4714876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334" name="矩形 333"/>
              <p:cNvSpPr/>
              <p:nvPr/>
            </p:nvSpPr>
            <p:spPr>
              <a:xfrm>
                <a:off x="5000628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矩形 334"/>
              <p:cNvSpPr/>
              <p:nvPr/>
            </p:nvSpPr>
            <p:spPr>
              <a:xfrm>
                <a:off x="5286380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6" name="矩形 335"/>
              <p:cNvSpPr/>
              <p:nvPr/>
            </p:nvSpPr>
            <p:spPr>
              <a:xfrm>
                <a:off x="5572132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7" name="矩形 336"/>
              <p:cNvSpPr/>
              <p:nvPr/>
            </p:nvSpPr>
            <p:spPr>
              <a:xfrm>
                <a:off x="5857884" y="4707809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3786182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39" name="TextBox 338"/>
              <p:cNvSpPr txBox="1"/>
              <p:nvPr/>
            </p:nvSpPr>
            <p:spPr>
              <a:xfrm>
                <a:off x="4096284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40" name="TextBox 339"/>
              <p:cNvSpPr txBox="1"/>
              <p:nvPr/>
            </p:nvSpPr>
            <p:spPr>
              <a:xfrm>
                <a:off x="4368975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41" name="TextBox 340"/>
              <p:cNvSpPr txBox="1"/>
              <p:nvPr/>
            </p:nvSpPr>
            <p:spPr>
              <a:xfrm>
                <a:off x="4645210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43" name="TextBox 342"/>
              <p:cNvSpPr txBox="1"/>
              <p:nvPr/>
            </p:nvSpPr>
            <p:spPr>
              <a:xfrm>
                <a:off x="4930962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44" name="TextBox 343"/>
              <p:cNvSpPr txBox="1"/>
              <p:nvPr/>
            </p:nvSpPr>
            <p:spPr>
              <a:xfrm>
                <a:off x="5228003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45" name="TextBox 344"/>
              <p:cNvSpPr txBox="1"/>
              <p:nvPr/>
            </p:nvSpPr>
            <p:spPr>
              <a:xfrm>
                <a:off x="5502466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346" name="TextBox 345"/>
              <p:cNvSpPr txBox="1"/>
              <p:nvPr/>
            </p:nvSpPr>
            <p:spPr>
              <a:xfrm>
                <a:off x="5799507" y="471488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</p:grpSp>
        <p:grpSp>
          <p:nvGrpSpPr>
            <p:cNvPr id="299" name="组合 292"/>
            <p:cNvGrpSpPr/>
            <p:nvPr/>
          </p:nvGrpSpPr>
          <p:grpSpPr>
            <a:xfrm>
              <a:off x="4143372" y="5215282"/>
              <a:ext cx="2286016" cy="432000"/>
              <a:chOff x="5143504" y="4395264"/>
              <a:chExt cx="2286016" cy="571504"/>
            </a:xfrm>
          </p:grpSpPr>
          <p:sp>
            <p:nvSpPr>
              <p:cNvPr id="317" name="矩形 316"/>
              <p:cNvSpPr/>
              <p:nvPr/>
            </p:nvSpPr>
            <p:spPr>
              <a:xfrm>
                <a:off x="5143504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318" name="矩形 317"/>
              <p:cNvSpPr/>
              <p:nvPr/>
            </p:nvSpPr>
            <p:spPr>
              <a:xfrm>
                <a:off x="5429256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320" name="矩形 319"/>
              <p:cNvSpPr/>
              <p:nvPr/>
            </p:nvSpPr>
            <p:spPr>
              <a:xfrm>
                <a:off x="5715008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322" name="矩形 321"/>
              <p:cNvSpPr/>
              <p:nvPr/>
            </p:nvSpPr>
            <p:spPr>
              <a:xfrm>
                <a:off x="6000760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326" name="矩形 325"/>
              <p:cNvSpPr/>
              <p:nvPr/>
            </p:nvSpPr>
            <p:spPr>
              <a:xfrm>
                <a:off x="6286512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327" name="矩形 326"/>
              <p:cNvSpPr/>
              <p:nvPr/>
            </p:nvSpPr>
            <p:spPr>
              <a:xfrm>
                <a:off x="6572264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328" name="矩形 327"/>
              <p:cNvSpPr/>
              <p:nvPr/>
            </p:nvSpPr>
            <p:spPr>
              <a:xfrm>
                <a:off x="6858016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329" name="矩形 328"/>
              <p:cNvSpPr/>
              <p:nvPr/>
            </p:nvSpPr>
            <p:spPr>
              <a:xfrm>
                <a:off x="7143768" y="4395264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300" name="TextBox 299"/>
            <p:cNvSpPr txBox="1"/>
            <p:nvPr/>
          </p:nvSpPr>
          <p:spPr>
            <a:xfrm>
              <a:off x="4071934" y="521495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4382036" y="520736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654727" y="520736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4930962" y="520736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216714" y="520736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5513755" y="520736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788218" y="520736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085259" y="520736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 rot="10800000" flipV="1">
              <a:off x="5786446" y="5594718"/>
              <a:ext cx="872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&amp;=</a:t>
              </a:r>
              <a:endParaRPr lang="zh-CN" altLang="en-US" sz="24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311" name="矩形 310"/>
            <p:cNvSpPr/>
            <p:nvPr/>
          </p:nvSpPr>
          <p:spPr>
            <a:xfrm>
              <a:off x="5286380" y="5214950"/>
              <a:ext cx="284400" cy="432000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3" name="直接连接符 312"/>
            <p:cNvCxnSpPr/>
            <p:nvPr/>
          </p:nvCxnSpPr>
          <p:spPr>
            <a:xfrm rot="16200000">
              <a:off x="5334715" y="5733746"/>
              <a:ext cx="180000" cy="557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346"/>
            <p:cNvCxnSpPr/>
            <p:nvPr/>
          </p:nvCxnSpPr>
          <p:spPr>
            <a:xfrm flipV="1">
              <a:off x="5387804" y="5835314"/>
              <a:ext cx="360000" cy="1588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 rot="16200000">
              <a:off x="5339535" y="5944356"/>
              <a:ext cx="180000" cy="557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矩形 427"/>
            <p:cNvSpPr/>
            <p:nvPr/>
          </p:nvSpPr>
          <p:spPr>
            <a:xfrm>
              <a:off x="5286380" y="6023678"/>
              <a:ext cx="284400" cy="432000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515" name="组合 514"/>
          <p:cNvGrpSpPr/>
          <p:nvPr/>
        </p:nvGrpSpPr>
        <p:grpSpPr>
          <a:xfrm>
            <a:off x="6357950" y="1714488"/>
            <a:ext cx="2673162" cy="2185353"/>
            <a:chOff x="6357950" y="1714488"/>
            <a:chExt cx="2673162" cy="2185353"/>
          </a:xfrm>
        </p:grpSpPr>
        <p:grpSp>
          <p:nvGrpSpPr>
            <p:cNvPr id="432" name="组合 389"/>
            <p:cNvGrpSpPr/>
            <p:nvPr/>
          </p:nvGrpSpPr>
          <p:grpSpPr>
            <a:xfrm>
              <a:off x="6357950" y="1714488"/>
              <a:ext cx="2417605" cy="461665"/>
              <a:chOff x="4000496" y="4229811"/>
              <a:chExt cx="2417603" cy="461665"/>
            </a:xfrm>
          </p:grpSpPr>
          <p:grpSp>
            <p:nvGrpSpPr>
              <p:cNvPr id="478" name="组合 385"/>
              <p:cNvGrpSpPr/>
              <p:nvPr/>
            </p:nvGrpSpPr>
            <p:grpSpPr>
              <a:xfrm>
                <a:off x="4071934" y="4237396"/>
                <a:ext cx="2286016" cy="432000"/>
                <a:chOff x="4071934" y="4158373"/>
                <a:chExt cx="2286016" cy="571504"/>
              </a:xfrm>
            </p:grpSpPr>
            <p:sp>
              <p:nvSpPr>
                <p:cNvPr id="489" name="矩形 488"/>
                <p:cNvSpPr/>
                <p:nvPr/>
              </p:nvSpPr>
              <p:spPr>
                <a:xfrm>
                  <a:off x="4071934" y="4158373"/>
                  <a:ext cx="285752" cy="571504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矩形 489"/>
                <p:cNvSpPr/>
                <p:nvPr/>
              </p:nvSpPr>
              <p:spPr>
                <a:xfrm>
                  <a:off x="4357686" y="4158373"/>
                  <a:ext cx="285752" cy="571504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1" name="矩形 490"/>
                <p:cNvSpPr/>
                <p:nvPr/>
              </p:nvSpPr>
              <p:spPr>
                <a:xfrm>
                  <a:off x="4643438" y="4158373"/>
                  <a:ext cx="285752" cy="571504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2" name="矩形 491"/>
                <p:cNvSpPr/>
                <p:nvPr/>
              </p:nvSpPr>
              <p:spPr>
                <a:xfrm>
                  <a:off x="4929190" y="4158373"/>
                  <a:ext cx="285752" cy="571504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3" name="矩形 492"/>
                <p:cNvSpPr/>
                <p:nvPr/>
              </p:nvSpPr>
              <p:spPr>
                <a:xfrm>
                  <a:off x="5214942" y="4158373"/>
                  <a:ext cx="285752" cy="571504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4" name="矩形 493"/>
                <p:cNvSpPr/>
                <p:nvPr/>
              </p:nvSpPr>
              <p:spPr>
                <a:xfrm>
                  <a:off x="5500694" y="4158373"/>
                  <a:ext cx="285752" cy="571504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5" name="矩形 494"/>
                <p:cNvSpPr/>
                <p:nvPr/>
              </p:nvSpPr>
              <p:spPr>
                <a:xfrm>
                  <a:off x="5786446" y="4158373"/>
                  <a:ext cx="285752" cy="571504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6" name="矩形 495"/>
                <p:cNvSpPr/>
                <p:nvPr/>
              </p:nvSpPr>
              <p:spPr>
                <a:xfrm>
                  <a:off x="6072198" y="4158373"/>
                  <a:ext cx="285752" cy="571504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79" name="TextBox 478"/>
              <p:cNvSpPr txBox="1"/>
              <p:nvPr/>
            </p:nvSpPr>
            <p:spPr>
              <a:xfrm>
                <a:off x="4000496" y="4229811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80" name="TextBox 479"/>
              <p:cNvSpPr txBox="1"/>
              <p:nvPr/>
            </p:nvSpPr>
            <p:spPr>
              <a:xfrm>
                <a:off x="4310598" y="4229811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81" name="TextBox 480"/>
              <p:cNvSpPr txBox="1"/>
              <p:nvPr/>
            </p:nvSpPr>
            <p:spPr>
              <a:xfrm>
                <a:off x="4583289" y="4229811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82" name="TextBox 481"/>
              <p:cNvSpPr txBox="1"/>
              <p:nvPr/>
            </p:nvSpPr>
            <p:spPr>
              <a:xfrm>
                <a:off x="4859524" y="4229811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83" name="TextBox 482"/>
              <p:cNvSpPr txBox="1"/>
              <p:nvPr/>
            </p:nvSpPr>
            <p:spPr>
              <a:xfrm>
                <a:off x="5145276" y="4229811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84" name="TextBox 483"/>
              <p:cNvSpPr txBox="1"/>
              <p:nvPr/>
            </p:nvSpPr>
            <p:spPr>
              <a:xfrm>
                <a:off x="5442317" y="4229811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85" name="TextBox 484"/>
              <p:cNvSpPr txBox="1"/>
              <p:nvPr/>
            </p:nvSpPr>
            <p:spPr>
              <a:xfrm>
                <a:off x="5716780" y="4229811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86" name="TextBox 485"/>
              <p:cNvSpPr txBox="1"/>
              <p:nvPr/>
            </p:nvSpPr>
            <p:spPr>
              <a:xfrm>
                <a:off x="6013821" y="4229811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5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5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</p:grpSp>
        <p:grpSp>
          <p:nvGrpSpPr>
            <p:cNvPr id="435" name="组合 383"/>
            <p:cNvGrpSpPr/>
            <p:nvPr/>
          </p:nvGrpSpPr>
          <p:grpSpPr>
            <a:xfrm>
              <a:off x="6357950" y="3429000"/>
              <a:ext cx="2417605" cy="470841"/>
              <a:chOff x="4000496" y="1902520"/>
              <a:chExt cx="2417603" cy="470841"/>
            </a:xfrm>
          </p:grpSpPr>
          <p:sp>
            <p:nvSpPr>
              <p:cNvPr id="461" name="矩形 460"/>
              <p:cNvSpPr/>
              <p:nvPr/>
            </p:nvSpPr>
            <p:spPr>
              <a:xfrm>
                <a:off x="4071934" y="1925430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矩形 461"/>
              <p:cNvSpPr/>
              <p:nvPr/>
            </p:nvSpPr>
            <p:spPr>
              <a:xfrm>
                <a:off x="4357686" y="1925430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3" name="矩形 462"/>
              <p:cNvSpPr/>
              <p:nvPr/>
            </p:nvSpPr>
            <p:spPr>
              <a:xfrm>
                <a:off x="4643438" y="1925430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4" name="矩形 463"/>
              <p:cNvSpPr/>
              <p:nvPr/>
            </p:nvSpPr>
            <p:spPr>
              <a:xfrm>
                <a:off x="4929190" y="1925430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5" name="矩形 464"/>
              <p:cNvSpPr/>
              <p:nvPr/>
            </p:nvSpPr>
            <p:spPr>
              <a:xfrm>
                <a:off x="5214942" y="1925430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6" name="矩形 465"/>
              <p:cNvSpPr/>
              <p:nvPr/>
            </p:nvSpPr>
            <p:spPr>
              <a:xfrm>
                <a:off x="5500694" y="1925430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7" name="矩形 466"/>
              <p:cNvSpPr/>
              <p:nvPr/>
            </p:nvSpPr>
            <p:spPr>
              <a:xfrm>
                <a:off x="5786446" y="1925430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8" name="矩形 467"/>
              <p:cNvSpPr/>
              <p:nvPr/>
            </p:nvSpPr>
            <p:spPr>
              <a:xfrm>
                <a:off x="6072198" y="1925430"/>
                <a:ext cx="285752" cy="432000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9" name="TextBox 468"/>
              <p:cNvSpPr txBox="1"/>
              <p:nvPr/>
            </p:nvSpPr>
            <p:spPr>
              <a:xfrm>
                <a:off x="4000496" y="1903152"/>
                <a:ext cx="404278" cy="348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70" name="TextBox 469"/>
              <p:cNvSpPr txBox="1"/>
              <p:nvPr/>
            </p:nvSpPr>
            <p:spPr>
              <a:xfrm>
                <a:off x="4310598" y="1911696"/>
                <a:ext cx="404278" cy="348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71" name="TextBox 470"/>
              <p:cNvSpPr txBox="1"/>
              <p:nvPr/>
            </p:nvSpPr>
            <p:spPr>
              <a:xfrm>
                <a:off x="4583289" y="1902520"/>
                <a:ext cx="404278" cy="348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72" name="TextBox 471"/>
              <p:cNvSpPr txBox="1"/>
              <p:nvPr/>
            </p:nvSpPr>
            <p:spPr>
              <a:xfrm>
                <a:off x="4859524" y="1911696"/>
                <a:ext cx="404278" cy="348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73" name="TextBox 472"/>
              <p:cNvSpPr txBox="1"/>
              <p:nvPr/>
            </p:nvSpPr>
            <p:spPr>
              <a:xfrm>
                <a:off x="5145276" y="1911696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74" name="TextBox 473"/>
              <p:cNvSpPr txBox="1"/>
              <p:nvPr/>
            </p:nvSpPr>
            <p:spPr>
              <a:xfrm>
                <a:off x="5442317" y="1911696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75" name="TextBox 474"/>
              <p:cNvSpPr txBox="1"/>
              <p:nvPr/>
            </p:nvSpPr>
            <p:spPr>
              <a:xfrm>
                <a:off x="5716780" y="1911696"/>
                <a:ext cx="404278" cy="348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76" name="TextBox 475"/>
              <p:cNvSpPr txBox="1"/>
              <p:nvPr/>
            </p:nvSpPr>
            <p:spPr>
              <a:xfrm>
                <a:off x="6013821" y="1911696"/>
                <a:ext cx="404278" cy="348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latin typeface="Verdana" pitchFamily="34" charset="0"/>
                  <a:cs typeface="Verdana" pitchFamily="34" charset="0"/>
                </a:endParaRPr>
              </a:p>
            </p:txBody>
          </p:sp>
        </p:grpSp>
        <p:grpSp>
          <p:nvGrpSpPr>
            <p:cNvPr id="437" name="组合 392"/>
            <p:cNvGrpSpPr/>
            <p:nvPr/>
          </p:nvGrpSpPr>
          <p:grpSpPr>
            <a:xfrm>
              <a:off x="6357950" y="2564414"/>
              <a:ext cx="2417605" cy="477795"/>
              <a:chOff x="4000496" y="4278364"/>
              <a:chExt cx="2417603" cy="477795"/>
            </a:xfrm>
          </p:grpSpPr>
          <p:grpSp>
            <p:nvGrpSpPr>
              <p:cNvPr id="440" name="组合 384"/>
              <p:cNvGrpSpPr/>
              <p:nvPr/>
            </p:nvGrpSpPr>
            <p:grpSpPr>
              <a:xfrm>
                <a:off x="4071934" y="4324159"/>
                <a:ext cx="2286016" cy="432000"/>
                <a:chOff x="4071934" y="3000372"/>
                <a:chExt cx="2286016" cy="453600"/>
              </a:xfrm>
            </p:grpSpPr>
            <p:sp>
              <p:nvSpPr>
                <p:cNvPr id="453" name="矩形 452"/>
                <p:cNvSpPr/>
                <p:nvPr/>
              </p:nvSpPr>
              <p:spPr>
                <a:xfrm>
                  <a:off x="4071934" y="3000372"/>
                  <a:ext cx="285752" cy="453600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54" name="矩形 453"/>
                <p:cNvSpPr/>
                <p:nvPr/>
              </p:nvSpPr>
              <p:spPr>
                <a:xfrm>
                  <a:off x="4357686" y="3000372"/>
                  <a:ext cx="285752" cy="453600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55" name="矩形 454"/>
                <p:cNvSpPr/>
                <p:nvPr/>
              </p:nvSpPr>
              <p:spPr>
                <a:xfrm>
                  <a:off x="4643438" y="3000372"/>
                  <a:ext cx="285752" cy="453600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56" name="矩形 455"/>
                <p:cNvSpPr/>
                <p:nvPr/>
              </p:nvSpPr>
              <p:spPr>
                <a:xfrm>
                  <a:off x="4929190" y="3000372"/>
                  <a:ext cx="285752" cy="453600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57" name="矩形 456"/>
                <p:cNvSpPr/>
                <p:nvPr/>
              </p:nvSpPr>
              <p:spPr>
                <a:xfrm>
                  <a:off x="5214942" y="3000372"/>
                  <a:ext cx="285752" cy="453600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58" name="矩形 457"/>
                <p:cNvSpPr/>
                <p:nvPr/>
              </p:nvSpPr>
              <p:spPr>
                <a:xfrm>
                  <a:off x="5500694" y="3000372"/>
                  <a:ext cx="285752" cy="453600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59" name="矩形 458"/>
                <p:cNvSpPr/>
                <p:nvPr/>
              </p:nvSpPr>
              <p:spPr>
                <a:xfrm>
                  <a:off x="5786446" y="3000372"/>
                  <a:ext cx="285752" cy="453600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60" name="矩形 459"/>
                <p:cNvSpPr/>
                <p:nvPr/>
              </p:nvSpPr>
              <p:spPr>
                <a:xfrm>
                  <a:off x="6072198" y="3000372"/>
                  <a:ext cx="285752" cy="453600"/>
                </a:xfrm>
                <a:prstGeom prst="rect">
                  <a:avLst/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441" name="TextBox 440"/>
              <p:cNvSpPr txBox="1"/>
              <p:nvPr/>
            </p:nvSpPr>
            <p:spPr>
              <a:xfrm>
                <a:off x="4000496" y="4278364"/>
                <a:ext cx="404278" cy="36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42" name="TextBox 441"/>
              <p:cNvSpPr txBox="1"/>
              <p:nvPr/>
            </p:nvSpPr>
            <p:spPr>
              <a:xfrm>
                <a:off x="4310598" y="4278364"/>
                <a:ext cx="404278" cy="36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43" name="TextBox 442"/>
              <p:cNvSpPr txBox="1"/>
              <p:nvPr/>
            </p:nvSpPr>
            <p:spPr>
              <a:xfrm>
                <a:off x="4583289" y="4278364"/>
                <a:ext cx="404278" cy="36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44" name="TextBox 443"/>
              <p:cNvSpPr txBox="1"/>
              <p:nvPr/>
            </p:nvSpPr>
            <p:spPr>
              <a:xfrm>
                <a:off x="4859524" y="4278364"/>
                <a:ext cx="404278" cy="36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45" name="TextBox 444"/>
              <p:cNvSpPr txBox="1"/>
              <p:nvPr/>
            </p:nvSpPr>
            <p:spPr>
              <a:xfrm>
                <a:off x="5145276" y="4278364"/>
                <a:ext cx="404278" cy="36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46" name="TextBox 445"/>
              <p:cNvSpPr txBox="1"/>
              <p:nvPr/>
            </p:nvSpPr>
            <p:spPr>
              <a:xfrm>
                <a:off x="5442317" y="4278364"/>
                <a:ext cx="404278" cy="36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47" name="TextBox 446"/>
              <p:cNvSpPr txBox="1"/>
              <p:nvPr/>
            </p:nvSpPr>
            <p:spPr>
              <a:xfrm>
                <a:off x="5716780" y="4278364"/>
                <a:ext cx="404278" cy="36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448" name="TextBox 447"/>
              <p:cNvSpPr txBox="1"/>
              <p:nvPr/>
            </p:nvSpPr>
            <p:spPr>
              <a:xfrm>
                <a:off x="6013821" y="4278364"/>
                <a:ext cx="404278" cy="36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00B0F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00B0F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</p:grpSp>
        <p:sp>
          <p:nvSpPr>
            <p:cNvPr id="499" name="矩形 498"/>
            <p:cNvSpPr/>
            <p:nvPr/>
          </p:nvSpPr>
          <p:spPr>
            <a:xfrm>
              <a:off x="7002244" y="1729481"/>
              <a:ext cx="284400" cy="432000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501" name="矩形 500"/>
            <p:cNvSpPr/>
            <p:nvPr/>
          </p:nvSpPr>
          <p:spPr>
            <a:xfrm>
              <a:off x="7572396" y="2605943"/>
              <a:ext cx="284400" cy="432000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sp>
          <p:nvSpPr>
            <p:cNvPr id="502" name="矩形 501"/>
            <p:cNvSpPr/>
            <p:nvPr/>
          </p:nvSpPr>
          <p:spPr>
            <a:xfrm>
              <a:off x="7572396" y="3451348"/>
              <a:ext cx="284400" cy="432000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grpSp>
          <p:nvGrpSpPr>
            <p:cNvPr id="507" name="组合 506"/>
            <p:cNvGrpSpPr/>
            <p:nvPr/>
          </p:nvGrpSpPr>
          <p:grpSpPr>
            <a:xfrm>
              <a:off x="7072330" y="2143116"/>
              <a:ext cx="1270892" cy="461665"/>
              <a:chOff x="6816564" y="4714884"/>
              <a:chExt cx="1270891" cy="461665"/>
            </a:xfrm>
          </p:grpSpPr>
          <p:sp>
            <p:nvSpPr>
              <p:cNvPr id="503" name="TextBox 502"/>
              <p:cNvSpPr txBox="1"/>
              <p:nvPr/>
            </p:nvSpPr>
            <p:spPr>
              <a:xfrm rot="10800000" flipV="1">
                <a:off x="7215206" y="4714884"/>
                <a:ext cx="8722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&amp;=</a:t>
                </a:r>
                <a:endParaRPr lang="zh-CN" altLang="en-US" sz="2400" b="1" dirty="0">
                  <a:solidFill>
                    <a:srgbClr val="FF000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504" name="直接连接符 503"/>
              <p:cNvCxnSpPr/>
              <p:nvPr/>
            </p:nvCxnSpPr>
            <p:spPr>
              <a:xfrm rot="16200000">
                <a:off x="6763475" y="4853912"/>
                <a:ext cx="180000" cy="557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直接箭头连接符 504"/>
              <p:cNvCxnSpPr/>
              <p:nvPr/>
            </p:nvCxnSpPr>
            <p:spPr>
              <a:xfrm flipV="1">
                <a:off x="6816564" y="4955480"/>
                <a:ext cx="360000" cy="158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直接连接符 505"/>
              <p:cNvCxnSpPr/>
              <p:nvPr/>
            </p:nvCxnSpPr>
            <p:spPr>
              <a:xfrm rot="16200000">
                <a:off x="6768295" y="5064522"/>
                <a:ext cx="180000" cy="557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8" name="矩形 507"/>
            <p:cNvSpPr/>
            <p:nvPr/>
          </p:nvSpPr>
          <p:spPr>
            <a:xfrm>
              <a:off x="7000892" y="2609315"/>
              <a:ext cx="284400" cy="432000"/>
            </a:xfrm>
            <a:prstGeom prst="rect">
              <a:avLst/>
            </a:prstGeom>
            <a:ln w="635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</a:endParaRPr>
            </a:p>
          </p:txBody>
        </p:sp>
        <p:grpSp>
          <p:nvGrpSpPr>
            <p:cNvPr id="510" name="组合 509"/>
            <p:cNvGrpSpPr/>
            <p:nvPr/>
          </p:nvGrpSpPr>
          <p:grpSpPr>
            <a:xfrm>
              <a:off x="7688990" y="3000372"/>
              <a:ext cx="1342122" cy="461665"/>
              <a:chOff x="6816564" y="4714884"/>
              <a:chExt cx="1342121" cy="461665"/>
            </a:xfrm>
          </p:grpSpPr>
          <p:sp>
            <p:nvSpPr>
              <p:cNvPr id="511" name="TextBox 510"/>
              <p:cNvSpPr txBox="1"/>
              <p:nvPr/>
            </p:nvSpPr>
            <p:spPr>
              <a:xfrm rot="10800000" flipV="1">
                <a:off x="7102316" y="4714884"/>
                <a:ext cx="10563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&amp;~=</a:t>
                </a:r>
                <a:endParaRPr lang="zh-CN" altLang="en-US" sz="2400" b="1" dirty="0">
                  <a:solidFill>
                    <a:srgbClr val="FF000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cxnSp>
            <p:nvCxnSpPr>
              <p:cNvPr id="512" name="直接连接符 511"/>
              <p:cNvCxnSpPr/>
              <p:nvPr/>
            </p:nvCxnSpPr>
            <p:spPr>
              <a:xfrm rot="16200000">
                <a:off x="6763475" y="4853912"/>
                <a:ext cx="180000" cy="557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直接箭头连接符 512"/>
              <p:cNvCxnSpPr/>
              <p:nvPr/>
            </p:nvCxnSpPr>
            <p:spPr>
              <a:xfrm flipV="1">
                <a:off x="6816564" y="4955480"/>
                <a:ext cx="288000" cy="1588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直接连接符 513"/>
              <p:cNvCxnSpPr/>
              <p:nvPr/>
            </p:nvCxnSpPr>
            <p:spPr>
              <a:xfrm rot="16200000">
                <a:off x="6768295" y="5064522"/>
                <a:ext cx="180000" cy="557"/>
              </a:xfrm>
              <a:prstGeom prst="line">
                <a:avLst/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组合 195"/>
          <p:cNvGrpSpPr/>
          <p:nvPr/>
        </p:nvGrpSpPr>
        <p:grpSpPr>
          <a:xfrm>
            <a:off x="3643306" y="500042"/>
            <a:ext cx="2482493" cy="2142460"/>
            <a:chOff x="3643306" y="500042"/>
            <a:chExt cx="2482493" cy="2142460"/>
          </a:xfrm>
        </p:grpSpPr>
        <p:grpSp>
          <p:nvGrpSpPr>
            <p:cNvPr id="145" name="组合 137"/>
            <p:cNvGrpSpPr/>
            <p:nvPr/>
          </p:nvGrpSpPr>
          <p:grpSpPr>
            <a:xfrm>
              <a:off x="3965799" y="500042"/>
              <a:ext cx="2160000" cy="2142460"/>
              <a:chOff x="4357686" y="3071810"/>
              <a:chExt cx="2160000" cy="2160000"/>
            </a:xfrm>
            <a:effectLst>
              <a:outerShdw blurRad="25400" dist="38100" dir="2700000" algn="tl" rotWithShape="0">
                <a:srgbClr val="00B0F0"/>
              </a:outerShdw>
            </a:effectLst>
          </p:grpSpPr>
          <p:cxnSp>
            <p:nvCxnSpPr>
              <p:cNvPr id="147" name="直接箭头连接符 146"/>
              <p:cNvCxnSpPr/>
              <p:nvPr/>
            </p:nvCxnSpPr>
            <p:spPr>
              <a:xfrm>
                <a:off x="4357686" y="5072074"/>
                <a:ext cx="2160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箭头连接符 147"/>
              <p:cNvCxnSpPr/>
              <p:nvPr/>
            </p:nvCxnSpPr>
            <p:spPr>
              <a:xfrm rot="16200000">
                <a:off x="3421356" y="4151016"/>
                <a:ext cx="2160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TextBox 153"/>
            <p:cNvSpPr txBox="1"/>
            <p:nvPr/>
          </p:nvSpPr>
          <p:spPr>
            <a:xfrm rot="16200000">
              <a:off x="3096522" y="1063228"/>
              <a:ext cx="15552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Counter</a:t>
              </a:r>
              <a:endParaRPr lang="zh-CN" altLang="en-US" sz="2400" b="1" dirty="0">
                <a:latin typeface="Verdana" pitchFamily="34" charset="0"/>
                <a:cs typeface="Verdana" pitchFamily="34" charset="0"/>
              </a:endParaRPr>
            </a:p>
          </p:txBody>
        </p:sp>
        <p:grpSp>
          <p:nvGrpSpPr>
            <p:cNvPr id="195" name="组合 194"/>
            <p:cNvGrpSpPr/>
            <p:nvPr/>
          </p:nvGrpSpPr>
          <p:grpSpPr>
            <a:xfrm>
              <a:off x="4262839" y="642918"/>
              <a:ext cx="1489849" cy="1842392"/>
              <a:chOff x="4262839" y="642918"/>
              <a:chExt cx="1489849" cy="1842392"/>
            </a:xfrm>
          </p:grpSpPr>
          <p:grpSp>
            <p:nvGrpSpPr>
              <p:cNvPr id="143" name="组合 43"/>
              <p:cNvGrpSpPr/>
              <p:nvPr/>
            </p:nvGrpSpPr>
            <p:grpSpPr>
              <a:xfrm flipH="1" flipV="1">
                <a:off x="4262839" y="1173869"/>
                <a:ext cx="720000" cy="1311441"/>
                <a:chOff x="3357554" y="3000372"/>
                <a:chExt cx="2500330" cy="3214710"/>
              </a:xfrm>
            </p:grpSpPr>
            <p:cxnSp>
              <p:nvCxnSpPr>
                <p:cNvPr id="149" name="肘形连接符 148"/>
                <p:cNvCxnSpPr/>
                <p:nvPr/>
              </p:nvCxnSpPr>
              <p:spPr>
                <a:xfrm flipV="1">
                  <a:off x="3357554" y="5572140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肘形连接符 149"/>
                <p:cNvCxnSpPr/>
                <p:nvPr/>
              </p:nvCxnSpPr>
              <p:spPr>
                <a:xfrm flipV="1">
                  <a:off x="3786182" y="4929198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肘形连接符 150"/>
                <p:cNvCxnSpPr/>
                <p:nvPr/>
              </p:nvCxnSpPr>
              <p:spPr>
                <a:xfrm flipV="1">
                  <a:off x="4214810" y="4286256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肘形连接符 151"/>
                <p:cNvCxnSpPr/>
                <p:nvPr/>
              </p:nvCxnSpPr>
              <p:spPr>
                <a:xfrm flipV="1">
                  <a:off x="4643438" y="3643314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肘形连接符 152"/>
                <p:cNvCxnSpPr/>
                <p:nvPr/>
              </p:nvCxnSpPr>
              <p:spPr>
                <a:xfrm flipV="1">
                  <a:off x="5072066" y="3000372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组合 193"/>
              <p:cNvGrpSpPr/>
              <p:nvPr/>
            </p:nvGrpSpPr>
            <p:grpSpPr>
              <a:xfrm>
                <a:off x="4966761" y="642918"/>
                <a:ext cx="785927" cy="1042778"/>
                <a:chOff x="4966761" y="642918"/>
                <a:chExt cx="785927" cy="1042778"/>
              </a:xfrm>
            </p:grpSpPr>
            <p:cxnSp>
              <p:nvCxnSpPr>
                <p:cNvPr id="164" name="直接连接符 163"/>
                <p:cNvCxnSpPr/>
                <p:nvPr/>
              </p:nvCxnSpPr>
              <p:spPr>
                <a:xfrm rot="5400000">
                  <a:off x="4729106" y="1408751"/>
                  <a:ext cx="544632" cy="1588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连接符 170"/>
                <p:cNvCxnSpPr/>
                <p:nvPr/>
              </p:nvCxnSpPr>
              <p:spPr>
                <a:xfrm>
                  <a:off x="4966761" y="1677610"/>
                  <a:ext cx="324000" cy="133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3" name="组合 192"/>
                <p:cNvGrpSpPr/>
                <p:nvPr/>
              </p:nvGrpSpPr>
              <p:grpSpPr>
                <a:xfrm>
                  <a:off x="5144078" y="642918"/>
                  <a:ext cx="608610" cy="1042778"/>
                  <a:chOff x="5144078" y="642918"/>
                  <a:chExt cx="608610" cy="1042778"/>
                </a:xfrm>
              </p:grpSpPr>
              <p:cxnSp>
                <p:nvCxnSpPr>
                  <p:cNvPr id="172" name="肘形连接符 171"/>
                  <p:cNvCxnSpPr/>
                  <p:nvPr/>
                </p:nvCxnSpPr>
                <p:spPr>
                  <a:xfrm flipH="1">
                    <a:off x="5267506" y="1161119"/>
                    <a:ext cx="226286" cy="262288"/>
                  </a:xfrm>
                  <a:prstGeom prst="bentConnector3">
                    <a:avLst>
                      <a:gd name="adj1" fmla="val 50000"/>
                    </a:avLst>
                  </a:prstGeom>
                  <a:ln w="635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肘形连接符 172"/>
                  <p:cNvCxnSpPr/>
                  <p:nvPr/>
                </p:nvCxnSpPr>
                <p:spPr>
                  <a:xfrm flipH="1">
                    <a:off x="5144078" y="1423408"/>
                    <a:ext cx="226286" cy="262288"/>
                  </a:xfrm>
                  <a:prstGeom prst="bentConnector3">
                    <a:avLst>
                      <a:gd name="adj1" fmla="val 50000"/>
                    </a:avLst>
                  </a:prstGeom>
                  <a:ln w="635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肘形连接符 173"/>
                  <p:cNvCxnSpPr/>
                  <p:nvPr/>
                </p:nvCxnSpPr>
                <p:spPr>
                  <a:xfrm flipH="1">
                    <a:off x="5526402" y="642918"/>
                    <a:ext cx="226286" cy="262288"/>
                  </a:xfrm>
                  <a:prstGeom prst="bentConnector3">
                    <a:avLst>
                      <a:gd name="adj1" fmla="val 50000"/>
                    </a:avLst>
                  </a:prstGeom>
                  <a:ln w="635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肘形连接符 190"/>
                  <p:cNvCxnSpPr/>
                  <p:nvPr/>
                </p:nvCxnSpPr>
                <p:spPr>
                  <a:xfrm flipH="1">
                    <a:off x="5402974" y="905206"/>
                    <a:ext cx="226286" cy="262288"/>
                  </a:xfrm>
                  <a:prstGeom prst="bentConnector3">
                    <a:avLst>
                      <a:gd name="adj1" fmla="val 50000"/>
                    </a:avLst>
                  </a:prstGeom>
                  <a:ln w="635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65" name="组合 264"/>
          <p:cNvGrpSpPr/>
          <p:nvPr/>
        </p:nvGrpSpPr>
        <p:grpSpPr>
          <a:xfrm>
            <a:off x="517872" y="3071810"/>
            <a:ext cx="2482492" cy="2142317"/>
            <a:chOff x="3714745" y="3428796"/>
            <a:chExt cx="2482492" cy="2142317"/>
          </a:xfrm>
        </p:grpSpPr>
        <p:grpSp>
          <p:nvGrpSpPr>
            <p:cNvPr id="214" name="组合 137"/>
            <p:cNvGrpSpPr/>
            <p:nvPr/>
          </p:nvGrpSpPr>
          <p:grpSpPr>
            <a:xfrm>
              <a:off x="4037237" y="3428796"/>
              <a:ext cx="2160000" cy="2142317"/>
              <a:chOff x="4357686" y="3071810"/>
              <a:chExt cx="2160000" cy="2160000"/>
            </a:xfrm>
            <a:effectLst>
              <a:outerShdw blurRad="25400" dist="38100" dir="2700000" algn="tl" rotWithShape="0">
                <a:srgbClr val="00B0F0"/>
              </a:outerShdw>
            </a:effectLst>
          </p:grpSpPr>
          <p:cxnSp>
            <p:nvCxnSpPr>
              <p:cNvPr id="261" name="直接箭头连接符 260"/>
              <p:cNvCxnSpPr/>
              <p:nvPr/>
            </p:nvCxnSpPr>
            <p:spPr>
              <a:xfrm>
                <a:off x="4357686" y="5072074"/>
                <a:ext cx="2160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接箭头连接符 261"/>
              <p:cNvCxnSpPr/>
              <p:nvPr/>
            </p:nvCxnSpPr>
            <p:spPr>
              <a:xfrm rot="16200000">
                <a:off x="3421356" y="4151016"/>
                <a:ext cx="2160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TextBox 222"/>
            <p:cNvSpPr txBox="1"/>
            <p:nvPr/>
          </p:nvSpPr>
          <p:spPr>
            <a:xfrm rot="16200000">
              <a:off x="3353909" y="3992186"/>
              <a:ext cx="1183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Timer</a:t>
              </a:r>
              <a:endParaRPr lang="zh-CN" altLang="en-US" sz="2400" b="1" dirty="0">
                <a:latin typeface="Verdana" pitchFamily="34" charset="0"/>
                <a:cs typeface="Verdana" pitchFamily="34" charset="0"/>
              </a:endParaRPr>
            </a:p>
          </p:txBody>
        </p:sp>
        <p:grpSp>
          <p:nvGrpSpPr>
            <p:cNvPr id="224" name="组合 194"/>
            <p:cNvGrpSpPr/>
            <p:nvPr/>
          </p:nvGrpSpPr>
          <p:grpSpPr>
            <a:xfrm flipH="1">
              <a:off x="4256085" y="3756204"/>
              <a:ext cx="1785950" cy="1413765"/>
              <a:chOff x="4262835" y="642918"/>
              <a:chExt cx="1489853" cy="1842393"/>
            </a:xfrm>
          </p:grpSpPr>
          <p:grpSp>
            <p:nvGrpSpPr>
              <p:cNvPr id="247" name="组合 43"/>
              <p:cNvGrpSpPr/>
              <p:nvPr/>
            </p:nvGrpSpPr>
            <p:grpSpPr>
              <a:xfrm flipH="1" flipV="1">
                <a:off x="4262835" y="1173871"/>
                <a:ext cx="720002" cy="1311440"/>
                <a:chOff x="3357554" y="3000372"/>
                <a:chExt cx="2500330" cy="3214710"/>
              </a:xfrm>
            </p:grpSpPr>
            <p:cxnSp>
              <p:nvCxnSpPr>
                <p:cNvPr id="256" name="肘形连接符 255"/>
                <p:cNvCxnSpPr/>
                <p:nvPr/>
              </p:nvCxnSpPr>
              <p:spPr>
                <a:xfrm flipV="1">
                  <a:off x="3357554" y="5572140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肘形连接符 256"/>
                <p:cNvCxnSpPr/>
                <p:nvPr/>
              </p:nvCxnSpPr>
              <p:spPr>
                <a:xfrm flipV="1">
                  <a:off x="3786182" y="4929198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肘形连接符 257"/>
                <p:cNvCxnSpPr/>
                <p:nvPr/>
              </p:nvCxnSpPr>
              <p:spPr>
                <a:xfrm flipV="1">
                  <a:off x="4214810" y="4286256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肘形连接符 258"/>
                <p:cNvCxnSpPr/>
                <p:nvPr/>
              </p:nvCxnSpPr>
              <p:spPr>
                <a:xfrm flipV="1">
                  <a:off x="4643438" y="3643314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肘形连接符 259"/>
                <p:cNvCxnSpPr/>
                <p:nvPr/>
              </p:nvCxnSpPr>
              <p:spPr>
                <a:xfrm flipV="1">
                  <a:off x="5072066" y="3000372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8" name="组合 193"/>
              <p:cNvGrpSpPr/>
              <p:nvPr/>
            </p:nvGrpSpPr>
            <p:grpSpPr>
              <a:xfrm>
                <a:off x="4966761" y="642918"/>
                <a:ext cx="785927" cy="1042778"/>
                <a:chOff x="4966761" y="642918"/>
                <a:chExt cx="785927" cy="1042778"/>
              </a:xfrm>
            </p:grpSpPr>
            <p:cxnSp>
              <p:nvCxnSpPr>
                <p:cNvPr id="249" name="直接连接符 248"/>
                <p:cNvCxnSpPr/>
                <p:nvPr/>
              </p:nvCxnSpPr>
              <p:spPr>
                <a:xfrm rot="5400000">
                  <a:off x="4729106" y="1408751"/>
                  <a:ext cx="544632" cy="1588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直接连接符 249"/>
                <p:cNvCxnSpPr/>
                <p:nvPr/>
              </p:nvCxnSpPr>
              <p:spPr>
                <a:xfrm>
                  <a:off x="4966761" y="1677610"/>
                  <a:ext cx="324000" cy="133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1" name="组合 192"/>
                <p:cNvGrpSpPr/>
                <p:nvPr/>
              </p:nvGrpSpPr>
              <p:grpSpPr>
                <a:xfrm>
                  <a:off x="5144078" y="642918"/>
                  <a:ext cx="608610" cy="1042778"/>
                  <a:chOff x="5144078" y="642918"/>
                  <a:chExt cx="608610" cy="1042778"/>
                </a:xfrm>
              </p:grpSpPr>
              <p:cxnSp>
                <p:nvCxnSpPr>
                  <p:cNvPr id="252" name="肘形连接符 251"/>
                  <p:cNvCxnSpPr/>
                  <p:nvPr/>
                </p:nvCxnSpPr>
                <p:spPr>
                  <a:xfrm flipH="1">
                    <a:off x="5267506" y="1161119"/>
                    <a:ext cx="226286" cy="262288"/>
                  </a:xfrm>
                  <a:prstGeom prst="bentConnector3">
                    <a:avLst>
                      <a:gd name="adj1" fmla="val 50000"/>
                    </a:avLst>
                  </a:prstGeom>
                  <a:ln w="635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肘形连接符 252"/>
                  <p:cNvCxnSpPr/>
                  <p:nvPr/>
                </p:nvCxnSpPr>
                <p:spPr>
                  <a:xfrm flipH="1">
                    <a:off x="5144078" y="1423408"/>
                    <a:ext cx="226286" cy="262288"/>
                  </a:xfrm>
                  <a:prstGeom prst="bentConnector3">
                    <a:avLst>
                      <a:gd name="adj1" fmla="val 50000"/>
                    </a:avLst>
                  </a:prstGeom>
                  <a:ln w="635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肘形连接符 253"/>
                  <p:cNvCxnSpPr/>
                  <p:nvPr/>
                </p:nvCxnSpPr>
                <p:spPr>
                  <a:xfrm flipH="1">
                    <a:off x="5526402" y="642918"/>
                    <a:ext cx="226286" cy="262288"/>
                  </a:xfrm>
                  <a:prstGeom prst="bentConnector3">
                    <a:avLst>
                      <a:gd name="adj1" fmla="val 50000"/>
                    </a:avLst>
                  </a:prstGeom>
                  <a:ln w="635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肘形连接符 254"/>
                  <p:cNvCxnSpPr/>
                  <p:nvPr/>
                </p:nvCxnSpPr>
                <p:spPr>
                  <a:xfrm flipH="1">
                    <a:off x="5402974" y="905206"/>
                    <a:ext cx="226286" cy="262288"/>
                  </a:xfrm>
                  <a:prstGeom prst="bentConnector3">
                    <a:avLst>
                      <a:gd name="adj1" fmla="val 50000"/>
                    </a:avLst>
                  </a:prstGeom>
                  <a:ln w="635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63" name="直接连接符 262"/>
            <p:cNvCxnSpPr/>
            <p:nvPr/>
          </p:nvCxnSpPr>
          <p:spPr>
            <a:xfrm>
              <a:off x="4214810" y="5333660"/>
              <a:ext cx="1944000" cy="1588"/>
            </a:xfrm>
            <a:prstGeom prst="line">
              <a:avLst/>
            </a:prstGeom>
            <a:ln w="508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3821821" y="5039037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500034" y="428604"/>
            <a:ext cx="2482492" cy="2142317"/>
            <a:chOff x="3714745" y="3428796"/>
            <a:chExt cx="2482492" cy="2142317"/>
          </a:xfrm>
        </p:grpSpPr>
        <p:grpSp>
          <p:nvGrpSpPr>
            <p:cNvPr id="267" name="组合 137"/>
            <p:cNvGrpSpPr/>
            <p:nvPr/>
          </p:nvGrpSpPr>
          <p:grpSpPr>
            <a:xfrm>
              <a:off x="4037237" y="3428796"/>
              <a:ext cx="2160000" cy="2142317"/>
              <a:chOff x="4357686" y="3071810"/>
              <a:chExt cx="2160000" cy="2160000"/>
            </a:xfrm>
            <a:effectLst>
              <a:outerShdw blurRad="25400" dist="38100" dir="2700000" algn="tl" rotWithShape="0">
                <a:srgbClr val="00B0F0"/>
              </a:outerShdw>
            </a:effectLst>
          </p:grpSpPr>
          <p:cxnSp>
            <p:nvCxnSpPr>
              <p:cNvPr id="288" name="直接箭头连接符 287"/>
              <p:cNvCxnSpPr/>
              <p:nvPr/>
            </p:nvCxnSpPr>
            <p:spPr>
              <a:xfrm>
                <a:off x="4357686" y="5072074"/>
                <a:ext cx="2160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直接箭头连接符 288"/>
              <p:cNvCxnSpPr/>
              <p:nvPr/>
            </p:nvCxnSpPr>
            <p:spPr>
              <a:xfrm rot="16200000">
                <a:off x="3421356" y="4151016"/>
                <a:ext cx="2160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8" name="TextBox 267"/>
            <p:cNvSpPr txBox="1"/>
            <p:nvPr/>
          </p:nvSpPr>
          <p:spPr>
            <a:xfrm rot="16200000">
              <a:off x="3167961" y="3992186"/>
              <a:ext cx="15552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Counter</a:t>
              </a:r>
              <a:endParaRPr lang="zh-CN" altLang="en-US" sz="2400" b="1" dirty="0">
                <a:latin typeface="Verdana" pitchFamily="34" charset="0"/>
                <a:cs typeface="Verdana" pitchFamily="34" charset="0"/>
              </a:endParaRPr>
            </a:p>
          </p:txBody>
        </p:sp>
        <p:grpSp>
          <p:nvGrpSpPr>
            <p:cNvPr id="269" name="组合 194"/>
            <p:cNvGrpSpPr/>
            <p:nvPr/>
          </p:nvGrpSpPr>
          <p:grpSpPr>
            <a:xfrm flipH="1">
              <a:off x="4256083" y="3756203"/>
              <a:ext cx="1785951" cy="1413762"/>
              <a:chOff x="4262835" y="642918"/>
              <a:chExt cx="1489853" cy="1842393"/>
            </a:xfrm>
          </p:grpSpPr>
          <p:grpSp>
            <p:nvGrpSpPr>
              <p:cNvPr id="274" name="组合 43"/>
              <p:cNvGrpSpPr/>
              <p:nvPr/>
            </p:nvGrpSpPr>
            <p:grpSpPr>
              <a:xfrm flipH="1" flipV="1">
                <a:off x="4262835" y="1173871"/>
                <a:ext cx="720002" cy="1311440"/>
                <a:chOff x="3357554" y="3000372"/>
                <a:chExt cx="2500330" cy="3214710"/>
              </a:xfrm>
            </p:grpSpPr>
            <p:cxnSp>
              <p:nvCxnSpPr>
                <p:cNvPr id="283" name="肘形连接符 282"/>
                <p:cNvCxnSpPr/>
                <p:nvPr/>
              </p:nvCxnSpPr>
              <p:spPr>
                <a:xfrm flipV="1">
                  <a:off x="3357554" y="5572140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肘形连接符 283"/>
                <p:cNvCxnSpPr/>
                <p:nvPr/>
              </p:nvCxnSpPr>
              <p:spPr>
                <a:xfrm flipV="1">
                  <a:off x="3786182" y="4929198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肘形连接符 284"/>
                <p:cNvCxnSpPr/>
                <p:nvPr/>
              </p:nvCxnSpPr>
              <p:spPr>
                <a:xfrm flipV="1">
                  <a:off x="4214810" y="4286256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肘形连接符 285"/>
                <p:cNvCxnSpPr/>
                <p:nvPr/>
              </p:nvCxnSpPr>
              <p:spPr>
                <a:xfrm flipV="1">
                  <a:off x="4643438" y="3643314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肘形连接符 286"/>
                <p:cNvCxnSpPr/>
                <p:nvPr/>
              </p:nvCxnSpPr>
              <p:spPr>
                <a:xfrm flipV="1">
                  <a:off x="5072066" y="3000372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组合 193"/>
              <p:cNvGrpSpPr/>
              <p:nvPr/>
            </p:nvGrpSpPr>
            <p:grpSpPr>
              <a:xfrm>
                <a:off x="4966761" y="642918"/>
                <a:ext cx="785927" cy="1042778"/>
                <a:chOff x="4966761" y="642918"/>
                <a:chExt cx="785927" cy="1042778"/>
              </a:xfrm>
            </p:grpSpPr>
            <p:cxnSp>
              <p:nvCxnSpPr>
                <p:cNvPr id="276" name="直接连接符 275"/>
                <p:cNvCxnSpPr/>
                <p:nvPr/>
              </p:nvCxnSpPr>
              <p:spPr>
                <a:xfrm rot="5400000">
                  <a:off x="4729106" y="1408751"/>
                  <a:ext cx="544632" cy="1588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直接连接符 276"/>
                <p:cNvCxnSpPr/>
                <p:nvPr/>
              </p:nvCxnSpPr>
              <p:spPr>
                <a:xfrm>
                  <a:off x="4966761" y="1677610"/>
                  <a:ext cx="324000" cy="1335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8" name="组合 192"/>
                <p:cNvGrpSpPr/>
                <p:nvPr/>
              </p:nvGrpSpPr>
              <p:grpSpPr>
                <a:xfrm>
                  <a:off x="5144078" y="642918"/>
                  <a:ext cx="608610" cy="1042778"/>
                  <a:chOff x="5144078" y="642918"/>
                  <a:chExt cx="608610" cy="1042778"/>
                </a:xfrm>
              </p:grpSpPr>
              <p:cxnSp>
                <p:nvCxnSpPr>
                  <p:cNvPr id="279" name="肘形连接符 278"/>
                  <p:cNvCxnSpPr/>
                  <p:nvPr/>
                </p:nvCxnSpPr>
                <p:spPr>
                  <a:xfrm flipH="1">
                    <a:off x="5267506" y="1161119"/>
                    <a:ext cx="226286" cy="262288"/>
                  </a:xfrm>
                  <a:prstGeom prst="bentConnector3">
                    <a:avLst>
                      <a:gd name="adj1" fmla="val 50000"/>
                    </a:avLst>
                  </a:prstGeom>
                  <a:ln w="635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肘形连接符 279"/>
                  <p:cNvCxnSpPr/>
                  <p:nvPr/>
                </p:nvCxnSpPr>
                <p:spPr>
                  <a:xfrm flipH="1">
                    <a:off x="5144078" y="1423408"/>
                    <a:ext cx="226286" cy="262288"/>
                  </a:xfrm>
                  <a:prstGeom prst="bentConnector3">
                    <a:avLst>
                      <a:gd name="adj1" fmla="val 50000"/>
                    </a:avLst>
                  </a:prstGeom>
                  <a:ln w="635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肘形连接符 280"/>
                  <p:cNvCxnSpPr/>
                  <p:nvPr/>
                </p:nvCxnSpPr>
                <p:spPr>
                  <a:xfrm flipH="1">
                    <a:off x="5526402" y="642918"/>
                    <a:ext cx="226286" cy="262288"/>
                  </a:xfrm>
                  <a:prstGeom prst="bentConnector3">
                    <a:avLst>
                      <a:gd name="adj1" fmla="val 50000"/>
                    </a:avLst>
                  </a:prstGeom>
                  <a:ln w="635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肘形连接符 281"/>
                  <p:cNvCxnSpPr/>
                  <p:nvPr/>
                </p:nvCxnSpPr>
                <p:spPr>
                  <a:xfrm flipH="1">
                    <a:off x="5402974" y="905206"/>
                    <a:ext cx="226286" cy="262288"/>
                  </a:xfrm>
                  <a:prstGeom prst="bentConnector3">
                    <a:avLst>
                      <a:gd name="adj1" fmla="val 50000"/>
                    </a:avLst>
                  </a:prstGeom>
                  <a:ln w="635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70" name="直接连接符 269"/>
            <p:cNvCxnSpPr/>
            <p:nvPr/>
          </p:nvCxnSpPr>
          <p:spPr>
            <a:xfrm>
              <a:off x="4214810" y="5333660"/>
              <a:ext cx="1944000" cy="1588"/>
            </a:xfrm>
            <a:prstGeom prst="line">
              <a:avLst/>
            </a:prstGeom>
            <a:ln w="508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/>
            <p:cNvSpPr txBox="1"/>
            <p:nvPr/>
          </p:nvSpPr>
          <p:spPr>
            <a:xfrm>
              <a:off x="3821821" y="5039037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326" name="组合 325"/>
          <p:cNvGrpSpPr/>
          <p:nvPr/>
        </p:nvGrpSpPr>
        <p:grpSpPr>
          <a:xfrm>
            <a:off x="3428992" y="3143248"/>
            <a:ext cx="2482492" cy="2142317"/>
            <a:chOff x="3428992" y="3143248"/>
            <a:chExt cx="2482492" cy="2142317"/>
          </a:xfrm>
        </p:grpSpPr>
        <p:grpSp>
          <p:nvGrpSpPr>
            <p:cNvPr id="291" name="组合 137"/>
            <p:cNvGrpSpPr/>
            <p:nvPr/>
          </p:nvGrpSpPr>
          <p:grpSpPr>
            <a:xfrm>
              <a:off x="3751484" y="3143248"/>
              <a:ext cx="2160000" cy="2142317"/>
              <a:chOff x="4357686" y="3071810"/>
              <a:chExt cx="2160000" cy="2160000"/>
            </a:xfrm>
            <a:effectLst>
              <a:outerShdw blurRad="25400" dist="38100" dir="2700000" algn="tl" rotWithShape="0">
                <a:srgbClr val="00B0F0"/>
              </a:outerShdw>
            </a:effectLst>
          </p:grpSpPr>
          <p:cxnSp>
            <p:nvCxnSpPr>
              <p:cNvPr id="312" name="直接箭头连接符 311"/>
              <p:cNvCxnSpPr/>
              <p:nvPr/>
            </p:nvCxnSpPr>
            <p:spPr>
              <a:xfrm>
                <a:off x="4357686" y="5072074"/>
                <a:ext cx="2160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直接箭头连接符 312"/>
              <p:cNvCxnSpPr/>
              <p:nvPr/>
            </p:nvCxnSpPr>
            <p:spPr>
              <a:xfrm rot="16200000">
                <a:off x="3421356" y="4151016"/>
                <a:ext cx="2160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TextBox 291"/>
            <p:cNvSpPr txBox="1"/>
            <p:nvPr/>
          </p:nvSpPr>
          <p:spPr>
            <a:xfrm rot="16200000">
              <a:off x="3068156" y="3706638"/>
              <a:ext cx="1183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Timer</a:t>
              </a:r>
              <a:endParaRPr lang="zh-CN" altLang="en-US" sz="2400" b="1" dirty="0">
                <a:latin typeface="Verdana" pitchFamily="34" charset="0"/>
                <a:cs typeface="Verdana" pitchFamily="34" charset="0"/>
              </a:endParaRPr>
            </a:p>
          </p:txBody>
        </p:sp>
        <p:cxnSp>
          <p:nvCxnSpPr>
            <p:cNvPr id="298" name="直接连接符 297"/>
            <p:cNvCxnSpPr/>
            <p:nvPr/>
          </p:nvCxnSpPr>
          <p:spPr>
            <a:xfrm rot="16200000" flipH="1">
              <a:off x="3887266" y="4231856"/>
              <a:ext cx="1800000" cy="1904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6" name="组合 43"/>
            <p:cNvGrpSpPr/>
            <p:nvPr/>
          </p:nvGrpSpPr>
          <p:grpSpPr>
            <a:xfrm flipV="1">
              <a:off x="3929058" y="4113394"/>
              <a:ext cx="863097" cy="1006335"/>
              <a:chOff x="3357554" y="3000372"/>
              <a:chExt cx="2500330" cy="3214710"/>
            </a:xfrm>
          </p:grpSpPr>
          <p:cxnSp>
            <p:nvCxnSpPr>
              <p:cNvPr id="305" name="肘形连接符 304"/>
              <p:cNvCxnSpPr/>
              <p:nvPr/>
            </p:nvCxnSpPr>
            <p:spPr>
              <a:xfrm flipV="1">
                <a:off x="3357554" y="5572140"/>
                <a:ext cx="785818" cy="642942"/>
              </a:xfrm>
              <a:prstGeom prst="bentConnector3">
                <a:avLst>
                  <a:gd name="adj1" fmla="val 50000"/>
                </a:avLst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肘形连接符 305"/>
              <p:cNvCxnSpPr/>
              <p:nvPr/>
            </p:nvCxnSpPr>
            <p:spPr>
              <a:xfrm flipV="1">
                <a:off x="3786182" y="4929198"/>
                <a:ext cx="785818" cy="642942"/>
              </a:xfrm>
              <a:prstGeom prst="bentConnector3">
                <a:avLst>
                  <a:gd name="adj1" fmla="val 50000"/>
                </a:avLst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肘形连接符 306"/>
              <p:cNvCxnSpPr/>
              <p:nvPr/>
            </p:nvCxnSpPr>
            <p:spPr>
              <a:xfrm flipV="1">
                <a:off x="4214810" y="4286256"/>
                <a:ext cx="785818" cy="642942"/>
              </a:xfrm>
              <a:prstGeom prst="bentConnector3">
                <a:avLst>
                  <a:gd name="adj1" fmla="val 50000"/>
                </a:avLst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肘形连接符 309"/>
              <p:cNvCxnSpPr/>
              <p:nvPr/>
            </p:nvCxnSpPr>
            <p:spPr>
              <a:xfrm flipV="1">
                <a:off x="4643438" y="3643314"/>
                <a:ext cx="785818" cy="642942"/>
              </a:xfrm>
              <a:prstGeom prst="bentConnector3">
                <a:avLst>
                  <a:gd name="adj1" fmla="val 50000"/>
                </a:avLst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肘形连接符 310"/>
              <p:cNvCxnSpPr/>
              <p:nvPr/>
            </p:nvCxnSpPr>
            <p:spPr>
              <a:xfrm flipV="1">
                <a:off x="5072066" y="3000372"/>
                <a:ext cx="785818" cy="642942"/>
              </a:xfrm>
              <a:prstGeom prst="bentConnector3">
                <a:avLst>
                  <a:gd name="adj1" fmla="val 50000"/>
                </a:avLst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组合 192"/>
            <p:cNvGrpSpPr/>
            <p:nvPr/>
          </p:nvGrpSpPr>
          <p:grpSpPr>
            <a:xfrm flipH="1">
              <a:off x="4775025" y="3357562"/>
              <a:ext cx="729567" cy="800177"/>
              <a:chOff x="5144078" y="642918"/>
              <a:chExt cx="608610" cy="1042778"/>
            </a:xfrm>
          </p:grpSpPr>
          <p:cxnSp>
            <p:nvCxnSpPr>
              <p:cNvPr id="301" name="肘形连接符 300"/>
              <p:cNvCxnSpPr/>
              <p:nvPr/>
            </p:nvCxnSpPr>
            <p:spPr>
              <a:xfrm flipH="1">
                <a:off x="5267506" y="1161119"/>
                <a:ext cx="226286" cy="262288"/>
              </a:xfrm>
              <a:prstGeom prst="bentConnector3">
                <a:avLst>
                  <a:gd name="adj1" fmla="val 50000"/>
                </a:avLst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肘形连接符 301"/>
              <p:cNvCxnSpPr/>
              <p:nvPr/>
            </p:nvCxnSpPr>
            <p:spPr>
              <a:xfrm flipH="1">
                <a:off x="5144078" y="1423408"/>
                <a:ext cx="226286" cy="262288"/>
              </a:xfrm>
              <a:prstGeom prst="bentConnector3">
                <a:avLst>
                  <a:gd name="adj1" fmla="val 50000"/>
                </a:avLst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肘形连接符 302"/>
              <p:cNvCxnSpPr/>
              <p:nvPr/>
            </p:nvCxnSpPr>
            <p:spPr>
              <a:xfrm flipH="1">
                <a:off x="5526402" y="642918"/>
                <a:ext cx="226286" cy="262288"/>
              </a:xfrm>
              <a:prstGeom prst="bentConnector3">
                <a:avLst>
                  <a:gd name="adj1" fmla="val 50000"/>
                </a:avLst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肘形连接符 303"/>
              <p:cNvCxnSpPr/>
              <p:nvPr/>
            </p:nvCxnSpPr>
            <p:spPr>
              <a:xfrm flipH="1">
                <a:off x="5402974" y="905206"/>
                <a:ext cx="226286" cy="262288"/>
              </a:xfrm>
              <a:prstGeom prst="bentConnector3">
                <a:avLst>
                  <a:gd name="adj1" fmla="val 50000"/>
                </a:avLst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4" name="直接连接符 293"/>
            <p:cNvCxnSpPr/>
            <p:nvPr/>
          </p:nvCxnSpPr>
          <p:spPr>
            <a:xfrm>
              <a:off x="3929057" y="5048112"/>
              <a:ext cx="1944000" cy="1588"/>
            </a:xfrm>
            <a:prstGeom prst="line">
              <a:avLst/>
            </a:prstGeom>
            <a:ln w="508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/>
            <p:cNvSpPr txBox="1"/>
            <p:nvPr/>
          </p:nvSpPr>
          <p:spPr>
            <a:xfrm>
              <a:off x="3536068" y="4753489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cxnSp>
          <p:nvCxnSpPr>
            <p:cNvPr id="317" name="肘形连接符 316"/>
            <p:cNvCxnSpPr/>
            <p:nvPr/>
          </p:nvCxnSpPr>
          <p:spPr>
            <a:xfrm>
              <a:off x="5500694" y="4357694"/>
              <a:ext cx="271259" cy="201267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肘形连接符 317"/>
            <p:cNvCxnSpPr/>
            <p:nvPr/>
          </p:nvCxnSpPr>
          <p:spPr>
            <a:xfrm>
              <a:off x="5357818" y="4143380"/>
              <a:ext cx="271259" cy="201267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组合 378"/>
          <p:cNvGrpSpPr/>
          <p:nvPr/>
        </p:nvGrpSpPr>
        <p:grpSpPr>
          <a:xfrm>
            <a:off x="6357950" y="499838"/>
            <a:ext cx="2482493" cy="2142317"/>
            <a:chOff x="6357950" y="499838"/>
            <a:chExt cx="2482493" cy="2142317"/>
          </a:xfrm>
        </p:grpSpPr>
        <p:grpSp>
          <p:nvGrpSpPr>
            <p:cNvPr id="328" name="组合 137"/>
            <p:cNvGrpSpPr/>
            <p:nvPr/>
          </p:nvGrpSpPr>
          <p:grpSpPr>
            <a:xfrm>
              <a:off x="6680443" y="499838"/>
              <a:ext cx="2160000" cy="2142317"/>
              <a:chOff x="4357686" y="3071810"/>
              <a:chExt cx="2160000" cy="2160000"/>
            </a:xfrm>
            <a:effectLst>
              <a:outerShdw blurRad="25400" dist="38100" dir="2700000" algn="tl" rotWithShape="0">
                <a:srgbClr val="00B0F0"/>
              </a:outerShdw>
            </a:effectLst>
          </p:grpSpPr>
          <p:cxnSp>
            <p:nvCxnSpPr>
              <p:cNvPr id="346" name="直接箭头连接符 345"/>
              <p:cNvCxnSpPr/>
              <p:nvPr/>
            </p:nvCxnSpPr>
            <p:spPr>
              <a:xfrm>
                <a:off x="4357686" y="5072074"/>
                <a:ext cx="2160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直接箭头连接符 346"/>
              <p:cNvCxnSpPr/>
              <p:nvPr/>
            </p:nvCxnSpPr>
            <p:spPr>
              <a:xfrm rot="16200000">
                <a:off x="3421356" y="4151016"/>
                <a:ext cx="2160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9" name="TextBox 328"/>
            <p:cNvSpPr txBox="1"/>
            <p:nvPr/>
          </p:nvSpPr>
          <p:spPr>
            <a:xfrm rot="16200000">
              <a:off x="5997114" y="1063228"/>
              <a:ext cx="11833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latin typeface="Verdana" pitchFamily="34" charset="0"/>
                  <a:cs typeface="Verdana" pitchFamily="34" charset="0"/>
                </a:rPr>
                <a:t>Timer</a:t>
              </a:r>
              <a:endParaRPr lang="zh-CN" altLang="en-US" sz="2400" b="1" dirty="0">
                <a:latin typeface="Verdana" pitchFamily="34" charset="0"/>
                <a:cs typeface="Verdana" pitchFamily="34" charset="0"/>
              </a:endParaRPr>
            </a:p>
          </p:txBody>
        </p:sp>
        <p:grpSp>
          <p:nvGrpSpPr>
            <p:cNvPr id="348" name="组合 347"/>
            <p:cNvGrpSpPr/>
            <p:nvPr/>
          </p:nvGrpSpPr>
          <p:grpSpPr>
            <a:xfrm>
              <a:off x="6858016" y="1154273"/>
              <a:ext cx="753539" cy="1368000"/>
              <a:chOff x="6715140" y="4143380"/>
              <a:chExt cx="753539" cy="1368000"/>
            </a:xfrm>
          </p:grpSpPr>
          <p:grpSp>
            <p:nvGrpSpPr>
              <p:cNvPr id="331" name="组合 43"/>
              <p:cNvGrpSpPr/>
              <p:nvPr/>
            </p:nvGrpSpPr>
            <p:grpSpPr>
              <a:xfrm flipH="1" flipV="1">
                <a:off x="6715140" y="4174267"/>
                <a:ext cx="720002" cy="1311440"/>
                <a:chOff x="3357554" y="3000372"/>
                <a:chExt cx="2500330" cy="3214710"/>
              </a:xfrm>
            </p:grpSpPr>
            <p:cxnSp>
              <p:nvCxnSpPr>
                <p:cNvPr id="340" name="肘形连接符 339"/>
                <p:cNvCxnSpPr/>
                <p:nvPr/>
              </p:nvCxnSpPr>
              <p:spPr>
                <a:xfrm flipV="1">
                  <a:off x="3357554" y="5572140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肘形连接符 340"/>
                <p:cNvCxnSpPr/>
                <p:nvPr/>
              </p:nvCxnSpPr>
              <p:spPr>
                <a:xfrm flipV="1">
                  <a:off x="3786182" y="4929198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肘形连接符 342"/>
                <p:cNvCxnSpPr/>
                <p:nvPr/>
              </p:nvCxnSpPr>
              <p:spPr>
                <a:xfrm flipV="1">
                  <a:off x="4214810" y="4286256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肘形连接符 343"/>
                <p:cNvCxnSpPr/>
                <p:nvPr/>
              </p:nvCxnSpPr>
              <p:spPr>
                <a:xfrm flipV="1">
                  <a:off x="4643438" y="3643314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肘形连接符 344"/>
                <p:cNvCxnSpPr/>
                <p:nvPr/>
              </p:nvCxnSpPr>
              <p:spPr>
                <a:xfrm flipV="1">
                  <a:off x="5072066" y="3000372"/>
                  <a:ext cx="785818" cy="642942"/>
                </a:xfrm>
                <a:prstGeom prst="bentConnector3">
                  <a:avLst>
                    <a:gd name="adj1" fmla="val 50000"/>
                  </a:avLst>
                </a:prstGeom>
                <a:ln w="635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3" name="直接连接符 332"/>
              <p:cNvCxnSpPr/>
              <p:nvPr/>
            </p:nvCxnSpPr>
            <p:spPr>
              <a:xfrm rot="5400000">
                <a:off x="6783885" y="4826586"/>
                <a:ext cx="1368000" cy="158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5" name="组合 192"/>
            <p:cNvGrpSpPr/>
            <p:nvPr/>
          </p:nvGrpSpPr>
          <p:grpSpPr>
            <a:xfrm>
              <a:off x="7643834" y="1428736"/>
              <a:ext cx="608610" cy="1042778"/>
              <a:chOff x="5144078" y="642918"/>
              <a:chExt cx="608610" cy="1042778"/>
            </a:xfrm>
          </p:grpSpPr>
          <p:cxnSp>
            <p:nvCxnSpPr>
              <p:cNvPr id="336" name="肘形连接符 335"/>
              <p:cNvCxnSpPr/>
              <p:nvPr/>
            </p:nvCxnSpPr>
            <p:spPr>
              <a:xfrm flipH="1">
                <a:off x="5267506" y="1161119"/>
                <a:ext cx="226286" cy="262288"/>
              </a:xfrm>
              <a:prstGeom prst="bentConnector3">
                <a:avLst>
                  <a:gd name="adj1" fmla="val 50000"/>
                </a:avLst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肘形连接符 336"/>
              <p:cNvCxnSpPr/>
              <p:nvPr/>
            </p:nvCxnSpPr>
            <p:spPr>
              <a:xfrm flipH="1">
                <a:off x="5144078" y="1423408"/>
                <a:ext cx="226286" cy="262288"/>
              </a:xfrm>
              <a:prstGeom prst="bentConnector3">
                <a:avLst>
                  <a:gd name="adj1" fmla="val 50000"/>
                </a:avLst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肘形连接符 337"/>
              <p:cNvCxnSpPr/>
              <p:nvPr/>
            </p:nvCxnSpPr>
            <p:spPr>
              <a:xfrm flipH="1">
                <a:off x="5526402" y="642918"/>
                <a:ext cx="226286" cy="262288"/>
              </a:xfrm>
              <a:prstGeom prst="bentConnector3">
                <a:avLst>
                  <a:gd name="adj1" fmla="val 50000"/>
                </a:avLst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肘形连接符 338"/>
              <p:cNvCxnSpPr/>
              <p:nvPr/>
            </p:nvCxnSpPr>
            <p:spPr>
              <a:xfrm flipH="1">
                <a:off x="5402974" y="905206"/>
                <a:ext cx="226286" cy="262288"/>
              </a:xfrm>
              <a:prstGeom prst="bentConnector3">
                <a:avLst>
                  <a:gd name="adj1" fmla="val 50000"/>
                </a:avLst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0" name="肘形连接符 349"/>
            <p:cNvCxnSpPr/>
            <p:nvPr/>
          </p:nvCxnSpPr>
          <p:spPr>
            <a:xfrm flipH="1">
              <a:off x="8143900" y="1176851"/>
              <a:ext cx="226286" cy="262288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肘形连接符 373"/>
            <p:cNvCxnSpPr/>
            <p:nvPr/>
          </p:nvCxnSpPr>
          <p:spPr>
            <a:xfrm flipH="1">
              <a:off x="8262433" y="917381"/>
              <a:ext cx="226286" cy="262288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组合 67"/>
          <p:cNvGrpSpPr/>
          <p:nvPr/>
        </p:nvGrpSpPr>
        <p:grpSpPr>
          <a:xfrm>
            <a:off x="214282" y="214290"/>
            <a:ext cx="1714512" cy="1571636"/>
            <a:chOff x="6429388" y="3857628"/>
            <a:chExt cx="1714512" cy="1571636"/>
          </a:xfrm>
        </p:grpSpPr>
        <p:cxnSp>
          <p:nvCxnSpPr>
            <p:cNvPr id="66" name="肘形连接符 65"/>
            <p:cNvCxnSpPr/>
            <p:nvPr/>
          </p:nvCxnSpPr>
          <p:spPr>
            <a:xfrm>
              <a:off x="6429388" y="3857628"/>
              <a:ext cx="1714512" cy="1571636"/>
            </a:xfrm>
            <a:prstGeom prst="bentConnector3">
              <a:avLst>
                <a:gd name="adj1" fmla="val 35514"/>
              </a:avLst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/>
            <p:nvPr/>
          </p:nvCxnSpPr>
          <p:spPr>
            <a:xfrm>
              <a:off x="7072330" y="4646835"/>
              <a:ext cx="714380" cy="1588"/>
            </a:xfrm>
            <a:prstGeom prst="straightConnector1">
              <a:avLst/>
            </a:prstGeom>
            <a:ln w="63500">
              <a:solidFill>
                <a:srgbClr val="0DE117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215206" y="4071942"/>
              <a:ext cx="4235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DE117"/>
                  </a:solidFill>
                  <a:latin typeface="华文琥珀" pitchFamily="2" charset="-122"/>
                  <a:ea typeface="华文琥珀" pitchFamily="2" charset="-122"/>
                </a:rPr>
                <a:t>T</a:t>
              </a:r>
              <a:endParaRPr lang="zh-CN" altLang="en-US" sz="3600" dirty="0">
                <a:solidFill>
                  <a:srgbClr val="0DE117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 rot="5400000">
              <a:off x="6857124" y="4087827"/>
              <a:ext cx="432000" cy="1588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rot="5400000">
              <a:off x="7569915" y="4072834"/>
              <a:ext cx="432000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/>
            <p:cNvCxnSpPr/>
            <p:nvPr/>
          </p:nvCxnSpPr>
          <p:spPr>
            <a:xfrm>
              <a:off x="6429388" y="3857628"/>
              <a:ext cx="1714512" cy="1571636"/>
            </a:xfrm>
            <a:prstGeom prst="bentConnector3">
              <a:avLst>
                <a:gd name="adj1" fmla="val 78971"/>
              </a:avLst>
            </a:prstGeom>
            <a:ln w="635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285720" y="2714620"/>
            <a:ext cx="1714512" cy="1571636"/>
            <a:chOff x="5857884" y="3571876"/>
            <a:chExt cx="1714512" cy="1571636"/>
          </a:xfrm>
        </p:grpSpPr>
        <p:cxnSp>
          <p:nvCxnSpPr>
            <p:cNvPr id="70" name="肘形连接符 69"/>
            <p:cNvCxnSpPr/>
            <p:nvPr/>
          </p:nvCxnSpPr>
          <p:spPr>
            <a:xfrm flipV="1">
              <a:off x="5857884" y="3571876"/>
              <a:ext cx="1714512" cy="1571636"/>
            </a:xfrm>
            <a:prstGeom prst="bentConnector3">
              <a:avLst>
                <a:gd name="adj1" fmla="val 35514"/>
              </a:avLst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 flipV="1">
              <a:off x="6500826" y="4424155"/>
              <a:ext cx="714380" cy="1588"/>
            </a:xfrm>
            <a:prstGeom prst="straightConnector1">
              <a:avLst/>
            </a:prstGeom>
            <a:ln w="63500">
              <a:solidFill>
                <a:srgbClr val="0DE117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 rot="10800000" flipV="1">
              <a:off x="6643702" y="3854239"/>
              <a:ext cx="4235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DE117"/>
                  </a:solidFill>
                  <a:latin typeface="华文琥珀" pitchFamily="2" charset="-122"/>
                  <a:ea typeface="华文琥珀" pitchFamily="2" charset="-122"/>
                </a:rPr>
                <a:t>T</a:t>
              </a:r>
              <a:endParaRPr lang="zh-CN" altLang="en-US" sz="3600" dirty="0">
                <a:solidFill>
                  <a:srgbClr val="0DE117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>
            <a:xfrm rot="16200000" flipV="1">
              <a:off x="6285620" y="4911725"/>
              <a:ext cx="432000" cy="1588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rot="16200000" flipV="1">
              <a:off x="6998411" y="4926718"/>
              <a:ext cx="432000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连接符 74"/>
            <p:cNvCxnSpPr/>
            <p:nvPr/>
          </p:nvCxnSpPr>
          <p:spPr>
            <a:xfrm flipV="1">
              <a:off x="5857884" y="3571876"/>
              <a:ext cx="1714512" cy="1571636"/>
            </a:xfrm>
            <a:prstGeom prst="bentConnector3">
              <a:avLst>
                <a:gd name="adj1" fmla="val 78971"/>
              </a:avLst>
            </a:prstGeom>
            <a:ln w="635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>
            <a:off x="3214678" y="285728"/>
            <a:ext cx="2963656" cy="2142317"/>
            <a:chOff x="3751484" y="3169530"/>
            <a:chExt cx="2963656" cy="2142317"/>
          </a:xfrm>
        </p:grpSpPr>
        <p:grpSp>
          <p:nvGrpSpPr>
            <p:cNvPr id="128" name="组合 127"/>
            <p:cNvGrpSpPr/>
            <p:nvPr/>
          </p:nvGrpSpPr>
          <p:grpSpPr>
            <a:xfrm>
              <a:off x="3929058" y="3571876"/>
              <a:ext cx="2500330" cy="1595802"/>
              <a:chOff x="3428992" y="4119214"/>
              <a:chExt cx="3623300" cy="1595802"/>
            </a:xfrm>
          </p:grpSpPr>
          <p:cxnSp>
            <p:nvCxnSpPr>
              <p:cNvPr id="96" name="肘形连接符 95"/>
              <p:cNvCxnSpPr/>
              <p:nvPr/>
            </p:nvCxnSpPr>
            <p:spPr>
              <a:xfrm rot="10800000" flipV="1">
                <a:off x="3428992" y="4119214"/>
                <a:ext cx="3429024" cy="1591306"/>
              </a:xfrm>
              <a:prstGeom prst="bentConnector3">
                <a:avLst>
                  <a:gd name="adj1" fmla="val 83580"/>
                </a:avLst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>
                <a:off x="3428992" y="5713428"/>
                <a:ext cx="540000" cy="1588"/>
              </a:xfrm>
              <a:prstGeom prst="line">
                <a:avLst/>
              </a:prstGeom>
              <a:ln w="1016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任意多边形 104"/>
              <p:cNvSpPr/>
              <p:nvPr/>
            </p:nvSpPr>
            <p:spPr>
              <a:xfrm>
                <a:off x="3996267" y="4123918"/>
                <a:ext cx="2743200" cy="1578563"/>
              </a:xfrm>
              <a:custGeom>
                <a:avLst/>
                <a:gdLst>
                  <a:gd name="connsiteX0" fmla="*/ 0 w 2743200"/>
                  <a:gd name="connsiteY0" fmla="*/ 1578563 h 1578563"/>
                  <a:gd name="connsiteX1" fmla="*/ 293511 w 2743200"/>
                  <a:gd name="connsiteY1" fmla="*/ 878652 h 1578563"/>
                  <a:gd name="connsiteX2" fmla="*/ 846666 w 2743200"/>
                  <a:gd name="connsiteY2" fmla="*/ 370652 h 1578563"/>
                  <a:gd name="connsiteX3" fmla="*/ 1456266 w 2743200"/>
                  <a:gd name="connsiteY3" fmla="*/ 167452 h 1578563"/>
                  <a:gd name="connsiteX4" fmla="*/ 1919111 w 2743200"/>
                  <a:gd name="connsiteY4" fmla="*/ 77140 h 1578563"/>
                  <a:gd name="connsiteX5" fmla="*/ 2427111 w 2743200"/>
                  <a:gd name="connsiteY5" fmla="*/ 9407 h 1578563"/>
                  <a:gd name="connsiteX6" fmla="*/ 2743200 w 2743200"/>
                  <a:gd name="connsiteY6" fmla="*/ 20696 h 1578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200" h="1578563">
                    <a:moveTo>
                      <a:pt x="0" y="1578563"/>
                    </a:moveTo>
                    <a:cubicBezTo>
                      <a:pt x="76200" y="1329266"/>
                      <a:pt x="152400" y="1079970"/>
                      <a:pt x="293511" y="878652"/>
                    </a:cubicBezTo>
                    <a:cubicBezTo>
                      <a:pt x="434622" y="677334"/>
                      <a:pt x="652874" y="489185"/>
                      <a:pt x="846666" y="370652"/>
                    </a:cubicBezTo>
                    <a:cubicBezTo>
                      <a:pt x="1040458" y="252119"/>
                      <a:pt x="1277525" y="216371"/>
                      <a:pt x="1456266" y="167452"/>
                    </a:cubicBezTo>
                    <a:cubicBezTo>
                      <a:pt x="1635007" y="118533"/>
                      <a:pt x="1757304" y="103481"/>
                      <a:pt x="1919111" y="77140"/>
                    </a:cubicBezTo>
                    <a:cubicBezTo>
                      <a:pt x="2080919" y="50799"/>
                      <a:pt x="2289763" y="18814"/>
                      <a:pt x="2427111" y="9407"/>
                    </a:cubicBezTo>
                    <a:cubicBezTo>
                      <a:pt x="2564459" y="0"/>
                      <a:pt x="2664178" y="20696"/>
                      <a:pt x="2743200" y="20696"/>
                    </a:cubicBezTo>
                  </a:path>
                </a:pathLst>
              </a:custGeom>
              <a:ln w="1016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连接符 105"/>
              <p:cNvCxnSpPr/>
              <p:nvPr/>
            </p:nvCxnSpPr>
            <p:spPr>
              <a:xfrm>
                <a:off x="6512292" y="4130503"/>
                <a:ext cx="540000" cy="1588"/>
              </a:xfrm>
              <a:prstGeom prst="line">
                <a:avLst/>
              </a:prstGeom>
              <a:ln w="1016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37"/>
            <p:cNvGrpSpPr/>
            <p:nvPr/>
          </p:nvGrpSpPr>
          <p:grpSpPr>
            <a:xfrm>
              <a:off x="3751484" y="3169530"/>
              <a:ext cx="2963656" cy="2142317"/>
              <a:chOff x="4357686" y="3071810"/>
              <a:chExt cx="2160000" cy="2160000"/>
            </a:xfrm>
            <a:effectLst>
              <a:outerShdw blurRad="25400" dist="38100" dir="2700000" algn="tl" rotWithShape="0">
                <a:srgbClr val="00B0F0"/>
              </a:outerShdw>
            </a:effectLst>
          </p:grpSpPr>
          <p:cxnSp>
            <p:nvCxnSpPr>
              <p:cNvPr id="126" name="直接箭头连接符 125"/>
              <p:cNvCxnSpPr/>
              <p:nvPr/>
            </p:nvCxnSpPr>
            <p:spPr>
              <a:xfrm>
                <a:off x="4357686" y="5072074"/>
                <a:ext cx="2160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/>
              <p:nvPr/>
            </p:nvCxnSpPr>
            <p:spPr>
              <a:xfrm rot="16200000">
                <a:off x="3421356" y="4151016"/>
                <a:ext cx="2160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0" name="TextBox 129"/>
          <p:cNvSpPr txBox="1"/>
          <p:nvPr/>
        </p:nvSpPr>
        <p:spPr>
          <a:xfrm>
            <a:off x="3071802" y="2857496"/>
            <a:ext cx="981359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9600" b="1" spc="-100" dirty="0" smtClean="0">
                <a:solidFill>
                  <a:srgbClr val="0DE117"/>
                </a:solidFill>
                <a:latin typeface="Constantia" pitchFamily="18" charset="0"/>
                <a:ea typeface="方正兰亭超细黑简体" pitchFamily="2" charset="-122"/>
              </a:rPr>
              <a:t>∑</a:t>
            </a:r>
            <a:endParaRPr lang="zh-CN" altLang="en-US" sz="9600" b="1" spc="-100" dirty="0">
              <a:solidFill>
                <a:srgbClr val="0DE117"/>
              </a:solidFill>
              <a:latin typeface="Constantia" pitchFamily="18" charset="0"/>
              <a:ea typeface="方正兰亭超细黑简体" pitchFamily="2" charset="-122"/>
            </a:endParaRPr>
          </a:p>
        </p:txBody>
      </p:sp>
      <p:grpSp>
        <p:nvGrpSpPr>
          <p:cNvPr id="146" name="组合 145"/>
          <p:cNvGrpSpPr/>
          <p:nvPr/>
        </p:nvGrpSpPr>
        <p:grpSpPr>
          <a:xfrm>
            <a:off x="5143504" y="3429000"/>
            <a:ext cx="1362942" cy="1080000"/>
            <a:chOff x="5143504" y="3429000"/>
            <a:chExt cx="1362942" cy="1080000"/>
          </a:xfrm>
        </p:grpSpPr>
        <p:grpSp>
          <p:nvGrpSpPr>
            <p:cNvPr id="142" name="组合 141"/>
            <p:cNvGrpSpPr/>
            <p:nvPr/>
          </p:nvGrpSpPr>
          <p:grpSpPr>
            <a:xfrm>
              <a:off x="5786446" y="3429000"/>
              <a:ext cx="720000" cy="1080000"/>
              <a:chOff x="5786446" y="3429000"/>
              <a:chExt cx="720000" cy="1080000"/>
            </a:xfrm>
          </p:grpSpPr>
          <p:cxnSp>
            <p:nvCxnSpPr>
              <p:cNvPr id="132" name="肘形连接符 131"/>
              <p:cNvCxnSpPr/>
              <p:nvPr/>
            </p:nvCxnSpPr>
            <p:spPr>
              <a:xfrm>
                <a:off x="5786446" y="3429000"/>
                <a:ext cx="720000" cy="1080000"/>
              </a:xfrm>
              <a:prstGeom prst="bentConnector3">
                <a:avLst>
                  <a:gd name="adj1" fmla="val 50000"/>
                </a:avLst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/>
              <p:nvPr/>
            </p:nvCxnSpPr>
            <p:spPr>
              <a:xfrm rot="5400000">
                <a:off x="5939719" y="3952536"/>
                <a:ext cx="432000" cy="1588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组合 142"/>
            <p:cNvGrpSpPr/>
            <p:nvPr/>
          </p:nvGrpSpPr>
          <p:grpSpPr>
            <a:xfrm flipV="1">
              <a:off x="5143504" y="3429000"/>
              <a:ext cx="720000" cy="1080000"/>
              <a:chOff x="5786446" y="3429000"/>
              <a:chExt cx="720000" cy="1080000"/>
            </a:xfrm>
          </p:grpSpPr>
          <p:cxnSp>
            <p:nvCxnSpPr>
              <p:cNvPr id="144" name="肘形连接符 143"/>
              <p:cNvCxnSpPr/>
              <p:nvPr/>
            </p:nvCxnSpPr>
            <p:spPr>
              <a:xfrm>
                <a:off x="5786446" y="3429000"/>
                <a:ext cx="720000" cy="1080000"/>
              </a:xfrm>
              <a:prstGeom prst="bentConnector3">
                <a:avLst>
                  <a:gd name="adj1" fmla="val 50000"/>
                </a:avLst>
              </a:prstGeom>
              <a:ln w="1016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/>
              <p:nvPr/>
            </p:nvCxnSpPr>
            <p:spPr>
              <a:xfrm rot="5400000">
                <a:off x="5939719" y="4020270"/>
                <a:ext cx="432000" cy="1588"/>
              </a:xfrm>
              <a:prstGeom prst="straightConnector1">
                <a:avLst/>
              </a:prstGeom>
              <a:ln w="10160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组合 53"/>
          <p:cNvGrpSpPr/>
          <p:nvPr/>
        </p:nvGrpSpPr>
        <p:grpSpPr>
          <a:xfrm>
            <a:off x="571472" y="4857760"/>
            <a:ext cx="1714512" cy="1571636"/>
            <a:chOff x="571472" y="4857760"/>
            <a:chExt cx="1714512" cy="1571636"/>
          </a:xfrm>
        </p:grpSpPr>
        <p:cxnSp>
          <p:nvCxnSpPr>
            <p:cNvPr id="35" name="肘形连接符 34"/>
            <p:cNvCxnSpPr/>
            <p:nvPr/>
          </p:nvCxnSpPr>
          <p:spPr>
            <a:xfrm flipV="1">
              <a:off x="571472" y="4857760"/>
              <a:ext cx="1714512" cy="1571636"/>
            </a:xfrm>
            <a:prstGeom prst="bentConnector3">
              <a:avLst>
                <a:gd name="adj1" fmla="val 35514"/>
              </a:avLst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1214414" y="5620953"/>
              <a:ext cx="714380" cy="1588"/>
            </a:xfrm>
            <a:prstGeom prst="straightConnector1">
              <a:avLst/>
            </a:prstGeom>
            <a:ln w="63500">
              <a:solidFill>
                <a:srgbClr val="0DE117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 rot="10800000" flipV="1">
              <a:off x="1357290" y="5051037"/>
              <a:ext cx="4235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DE117"/>
                  </a:solidFill>
                  <a:latin typeface="华文琥珀" pitchFamily="2" charset="-122"/>
                  <a:ea typeface="华文琥珀" pitchFamily="2" charset="-122"/>
                </a:rPr>
                <a:t>T</a:t>
              </a:r>
              <a:endParaRPr lang="zh-CN" altLang="en-US" sz="3600" dirty="0">
                <a:solidFill>
                  <a:srgbClr val="0DE117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cxnSp>
          <p:nvCxnSpPr>
            <p:cNvPr id="39" name="直接箭头连接符 38"/>
            <p:cNvCxnSpPr/>
            <p:nvPr/>
          </p:nvCxnSpPr>
          <p:spPr>
            <a:xfrm rot="16200000" flipV="1">
              <a:off x="999208" y="6197609"/>
              <a:ext cx="432000" cy="1588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rot="16200000" flipV="1">
              <a:off x="1711999" y="6212602"/>
              <a:ext cx="432000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肘形连接符 40"/>
            <p:cNvCxnSpPr/>
            <p:nvPr/>
          </p:nvCxnSpPr>
          <p:spPr>
            <a:xfrm flipV="1">
              <a:off x="571472" y="4857760"/>
              <a:ext cx="1714512" cy="1571636"/>
            </a:xfrm>
            <a:prstGeom prst="bentConnector3">
              <a:avLst>
                <a:gd name="adj1" fmla="val 78971"/>
              </a:avLst>
            </a:prstGeom>
            <a:ln w="635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D:\RLN\lock-closed-outline_318-1066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0777" y="5697368"/>
              <a:ext cx="463547" cy="463547"/>
            </a:xfrm>
            <a:prstGeom prst="rect">
              <a:avLst/>
            </a:prstGeom>
            <a:noFill/>
          </p:spPr>
        </p:pic>
      </p:grpSp>
      <p:grpSp>
        <p:nvGrpSpPr>
          <p:cNvPr id="55" name="组合 54"/>
          <p:cNvGrpSpPr/>
          <p:nvPr/>
        </p:nvGrpSpPr>
        <p:grpSpPr>
          <a:xfrm>
            <a:off x="3357554" y="4929198"/>
            <a:ext cx="1714512" cy="1571636"/>
            <a:chOff x="3357554" y="4929198"/>
            <a:chExt cx="1714512" cy="1571636"/>
          </a:xfrm>
        </p:grpSpPr>
        <p:cxnSp>
          <p:nvCxnSpPr>
            <p:cNvPr id="43" name="肘形连接符 42"/>
            <p:cNvCxnSpPr/>
            <p:nvPr/>
          </p:nvCxnSpPr>
          <p:spPr>
            <a:xfrm>
              <a:off x="3357554" y="4929198"/>
              <a:ext cx="1714512" cy="1571636"/>
            </a:xfrm>
            <a:prstGeom prst="bentConnector3">
              <a:avLst>
                <a:gd name="adj1" fmla="val 35514"/>
              </a:avLst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4000496" y="5696889"/>
              <a:ext cx="714380" cy="1588"/>
            </a:xfrm>
            <a:prstGeom prst="straightConnector1">
              <a:avLst/>
            </a:prstGeom>
            <a:ln w="63500">
              <a:solidFill>
                <a:srgbClr val="0DE117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143372" y="5136622"/>
              <a:ext cx="4235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DE117"/>
                  </a:solidFill>
                  <a:latin typeface="华文琥珀" pitchFamily="2" charset="-122"/>
                  <a:ea typeface="华文琥珀" pitchFamily="2" charset="-122"/>
                </a:rPr>
                <a:t>T</a:t>
              </a:r>
              <a:endParaRPr lang="zh-CN" altLang="en-US" sz="3600" dirty="0">
                <a:solidFill>
                  <a:srgbClr val="0DE117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5400000">
              <a:off x="3785290" y="5159397"/>
              <a:ext cx="432000" cy="1588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rot="5400000">
              <a:off x="4498081" y="5144404"/>
              <a:ext cx="432000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肘形连接符 49"/>
            <p:cNvCxnSpPr/>
            <p:nvPr/>
          </p:nvCxnSpPr>
          <p:spPr>
            <a:xfrm>
              <a:off x="3357554" y="4929198"/>
              <a:ext cx="1714512" cy="1571636"/>
            </a:xfrm>
            <a:prstGeom prst="bentConnector3">
              <a:avLst>
                <a:gd name="adj1" fmla="val 78971"/>
              </a:avLst>
            </a:prstGeom>
            <a:ln w="635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2" descr="D:\RLN\lock-closed-outline_318-10663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36482" y="5762293"/>
              <a:ext cx="463547" cy="46354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285720" y="214290"/>
            <a:ext cx="2520000" cy="2160000"/>
            <a:chOff x="2285984" y="2143117"/>
            <a:chExt cx="2520000" cy="2160000"/>
          </a:xfrm>
        </p:grpSpPr>
        <p:cxnSp>
          <p:nvCxnSpPr>
            <p:cNvPr id="126" name="直接箭头连接符 125"/>
            <p:cNvCxnSpPr/>
            <p:nvPr/>
          </p:nvCxnSpPr>
          <p:spPr>
            <a:xfrm>
              <a:off x="2285984" y="3214686"/>
              <a:ext cx="2520000" cy="1575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 rot="16200000">
              <a:off x="2421519" y="3222027"/>
              <a:ext cx="2160000" cy="2179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/>
            <p:cNvGrpSpPr/>
            <p:nvPr/>
          </p:nvGrpSpPr>
          <p:grpSpPr>
            <a:xfrm>
              <a:off x="2423289" y="2643182"/>
              <a:ext cx="2160000" cy="1143008"/>
              <a:chOff x="2154397" y="2643182"/>
              <a:chExt cx="2680777" cy="1143008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4115174" y="2654471"/>
                <a:ext cx="720000" cy="1588"/>
              </a:xfrm>
              <a:prstGeom prst="line">
                <a:avLst/>
              </a:prstGeom>
              <a:ln w="1143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2154397" y="3774901"/>
                <a:ext cx="720000" cy="1588"/>
              </a:xfrm>
              <a:prstGeom prst="line">
                <a:avLst/>
              </a:prstGeom>
              <a:ln w="1143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2857488" y="2643182"/>
                <a:ext cx="1285884" cy="1143008"/>
              </a:xfrm>
              <a:prstGeom prst="line">
                <a:avLst/>
              </a:prstGeom>
              <a:ln w="1143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组合 102"/>
          <p:cNvGrpSpPr/>
          <p:nvPr/>
        </p:nvGrpSpPr>
        <p:grpSpPr>
          <a:xfrm>
            <a:off x="3143240" y="285728"/>
            <a:ext cx="2192000" cy="1954285"/>
            <a:chOff x="4523140" y="2883778"/>
            <a:chExt cx="2192000" cy="1954285"/>
          </a:xfrm>
        </p:grpSpPr>
        <p:grpSp>
          <p:nvGrpSpPr>
            <p:cNvPr id="104" name="组合 68"/>
            <p:cNvGrpSpPr/>
            <p:nvPr/>
          </p:nvGrpSpPr>
          <p:grpSpPr>
            <a:xfrm>
              <a:off x="4954627" y="3252257"/>
              <a:ext cx="1498184" cy="1500198"/>
              <a:chOff x="4954627" y="3286124"/>
              <a:chExt cx="1498184" cy="1500198"/>
            </a:xfrm>
          </p:grpSpPr>
          <p:cxnSp>
            <p:nvCxnSpPr>
              <p:cNvPr id="114" name="直接连接符 113"/>
              <p:cNvCxnSpPr/>
              <p:nvPr/>
            </p:nvCxnSpPr>
            <p:spPr>
              <a:xfrm rot="5400000">
                <a:off x="5249867" y="4035429"/>
                <a:ext cx="1500198" cy="1588"/>
              </a:xfrm>
              <a:prstGeom prst="line">
                <a:avLst/>
              </a:prstGeom>
              <a:ln w="1143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5372811" y="3331279"/>
                <a:ext cx="1080000" cy="1588"/>
              </a:xfrm>
              <a:prstGeom prst="line">
                <a:avLst/>
              </a:prstGeom>
              <a:ln w="1143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 rot="5400000">
                <a:off x="4679951" y="4035429"/>
                <a:ext cx="1500198" cy="1588"/>
              </a:xfrm>
              <a:prstGeom prst="line">
                <a:avLst/>
              </a:prstGeom>
              <a:ln w="1143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4954627" y="4726173"/>
                <a:ext cx="1080000" cy="1588"/>
              </a:xfrm>
              <a:prstGeom prst="line">
                <a:avLst/>
              </a:prstGeom>
              <a:ln w="1143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/>
              <p:cNvCxnSpPr/>
              <p:nvPr/>
            </p:nvCxnSpPr>
            <p:spPr>
              <a:xfrm rot="5400000">
                <a:off x="5144298" y="3928272"/>
                <a:ext cx="571504" cy="1588"/>
              </a:xfrm>
              <a:prstGeom prst="straightConnector1">
                <a:avLst/>
              </a:prstGeom>
              <a:ln w="1143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/>
              <p:cNvCxnSpPr/>
              <p:nvPr/>
            </p:nvCxnSpPr>
            <p:spPr>
              <a:xfrm rot="16200000" flipV="1">
                <a:off x="5714214" y="4071148"/>
                <a:ext cx="571504" cy="1588"/>
              </a:xfrm>
              <a:prstGeom prst="straightConnector1">
                <a:avLst/>
              </a:prstGeom>
              <a:ln w="1143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37"/>
            <p:cNvGrpSpPr/>
            <p:nvPr/>
          </p:nvGrpSpPr>
          <p:grpSpPr>
            <a:xfrm>
              <a:off x="4786314" y="2884240"/>
              <a:ext cx="1928826" cy="1954610"/>
              <a:chOff x="4357686" y="3071810"/>
              <a:chExt cx="2160000" cy="2160000"/>
            </a:xfrm>
            <a:effectLst>
              <a:outerShdw blurRad="25400" dist="38100" dir="2700000" algn="tl" rotWithShape="0">
                <a:srgbClr val="00B0F0"/>
              </a:outerShdw>
            </a:effectLst>
          </p:grpSpPr>
          <p:cxnSp>
            <p:nvCxnSpPr>
              <p:cNvPr id="112" name="直接箭头连接符 111"/>
              <p:cNvCxnSpPr/>
              <p:nvPr/>
            </p:nvCxnSpPr>
            <p:spPr>
              <a:xfrm>
                <a:off x="4357686" y="5072074"/>
                <a:ext cx="2160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/>
              <p:cNvCxnSpPr/>
              <p:nvPr/>
            </p:nvCxnSpPr>
            <p:spPr>
              <a:xfrm rot="16200000">
                <a:off x="3421356" y="4151016"/>
                <a:ext cx="2160000" cy="158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>
              <a:off x="4536201" y="433753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523140" y="302295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FF0000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>
            <a:xfrm>
              <a:off x="4929190" y="4677313"/>
              <a:ext cx="1440000" cy="1588"/>
            </a:xfrm>
            <a:prstGeom prst="line">
              <a:avLst/>
            </a:prstGeom>
            <a:ln w="508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4916129" y="3283706"/>
              <a:ext cx="1440000" cy="1588"/>
            </a:xfrm>
            <a:prstGeom prst="line">
              <a:avLst/>
            </a:prstGeom>
            <a:ln w="508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214282" y="2714620"/>
            <a:ext cx="1714512" cy="1571636"/>
            <a:chOff x="5857884" y="3571876"/>
            <a:chExt cx="1714512" cy="1571636"/>
          </a:xfrm>
        </p:grpSpPr>
        <p:cxnSp>
          <p:nvCxnSpPr>
            <p:cNvPr id="121" name="肘形连接符 120"/>
            <p:cNvCxnSpPr/>
            <p:nvPr/>
          </p:nvCxnSpPr>
          <p:spPr>
            <a:xfrm flipV="1">
              <a:off x="5857884" y="3571876"/>
              <a:ext cx="1714512" cy="1571636"/>
            </a:xfrm>
            <a:prstGeom prst="bentConnector3">
              <a:avLst>
                <a:gd name="adj1" fmla="val 35514"/>
              </a:avLst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/>
            <p:nvPr/>
          </p:nvCxnSpPr>
          <p:spPr>
            <a:xfrm flipV="1">
              <a:off x="6500826" y="4281279"/>
              <a:ext cx="714380" cy="1588"/>
            </a:xfrm>
            <a:prstGeom prst="straightConnector1">
              <a:avLst/>
            </a:prstGeom>
            <a:ln w="63500">
              <a:solidFill>
                <a:srgbClr val="0DE117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 rot="10800000" flipV="1">
              <a:off x="6643702" y="3711363"/>
              <a:ext cx="4235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DE117"/>
                  </a:solidFill>
                  <a:latin typeface="华文琥珀" pitchFamily="2" charset="-122"/>
                  <a:ea typeface="华文琥珀" pitchFamily="2" charset="-122"/>
                </a:rPr>
                <a:t>T</a:t>
              </a:r>
              <a:endParaRPr lang="zh-CN" altLang="en-US" sz="3600" dirty="0">
                <a:solidFill>
                  <a:srgbClr val="0DE117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cxnSp>
          <p:nvCxnSpPr>
            <p:cNvPr id="124" name="直接箭头连接符 123"/>
            <p:cNvCxnSpPr/>
            <p:nvPr/>
          </p:nvCxnSpPr>
          <p:spPr>
            <a:xfrm rot="16200000" flipV="1">
              <a:off x="6285620" y="4911725"/>
              <a:ext cx="432000" cy="1588"/>
            </a:xfrm>
            <a:prstGeom prst="straightConnector1">
              <a:avLst/>
            </a:prstGeom>
            <a:ln w="6350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/>
            <p:nvPr/>
          </p:nvCxnSpPr>
          <p:spPr>
            <a:xfrm rot="16200000" flipV="1">
              <a:off x="6998411" y="4926718"/>
              <a:ext cx="432000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肘形连接符 127"/>
            <p:cNvCxnSpPr/>
            <p:nvPr/>
          </p:nvCxnSpPr>
          <p:spPr>
            <a:xfrm flipV="1">
              <a:off x="5857884" y="3571876"/>
              <a:ext cx="1714512" cy="1571636"/>
            </a:xfrm>
            <a:prstGeom prst="bentConnector3">
              <a:avLst>
                <a:gd name="adj1" fmla="val 78971"/>
              </a:avLst>
            </a:prstGeom>
            <a:ln w="635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/>
          <p:nvPr/>
        </p:nvGrpSpPr>
        <p:grpSpPr>
          <a:xfrm>
            <a:off x="5857884" y="142852"/>
            <a:ext cx="2192000" cy="2149725"/>
            <a:chOff x="3365139" y="2699627"/>
            <a:chExt cx="2192000" cy="2149725"/>
          </a:xfrm>
        </p:grpSpPr>
        <p:grpSp>
          <p:nvGrpSpPr>
            <p:cNvPr id="136" name="组合 135"/>
            <p:cNvGrpSpPr/>
            <p:nvPr/>
          </p:nvGrpSpPr>
          <p:grpSpPr>
            <a:xfrm>
              <a:off x="3365139" y="2737198"/>
              <a:ext cx="2192000" cy="2112154"/>
              <a:chOff x="3365139" y="2737198"/>
              <a:chExt cx="2192000" cy="2112154"/>
            </a:xfrm>
          </p:grpSpPr>
          <p:cxnSp>
            <p:nvCxnSpPr>
              <p:cNvPr id="60" name="直接连接符 59"/>
              <p:cNvCxnSpPr/>
              <p:nvPr/>
            </p:nvCxnSpPr>
            <p:spPr>
              <a:xfrm rot="5400000">
                <a:off x="4224298" y="4024140"/>
                <a:ext cx="1500198" cy="1588"/>
              </a:xfrm>
              <a:prstGeom prst="line">
                <a:avLst/>
              </a:prstGeom>
              <a:ln w="1143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4132928" y="3319990"/>
                <a:ext cx="1260000" cy="1588"/>
              </a:xfrm>
              <a:prstGeom prst="line">
                <a:avLst/>
              </a:prstGeom>
              <a:ln w="1143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3440068" y="4024140"/>
                <a:ext cx="1500198" cy="1588"/>
              </a:xfrm>
              <a:prstGeom prst="line">
                <a:avLst/>
              </a:prstGeom>
              <a:ln w="1143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>
                <a:off x="3748611" y="4714884"/>
                <a:ext cx="1260000" cy="1588"/>
              </a:xfrm>
              <a:prstGeom prst="line">
                <a:avLst/>
              </a:prstGeom>
              <a:ln w="1143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/>
              <p:nvPr/>
            </p:nvCxnSpPr>
            <p:spPr>
              <a:xfrm rot="5400000">
                <a:off x="3904415" y="3916983"/>
                <a:ext cx="571504" cy="1588"/>
              </a:xfrm>
              <a:prstGeom prst="straightConnector1">
                <a:avLst/>
              </a:prstGeom>
              <a:ln w="1143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rot="16200000" flipV="1">
                <a:off x="4688645" y="4059859"/>
                <a:ext cx="571504" cy="1588"/>
              </a:xfrm>
              <a:prstGeom prst="straightConnector1">
                <a:avLst/>
              </a:prstGeom>
              <a:ln w="1143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组合 130"/>
              <p:cNvGrpSpPr/>
              <p:nvPr/>
            </p:nvGrpSpPr>
            <p:grpSpPr>
              <a:xfrm>
                <a:off x="3365139" y="2895067"/>
                <a:ext cx="2192000" cy="1954285"/>
                <a:chOff x="4523140" y="2883778"/>
                <a:chExt cx="2192000" cy="1954285"/>
              </a:xfrm>
            </p:grpSpPr>
            <p:sp>
              <p:nvSpPr>
                <p:cNvPr id="98" name="TextBox 97"/>
                <p:cNvSpPr txBox="1"/>
                <p:nvPr/>
              </p:nvSpPr>
              <p:spPr>
                <a:xfrm>
                  <a:off x="4536201" y="4337534"/>
                  <a:ext cx="4042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FF000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0</a:t>
                  </a:r>
                  <a:endParaRPr lang="zh-CN" altLang="en-US" sz="2400" b="1" dirty="0">
                    <a:solidFill>
                      <a:srgbClr val="FF0000"/>
                    </a:solidFill>
                    <a:latin typeface="Verdana" pitchFamily="34" charset="0"/>
                    <a:cs typeface="Verdana" pitchFamily="34" charset="0"/>
                  </a:endParaRPr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4523140" y="3022950"/>
                  <a:ext cx="4042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 smtClean="0">
                      <a:solidFill>
                        <a:srgbClr val="FF000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1</a:t>
                  </a:r>
                  <a:endParaRPr lang="zh-CN" altLang="en-US" sz="2400" b="1" dirty="0">
                    <a:solidFill>
                      <a:srgbClr val="FF0000"/>
                    </a:solidFill>
                    <a:latin typeface="Verdana" pitchFamily="34" charset="0"/>
                    <a:cs typeface="Verdana" pitchFamily="34" charset="0"/>
                  </a:endParaRPr>
                </a:p>
              </p:txBody>
            </p:sp>
            <p:grpSp>
              <p:nvGrpSpPr>
                <p:cNvPr id="129" name="组合 128"/>
                <p:cNvGrpSpPr/>
                <p:nvPr/>
              </p:nvGrpSpPr>
              <p:grpSpPr>
                <a:xfrm>
                  <a:off x="4786314" y="2883778"/>
                  <a:ext cx="1928826" cy="1954285"/>
                  <a:chOff x="4786314" y="2883778"/>
                  <a:chExt cx="1928826" cy="1954285"/>
                </a:xfrm>
              </p:grpSpPr>
              <p:grpSp>
                <p:nvGrpSpPr>
                  <p:cNvPr id="77" name="组合 137"/>
                  <p:cNvGrpSpPr/>
                  <p:nvPr/>
                </p:nvGrpSpPr>
                <p:grpSpPr>
                  <a:xfrm>
                    <a:off x="4786314" y="2883778"/>
                    <a:ext cx="1928826" cy="1954285"/>
                    <a:chOff x="4357686" y="3071810"/>
                    <a:chExt cx="2160000" cy="2160000"/>
                  </a:xfrm>
                  <a:effectLst>
                    <a:outerShdw blurRad="25400" dist="38100" dir="2700000" algn="tl" rotWithShape="0">
                      <a:srgbClr val="00B0F0"/>
                    </a:outerShdw>
                  </a:effectLst>
                </p:grpSpPr>
                <p:cxnSp>
                  <p:nvCxnSpPr>
                    <p:cNvPr id="94" name="直接箭头连接符 93"/>
                    <p:cNvCxnSpPr/>
                    <p:nvPr/>
                  </p:nvCxnSpPr>
                  <p:spPr>
                    <a:xfrm>
                      <a:off x="4357686" y="5072074"/>
                      <a:ext cx="2160000" cy="1588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直接箭头连接符 94"/>
                    <p:cNvCxnSpPr/>
                    <p:nvPr/>
                  </p:nvCxnSpPr>
                  <p:spPr>
                    <a:xfrm rot="16200000">
                      <a:off x="3421356" y="4151016"/>
                      <a:ext cx="2160000" cy="1588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stealt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7" name="直接连接符 96"/>
                  <p:cNvCxnSpPr/>
                  <p:nvPr/>
                </p:nvCxnSpPr>
                <p:spPr>
                  <a:xfrm>
                    <a:off x="4929190" y="4713296"/>
                    <a:ext cx="1440000" cy="1588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直接连接符 98"/>
                <p:cNvCxnSpPr/>
                <p:nvPr/>
              </p:nvCxnSpPr>
              <p:spPr>
                <a:xfrm>
                  <a:off x="4916129" y="3283706"/>
                  <a:ext cx="1440000" cy="1588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4" name="TextBox 133"/>
              <p:cNvSpPr txBox="1"/>
              <p:nvPr/>
            </p:nvSpPr>
            <p:spPr>
              <a:xfrm rot="10800000" flipV="1">
                <a:off x="4248677" y="2737198"/>
                <a:ext cx="64633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CN" sz="3600" dirty="0" smtClean="0">
                    <a:solidFill>
                      <a:srgbClr val="0DE117"/>
                    </a:solidFill>
                    <a:latin typeface="华文琥珀" pitchFamily="2" charset="-122"/>
                    <a:ea typeface="华文琥珀" pitchFamily="2" charset="-122"/>
                  </a:rPr>
                  <a:t>Δ</a:t>
                </a:r>
                <a:endParaRPr lang="zh-CN" altLang="en-US" sz="3600" dirty="0">
                  <a:solidFill>
                    <a:srgbClr val="0DE117"/>
                  </a:solidFill>
                  <a:latin typeface="华文琥珀" pitchFamily="2" charset="-122"/>
                  <a:ea typeface="华文琥珀" pitchFamily="2" charset="-122"/>
                </a:endParaRPr>
              </a:p>
            </p:txBody>
          </p:sp>
        </p:grpSp>
        <p:sp>
          <p:nvSpPr>
            <p:cNvPr id="137" name="TextBox 136"/>
            <p:cNvSpPr txBox="1"/>
            <p:nvPr/>
          </p:nvSpPr>
          <p:spPr>
            <a:xfrm rot="10800000" flipV="1">
              <a:off x="4786314" y="2699627"/>
              <a:ext cx="415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b="1" dirty="0" smtClean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R</a:t>
              </a:r>
              <a:endParaRPr lang="zh-CN" altLang="en-US" sz="3600" b="1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2786050" y="2500306"/>
            <a:ext cx="2192000" cy="2165220"/>
            <a:chOff x="6632413" y="3098092"/>
            <a:chExt cx="2192000" cy="2165220"/>
          </a:xfrm>
        </p:grpSpPr>
        <p:cxnSp>
          <p:nvCxnSpPr>
            <p:cNvPr id="142" name="直接连接符 141"/>
            <p:cNvCxnSpPr/>
            <p:nvPr/>
          </p:nvCxnSpPr>
          <p:spPr>
            <a:xfrm rot="5400000">
              <a:off x="7502861" y="4430190"/>
              <a:ext cx="1500198" cy="1588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7411491" y="3726040"/>
              <a:ext cx="1260000" cy="1588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5400000">
              <a:off x="6718631" y="4430190"/>
              <a:ext cx="1500198" cy="1588"/>
            </a:xfrm>
            <a:prstGeom prst="line">
              <a:avLst/>
            </a:prstGeom>
            <a:ln w="1143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7027174" y="5120934"/>
              <a:ext cx="1260000" cy="1588"/>
            </a:xfrm>
            <a:prstGeom prst="line">
              <a:avLst/>
            </a:prstGeom>
            <a:ln w="1143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/>
            <p:nvPr/>
          </p:nvCxnSpPr>
          <p:spPr>
            <a:xfrm rot="5400000">
              <a:off x="7182978" y="4323033"/>
              <a:ext cx="571504" cy="1588"/>
            </a:xfrm>
            <a:prstGeom prst="straightConnector1">
              <a:avLst/>
            </a:prstGeom>
            <a:ln w="1143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/>
            <p:nvPr/>
          </p:nvCxnSpPr>
          <p:spPr>
            <a:xfrm rot="16200000" flipV="1">
              <a:off x="7967208" y="4465909"/>
              <a:ext cx="571504" cy="1588"/>
            </a:xfrm>
            <a:prstGeom prst="straightConnector1">
              <a:avLst/>
            </a:prstGeom>
            <a:ln w="1143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组合 130"/>
            <p:cNvGrpSpPr/>
            <p:nvPr/>
          </p:nvGrpSpPr>
          <p:grpSpPr>
            <a:xfrm>
              <a:off x="6632413" y="3308702"/>
              <a:ext cx="2192000" cy="1954610"/>
              <a:chOff x="4523140" y="2884240"/>
              <a:chExt cx="2192000" cy="1954610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4536201" y="4337534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0</a:t>
                </a:r>
                <a:endParaRPr lang="zh-CN" altLang="en-US" sz="2400" b="1" dirty="0">
                  <a:solidFill>
                    <a:srgbClr val="FF000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4523140" y="3022950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1</a:t>
                </a:r>
                <a:endParaRPr lang="zh-CN" altLang="en-US" sz="2400" b="1" dirty="0">
                  <a:solidFill>
                    <a:srgbClr val="FF0000"/>
                  </a:solidFill>
                  <a:latin typeface="Verdana" pitchFamily="34" charset="0"/>
                  <a:cs typeface="Verdana" pitchFamily="34" charset="0"/>
                </a:endParaRPr>
              </a:p>
            </p:txBody>
          </p:sp>
          <p:grpSp>
            <p:nvGrpSpPr>
              <p:cNvPr id="154" name="组合 128"/>
              <p:cNvGrpSpPr/>
              <p:nvPr/>
            </p:nvGrpSpPr>
            <p:grpSpPr>
              <a:xfrm>
                <a:off x="4786314" y="2884240"/>
                <a:ext cx="1928826" cy="1954610"/>
                <a:chOff x="4786314" y="2884240"/>
                <a:chExt cx="1928826" cy="1954610"/>
              </a:xfrm>
            </p:grpSpPr>
            <p:grpSp>
              <p:nvGrpSpPr>
                <p:cNvPr id="156" name="组合 137"/>
                <p:cNvGrpSpPr/>
                <p:nvPr/>
              </p:nvGrpSpPr>
              <p:grpSpPr>
                <a:xfrm>
                  <a:off x="4786314" y="2884240"/>
                  <a:ext cx="1928826" cy="1954610"/>
                  <a:chOff x="4357686" y="3071810"/>
                  <a:chExt cx="2160000" cy="2160000"/>
                </a:xfrm>
                <a:effectLst>
                  <a:outerShdw blurRad="25400" dist="38100" dir="2700000" algn="tl" rotWithShape="0">
                    <a:srgbClr val="00B0F0"/>
                  </a:outerShdw>
                </a:effectLst>
              </p:grpSpPr>
              <p:cxnSp>
                <p:nvCxnSpPr>
                  <p:cNvPr id="158" name="直接箭头连接符 157"/>
                  <p:cNvCxnSpPr/>
                  <p:nvPr/>
                </p:nvCxnSpPr>
                <p:spPr>
                  <a:xfrm>
                    <a:off x="4357686" y="5072074"/>
                    <a:ext cx="2160000" cy="1588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箭头连接符 158"/>
                  <p:cNvCxnSpPr/>
                  <p:nvPr/>
                </p:nvCxnSpPr>
                <p:spPr>
                  <a:xfrm rot="16200000">
                    <a:off x="3421356" y="4151016"/>
                    <a:ext cx="2160000" cy="1588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stealt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7" name="直接连接符 156"/>
                <p:cNvCxnSpPr/>
                <p:nvPr/>
              </p:nvCxnSpPr>
              <p:spPr>
                <a:xfrm>
                  <a:off x="4929190" y="4713296"/>
                  <a:ext cx="1440000" cy="1588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5" name="直接连接符 154"/>
              <p:cNvCxnSpPr/>
              <p:nvPr/>
            </p:nvCxnSpPr>
            <p:spPr>
              <a:xfrm>
                <a:off x="4916129" y="3283706"/>
                <a:ext cx="1440000" cy="1588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TextBox 150"/>
            <p:cNvSpPr txBox="1"/>
            <p:nvPr/>
          </p:nvSpPr>
          <p:spPr>
            <a:xfrm rot="10800000" flipV="1">
              <a:off x="7527240" y="3143248"/>
              <a:ext cx="6463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3600" dirty="0" smtClean="0">
                  <a:solidFill>
                    <a:srgbClr val="0DE117"/>
                  </a:solidFill>
                  <a:latin typeface="华文琥珀" pitchFamily="2" charset="-122"/>
                  <a:ea typeface="华文琥珀" pitchFamily="2" charset="-122"/>
                </a:rPr>
                <a:t>Δ</a:t>
              </a:r>
              <a:endParaRPr lang="zh-CN" altLang="en-US" sz="3600" dirty="0">
                <a:solidFill>
                  <a:srgbClr val="0DE117"/>
                </a:solidFill>
                <a:latin typeface="华文琥珀" pitchFamily="2" charset="-122"/>
                <a:ea typeface="华文琥珀" pitchFamily="2" charset="-122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 rot="10800000" flipV="1">
              <a:off x="7286644" y="3098092"/>
              <a:ext cx="415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b="1" dirty="0" smtClean="0">
                  <a:solidFill>
                    <a:srgbClr val="00B0F0"/>
                  </a:solidFill>
                  <a:latin typeface="黑体" pitchFamily="49" charset="-122"/>
                  <a:ea typeface="黑体" pitchFamily="49" charset="-122"/>
                </a:rPr>
                <a:t>L</a:t>
              </a:r>
              <a:endParaRPr lang="zh-CN" altLang="en-US" sz="3600" b="1" dirty="0">
                <a:solidFill>
                  <a:srgbClr val="00B0F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6215074" y="3429000"/>
            <a:ext cx="1714512" cy="1285884"/>
            <a:chOff x="6215074" y="3429000"/>
            <a:chExt cx="1931056" cy="1954610"/>
          </a:xfrm>
        </p:grpSpPr>
        <p:cxnSp>
          <p:nvCxnSpPr>
            <p:cNvPr id="174" name="直接连接符 173"/>
            <p:cNvCxnSpPr/>
            <p:nvPr/>
          </p:nvCxnSpPr>
          <p:spPr>
            <a:xfrm>
              <a:off x="7110199" y="3835050"/>
              <a:ext cx="900000" cy="1588"/>
            </a:xfrm>
            <a:prstGeom prst="line">
              <a:avLst/>
            </a:prstGeom>
            <a:ln w="1270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605282" y="3481910"/>
              <a:ext cx="404278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DE117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1</a:t>
              </a:r>
              <a:endParaRPr lang="zh-CN" altLang="en-US" sz="2400" b="1" dirty="0">
                <a:solidFill>
                  <a:srgbClr val="0DE117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cxnSp>
          <p:nvCxnSpPr>
            <p:cNvPr id="185" name="直接箭头连接符 184"/>
            <p:cNvCxnSpPr/>
            <p:nvPr/>
          </p:nvCxnSpPr>
          <p:spPr>
            <a:xfrm>
              <a:off x="6217304" y="4428711"/>
              <a:ext cx="1928826" cy="143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  <a:effectLst>
              <a:outerShdw blurRad="50800" dist="38100" dir="2700000" algn="tl" rotWithShape="0">
                <a:srgbClr val="00B0F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>
              <a:off x="6215074" y="5000636"/>
              <a:ext cx="900000" cy="1588"/>
            </a:xfrm>
            <a:prstGeom prst="line">
              <a:avLst/>
            </a:prstGeom>
            <a:ln w="1270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/>
            <p:nvPr/>
          </p:nvCxnSpPr>
          <p:spPr>
            <a:xfrm rot="16200000">
              <a:off x="6095734" y="4405596"/>
              <a:ext cx="1954610" cy="141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/>
            </a:ln>
            <a:effectLst>
              <a:outerShdw blurRad="50800" dist="38100" dir="2700000" algn="tl" rotWithShape="0">
                <a:srgbClr val="00B0F0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6352330" y="4999048"/>
              <a:ext cx="720000" cy="1588"/>
            </a:xfrm>
            <a:prstGeom prst="line">
              <a:avLst/>
            </a:prstGeom>
            <a:ln w="127000">
              <a:solidFill>
                <a:srgbClr val="66FF3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/>
            <p:nvPr/>
          </p:nvCxnSpPr>
          <p:spPr>
            <a:xfrm>
              <a:off x="7074560" y="3828466"/>
              <a:ext cx="720000" cy="1588"/>
            </a:xfrm>
            <a:prstGeom prst="line">
              <a:avLst/>
            </a:prstGeom>
            <a:ln w="127000">
              <a:solidFill>
                <a:srgbClr val="66FF3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7129745" y="4611472"/>
              <a:ext cx="551754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DE117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-1</a:t>
              </a:r>
              <a:endParaRPr lang="zh-CN" altLang="en-US" sz="2400" b="1" dirty="0">
                <a:solidFill>
                  <a:srgbClr val="0DE117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869305" y="4060379"/>
              <a:ext cx="404278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DE117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0</a:t>
              </a:r>
              <a:endParaRPr lang="zh-CN" altLang="en-US" sz="2400" b="1" dirty="0">
                <a:solidFill>
                  <a:srgbClr val="0DE117"/>
                </a:solidFill>
                <a:latin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矩形 196"/>
          <p:cNvSpPr/>
          <p:nvPr/>
        </p:nvSpPr>
        <p:spPr>
          <a:xfrm>
            <a:off x="4773253" y="1428736"/>
            <a:ext cx="285752" cy="571504"/>
          </a:xfrm>
          <a:prstGeom prst="rect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5059005" y="1428736"/>
            <a:ext cx="285752" cy="571504"/>
          </a:xfrm>
          <a:prstGeom prst="rect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198"/>
          <p:cNvSpPr/>
          <p:nvPr/>
        </p:nvSpPr>
        <p:spPr>
          <a:xfrm>
            <a:off x="5344757" y="1428736"/>
            <a:ext cx="285752" cy="571504"/>
          </a:xfrm>
          <a:prstGeom prst="rect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199"/>
          <p:cNvSpPr/>
          <p:nvPr/>
        </p:nvSpPr>
        <p:spPr>
          <a:xfrm>
            <a:off x="5630509" y="1428736"/>
            <a:ext cx="285752" cy="571504"/>
          </a:xfrm>
          <a:prstGeom prst="rect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200"/>
          <p:cNvSpPr/>
          <p:nvPr/>
        </p:nvSpPr>
        <p:spPr>
          <a:xfrm>
            <a:off x="5916261" y="1428736"/>
            <a:ext cx="285752" cy="571504"/>
          </a:xfrm>
          <a:prstGeom prst="rect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201"/>
          <p:cNvSpPr/>
          <p:nvPr/>
        </p:nvSpPr>
        <p:spPr>
          <a:xfrm>
            <a:off x="6202013" y="1428736"/>
            <a:ext cx="285752" cy="571504"/>
          </a:xfrm>
          <a:prstGeom prst="rect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202"/>
          <p:cNvSpPr/>
          <p:nvPr/>
        </p:nvSpPr>
        <p:spPr>
          <a:xfrm>
            <a:off x="6487765" y="1428736"/>
            <a:ext cx="285752" cy="571504"/>
          </a:xfrm>
          <a:prstGeom prst="rect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203"/>
          <p:cNvSpPr/>
          <p:nvPr/>
        </p:nvSpPr>
        <p:spPr>
          <a:xfrm>
            <a:off x="6773517" y="1428736"/>
            <a:ext cx="285752" cy="571504"/>
          </a:xfrm>
          <a:prstGeom prst="rect">
            <a:avLst/>
          </a:prstGeom>
          <a:ln w="635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TextBox 204"/>
          <p:cNvSpPr txBox="1"/>
          <p:nvPr/>
        </p:nvSpPr>
        <p:spPr>
          <a:xfrm>
            <a:off x="4701815" y="150017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CN" altLang="en-US" sz="2400" b="1" dirty="0">
              <a:solidFill>
                <a:srgbClr val="00B05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5011917" y="150017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CN" altLang="en-US" sz="2400" b="1" dirty="0">
              <a:solidFill>
                <a:srgbClr val="00B05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5284608" y="150017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zh-CN" altLang="en-US" sz="2400" b="1" dirty="0">
              <a:solidFill>
                <a:srgbClr val="00B05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5560843" y="150017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CN" altLang="en-US" sz="2400" b="1" dirty="0">
              <a:solidFill>
                <a:srgbClr val="00B05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5846595" y="150017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endParaRPr lang="zh-CN" altLang="en-US" sz="2400" b="1" dirty="0">
              <a:solidFill>
                <a:srgbClr val="00B05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6143636" y="150017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cs typeface="Verdana" pitchFamily="34" charset="0"/>
              </a:rPr>
              <a:t>0</a:t>
            </a:r>
            <a:endParaRPr lang="zh-CN" altLang="en-US" sz="2400" b="1" dirty="0">
              <a:solidFill>
                <a:srgbClr val="00B05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6418099" y="150017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CN" altLang="en-US" sz="2400" b="1" dirty="0">
              <a:solidFill>
                <a:srgbClr val="00B05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715140" y="1500174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0</a:t>
            </a:r>
            <a:endParaRPr lang="zh-CN" altLang="en-US" sz="2400" b="1" dirty="0">
              <a:solidFill>
                <a:srgbClr val="00B05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19" name="椭圆 218"/>
          <p:cNvSpPr/>
          <p:nvPr/>
        </p:nvSpPr>
        <p:spPr>
          <a:xfrm>
            <a:off x="5889979" y="1560323"/>
            <a:ext cx="323120" cy="357190"/>
          </a:xfrm>
          <a:prstGeom prst="ellips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073102" y="985115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&amp;==</a:t>
            </a:r>
            <a:endParaRPr lang="zh-CN" altLang="en-US" sz="24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6391084" y="800964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  <a:endParaRPr lang="zh-CN" altLang="en-US" sz="2400" b="1" dirty="0">
              <a:solidFill>
                <a:srgbClr val="FF0000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15" name="椭圆 214"/>
          <p:cNvSpPr/>
          <p:nvPr/>
        </p:nvSpPr>
        <p:spPr>
          <a:xfrm>
            <a:off x="5322179" y="1556619"/>
            <a:ext cx="323120" cy="357190"/>
          </a:xfrm>
          <a:prstGeom prst="ellipse">
            <a:avLst/>
          </a:prstGeom>
          <a:ln w="508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216" name="直接箭头连接符 215"/>
          <p:cNvCxnSpPr/>
          <p:nvPr/>
        </p:nvCxnSpPr>
        <p:spPr>
          <a:xfrm rot="16200000">
            <a:off x="5236427" y="1168534"/>
            <a:ext cx="504000" cy="1588"/>
          </a:xfrm>
          <a:prstGeom prst="straightConnector1">
            <a:avLst/>
          </a:prstGeom>
          <a:ln w="508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/>
          <p:nvPr/>
        </p:nvCxnSpPr>
        <p:spPr>
          <a:xfrm rot="16200000">
            <a:off x="5806343" y="1161180"/>
            <a:ext cx="504000" cy="1588"/>
          </a:xfrm>
          <a:prstGeom prst="straightConnector1">
            <a:avLst/>
          </a:prstGeom>
          <a:ln w="50800">
            <a:solidFill>
              <a:srgbClr val="00B05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组合 161"/>
          <p:cNvGrpSpPr/>
          <p:nvPr/>
        </p:nvGrpSpPr>
        <p:grpSpPr>
          <a:xfrm>
            <a:off x="214282" y="357166"/>
            <a:ext cx="2744662" cy="939984"/>
            <a:chOff x="428596" y="1274571"/>
            <a:chExt cx="2744662" cy="939984"/>
          </a:xfrm>
        </p:grpSpPr>
        <p:grpSp>
          <p:nvGrpSpPr>
            <p:cNvPr id="157" name="组合 156"/>
            <p:cNvGrpSpPr/>
            <p:nvPr/>
          </p:nvGrpSpPr>
          <p:grpSpPr>
            <a:xfrm>
              <a:off x="857224" y="1571612"/>
              <a:ext cx="1857388" cy="357190"/>
              <a:chOff x="857224" y="1357298"/>
              <a:chExt cx="2000264" cy="571504"/>
            </a:xfrm>
          </p:grpSpPr>
          <p:sp>
            <p:nvSpPr>
              <p:cNvPr id="175" name="矩形 174"/>
              <p:cNvSpPr/>
              <p:nvPr/>
            </p:nvSpPr>
            <p:spPr>
              <a:xfrm>
                <a:off x="857224" y="1357298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285852" y="1357298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1714480" y="1357298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143108" y="1357298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2571736" y="1357298"/>
                <a:ext cx="285752" cy="571504"/>
              </a:xfrm>
              <a:prstGeom prst="rect">
                <a:avLst/>
              </a:prstGeom>
              <a:ln w="635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153" name="直接箭头连接符 152"/>
            <p:cNvCxnSpPr/>
            <p:nvPr/>
          </p:nvCxnSpPr>
          <p:spPr>
            <a:xfrm rot="16200000">
              <a:off x="1240294" y="2070178"/>
              <a:ext cx="285752" cy="3001"/>
            </a:xfrm>
            <a:prstGeom prst="straightConnector1">
              <a:avLst/>
            </a:prstGeom>
            <a:ln w="50800">
              <a:solidFill>
                <a:srgbClr val="00B050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853520" y="2199523"/>
              <a:ext cx="540000" cy="90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/>
            <p:cNvSpPr txBox="1"/>
            <p:nvPr/>
          </p:nvSpPr>
          <p:spPr>
            <a:xfrm>
              <a:off x="428596" y="1274571"/>
              <a:ext cx="27446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b="1" dirty="0" smtClean="0">
                  <a:solidFill>
                    <a:srgbClr val="00B0F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[         ]</a:t>
              </a:r>
              <a:endParaRPr lang="zh-CN" altLang="en-US" sz="4800" b="1" dirty="0">
                <a:solidFill>
                  <a:srgbClr val="00B0F0"/>
                </a:solidFill>
                <a:latin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63500">
          <a:solidFill>
            <a:schemeClr val="tx1"/>
          </a:solidFill>
          <a:prstDash val="sysDot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319</Words>
  <PresentationFormat>全屏显示(4:3)</PresentationFormat>
  <Paragraphs>311</Paragraphs>
  <Slides>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109</cp:revision>
  <dcterms:created xsi:type="dcterms:W3CDTF">2016-09-28T09:05:43Z</dcterms:created>
  <dcterms:modified xsi:type="dcterms:W3CDTF">2016-12-28T06:30:53Z</dcterms:modified>
</cp:coreProperties>
</file>