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f2e11bc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f2e11b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df2e11bc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Time-Series - transactions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- The actual linking of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based weights - recent transactions have higher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e601b71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e601b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e601b71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533400" y="251460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33400" y="40386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SzPts val="2880"/>
              <a:buFont typeface="Times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468313" y="1295400"/>
            <a:ext cx="2976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  <a:endParaRPr/>
          </a:p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SU LEFT white.eps" id="24" name="Google Shape;24;p2"/>
          <p:cNvPicPr preferRelativeResize="0"/>
          <p:nvPr/>
        </p:nvPicPr>
        <p:blipFill rotWithShape="1">
          <a:blip r:embed="rId2">
            <a:alphaModFix/>
          </a:blip>
          <a:srcRect b="38234" l="0" r="0" t="0"/>
          <a:stretch/>
        </p:blipFill>
        <p:spPr>
          <a:xfrm>
            <a:off x="533400" y="830263"/>
            <a:ext cx="4724400" cy="38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2514600" y="-304800"/>
            <a:ext cx="42672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4943475" y="1666875"/>
            <a:ext cx="5029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866775" y="-257175"/>
            <a:ext cx="50292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0680" lvl="1" marL="914400" algn="l">
              <a:spcBef>
                <a:spcPts val="520"/>
              </a:spcBef>
              <a:spcAft>
                <a:spcPts val="0"/>
              </a:spcAft>
              <a:buSzPts val="208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0680" lvl="2" marL="1371600" algn="l">
              <a:spcBef>
                <a:spcPts val="520"/>
              </a:spcBef>
              <a:spcAft>
                <a:spcPts val="0"/>
              </a:spcAft>
              <a:buSzPts val="208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0680" lvl="3" marL="1828800" algn="l">
              <a:spcBef>
                <a:spcPts val="520"/>
              </a:spcBef>
              <a:spcAft>
                <a:spcPts val="0"/>
              </a:spcAft>
              <a:buSzPts val="208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0679" lvl="4" marL="2286000" algn="l">
              <a:spcBef>
                <a:spcPts val="520"/>
              </a:spcBef>
              <a:spcAft>
                <a:spcPts val="0"/>
              </a:spcAft>
              <a:buSzPts val="208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0668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24400" y="10668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3716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068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068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068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0679" lvl="4" marL="22860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0679" lvl="5" marL="27432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0679" lvl="6" marL="32004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0679" lvl="7" marL="36576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0679" lvl="8" marL="41148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877289" y="6324600"/>
            <a:ext cx="2976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  <a:endParaRPr/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SU LEFT white.eps" id="16" name="Google Shape;16;p1"/>
          <p:cNvPicPr preferRelativeResize="0"/>
          <p:nvPr/>
        </p:nvPicPr>
        <p:blipFill rotWithShape="1">
          <a:blip r:embed="rId1">
            <a:alphaModFix/>
          </a:blip>
          <a:srcRect b="38234" l="0" r="0" t="0"/>
          <a:stretch/>
        </p:blipFill>
        <p:spPr>
          <a:xfrm>
            <a:off x="533400" y="6365927"/>
            <a:ext cx="3200400" cy="2634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33400" y="251460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Cryptocurrency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33400" y="40386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Font typeface="Times"/>
              <a:buNone/>
            </a:pPr>
            <a:r>
              <a:rPr lang="en-US"/>
              <a:t>Gavin Fisher, </a:t>
            </a:r>
            <a:r>
              <a:rPr lang="en-US"/>
              <a:t>Eric Hedgren, Blake Nelson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SzPts val="2880"/>
              <a:buFont typeface="Times"/>
              <a:buNone/>
            </a:pPr>
            <a:r>
              <a:rPr lang="en-US"/>
              <a:t>12/13/24</a:t>
            </a:r>
            <a:endParaRPr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371600"/>
            <a:ext cx="7620000" cy="47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Chen, James, et al. "Temporal-Attention Augmented Bilinear Network for Financial Time-Series Forecasting." Journal of Machine Learning Research, vol. 21, no. 4, 2020, pp. 1-45.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Jang, Huisu, and Jaewook Lee. "An Empirical Study on Modeling and Prediction of Bitcoin Prices with Bayesian Neural Networks Based on Blockchain Information." IEEE Access, vol. 6, 2018, pp. 5427-5437.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McNally, Sean, et al. "Predicting the Price of Bitcoin Using Machine Learning." Journal of Risk and Financial Management, vol. 11, no. 2, 2018, pp. 61-82.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Shah, Devavrat, and Kang Zhang. "Bayesian Regression and Bitcoin." Annual Conference on Communication, Control, and Computing, vol. 52, 2019, pp. 409-414.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Yahoo Finance. “Yahoo Finance - Business Finance, Stock Market, Quotes, News.” Yahoo Finance, 2024, finance.yahoo.com/.</a:t>
            </a:r>
            <a:endParaRPr sz="27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553200" y="57150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38200" y="1295400"/>
            <a:ext cx="762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3087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What is the background of your task?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rPr lang="en-US"/>
              <a:t>Predicting cryptocurrency prices involves analyzing tons of data on market trends, historical data, and external factors. 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23087" lvl="0" marL="342900" rtl="0" algn="l">
              <a:spcBef>
                <a:spcPts val="52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What kind of data you have?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rPr lang="en-US"/>
              <a:t>The dataset is daily data points of all the major </a:t>
            </a:r>
            <a:r>
              <a:rPr lang="en-US"/>
              <a:t>cryptocurrencies</a:t>
            </a:r>
            <a:r>
              <a:rPr lang="en-US"/>
              <a:t> since they were created. 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rPr lang="en-US"/>
              <a:t>We shortened the scope to 2015 to eliminate the many years of low worth.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23087" lvl="0" marL="342900" rtl="0" algn="l">
              <a:spcBef>
                <a:spcPts val="52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What problem you want to solve?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ct val="79999"/>
              <a:buNone/>
            </a:pPr>
            <a:r>
              <a:rPr lang="en-US"/>
              <a:t>We want to see if we could find a way to better predict crypto prices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What is the dataset?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Yahoo Finance provides crypto data since the beginning of crypto via its API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What features do you use?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Price of the cryptocurrency by date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What is the expected output by your machine learning models.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/>
              <a:t>	An </a:t>
            </a:r>
            <a:r>
              <a:rPr lang="en-US"/>
              <a:t>estimation for the next day’s price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Previous methods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○"/>
            </a:pPr>
            <a:r>
              <a:rPr lang="en-US"/>
              <a:t>Time-series</a:t>
            </a:r>
            <a:endParaRPr/>
          </a:p>
          <a:p>
            <a:pPr indent="-360680" lvl="2" marL="13716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analyze prices over time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○"/>
            </a:pPr>
            <a:r>
              <a:rPr lang="en-US"/>
              <a:t>Blockchain</a:t>
            </a:r>
            <a:endParaRPr/>
          </a:p>
          <a:p>
            <a:pPr indent="-360680" lvl="2" marL="13716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add blockchain data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○"/>
            </a:pPr>
            <a:r>
              <a:rPr lang="en-US"/>
              <a:t>Time based weights</a:t>
            </a:r>
            <a:endParaRPr/>
          </a:p>
          <a:p>
            <a:pPr indent="-360680" lvl="2" marL="13716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prioritize</a:t>
            </a:r>
            <a:r>
              <a:rPr lang="en-US"/>
              <a:t> recent transactions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Advantages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Linear Regression, Decision Tree, and KNN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Simple, intuitive, and interpretable models that can identify straightforward relationships between historical prices and future prices.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Random Forest, SVR, and Neural Network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Complex models that can capture non-linear relationships, handle large datasets, and provide robust predictions.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Disadvantages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Linear Regression and Decision Tree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Prone to overfitting, sensitive to outliers and noise, and may not capture complex patterns.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Random Forest, SVR, and Neural Network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Computationally expensive, require careful tuning of hyperparameters, and can be difficult to interpret.</a:t>
            </a:r>
            <a:endParaRPr sz="2800"/>
          </a:p>
          <a:p>
            <a:pPr indent="-153669" lvl="1" marL="742950" rtl="0" algn="l"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8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setups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What features to use?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Price of the crypto currency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How about the training process?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100 epochs for the neural network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Learning rate is 0.001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Computed on CPU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Talk about the findings or insights from the results</a:t>
            </a:r>
            <a:endParaRPr/>
          </a:p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From comparing out models we found out that Linear Regression and Neural Network were the best</a:t>
            </a:r>
            <a:endParaRPr/>
          </a:p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Buy Bitcoin now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•"/>
            </a:pPr>
            <a:r>
              <a:rPr lang="en-US"/>
              <a:t>Do the results meet your expectations?</a:t>
            </a:r>
            <a:endParaRPr/>
          </a:p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The linear regression model and neural network </a:t>
            </a:r>
            <a:r>
              <a:rPr lang="en-US"/>
              <a:t>performed</a:t>
            </a:r>
            <a:r>
              <a:rPr lang="en-US"/>
              <a:t> better than expected, but the others did not.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6553200" y="57150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0" y="140563"/>
            <a:ext cx="4195325" cy="393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40550"/>
            <a:ext cx="4195323" cy="39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81" y="4075900"/>
            <a:ext cx="4019856" cy="18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737" y="4075906"/>
            <a:ext cx="4019850" cy="184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371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Results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worked well for first model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comparable to other models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easy to interpret/understand</a:t>
            </a:r>
            <a:endParaRPr/>
          </a:p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Improvements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incorporate crypto news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incorporate new advancements</a:t>
            </a:r>
            <a:endParaRPr/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US"/>
              <a:t>handle sporadic changes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