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2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83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3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4BF5437-2F17-4E01-BD8B-7DAF5B7ADD9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A6754ED-F9AF-4FA0-8834-752F53712D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0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0CEC-3F93-44C8-AF9A-70D1C039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962909" cy="4268965"/>
          </a:xfrm>
        </p:spPr>
        <p:txBody>
          <a:bodyPr>
            <a:normAutofit/>
          </a:bodyPr>
          <a:lstStyle/>
          <a:p>
            <a:r>
              <a:rPr lang="en-US" sz="8000" b="1" cap="none" dirty="0">
                <a:ln w="22225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Total Recall: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Ku Bootcamp Final Project</a:t>
            </a:r>
            <a:br>
              <a:rPr lang="en-US" sz="36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45D6A-0B4E-4C14-8713-C975479AF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Danny Zamora, Racheal Spears, Blake Hawkins</a:t>
            </a:r>
          </a:p>
        </p:txBody>
      </p:sp>
    </p:spTree>
    <p:extLst>
      <p:ext uri="{BB962C8B-B14F-4D97-AF65-F5344CB8AC3E}">
        <p14:creationId xmlns:p14="http://schemas.microsoft.com/office/powerpoint/2010/main" val="3602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B938-2874-412A-8006-3AE49E7A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7E8A-5FCE-4CD5-AA8E-560D41C0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Recall is an app intended for users that may have had life events that alter their ability to recall information. </a:t>
            </a:r>
          </a:p>
          <a:p>
            <a:r>
              <a:rPr lang="en-US" dirty="0"/>
              <a:t>The app allows users or caregivers to input customizable items that can be used in a word guessing style game. </a:t>
            </a:r>
          </a:p>
          <a:p>
            <a:r>
              <a:rPr lang="en-US" dirty="0"/>
              <a:t>The app will integrate with Facebook include Facebook contacts with-in the game. </a:t>
            </a:r>
          </a:p>
          <a:p>
            <a:r>
              <a:rPr lang="en-US" dirty="0"/>
              <a:t>The app will also allow bilingual users to pick alternate languages to recall words. (Google-translate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33B0-85F6-4273-87F8-99A56F05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A9A6-F327-4DE3-B536-0819C5F5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integrates API calls for the following functionality: </a:t>
            </a:r>
          </a:p>
          <a:p>
            <a:pPr lvl="1"/>
            <a:r>
              <a:rPr lang="en-US" dirty="0"/>
              <a:t>Facebook used for: </a:t>
            </a:r>
          </a:p>
          <a:p>
            <a:pPr lvl="2"/>
            <a:r>
              <a:rPr lang="en-US" dirty="0"/>
              <a:t>Login</a:t>
            </a:r>
          </a:p>
          <a:p>
            <a:pPr lvl="2"/>
            <a:r>
              <a:rPr lang="en-US" dirty="0"/>
              <a:t>Contacts</a:t>
            </a:r>
          </a:p>
          <a:p>
            <a:pPr lvl="1"/>
            <a:r>
              <a:rPr lang="en-US" dirty="0"/>
              <a:t>Google Translate used for: </a:t>
            </a:r>
          </a:p>
          <a:p>
            <a:pPr lvl="2"/>
            <a:r>
              <a:rPr lang="en-US" dirty="0"/>
              <a:t>Translate works that are identified by the user/caregiver</a:t>
            </a:r>
          </a:p>
          <a:p>
            <a:pPr lvl="1"/>
            <a:r>
              <a:rPr lang="en-US" dirty="0"/>
              <a:t>MongoDB</a:t>
            </a:r>
          </a:p>
          <a:p>
            <a:pPr lvl="2"/>
            <a:r>
              <a:rPr lang="en-US" dirty="0"/>
              <a:t>Used to store customizable input</a:t>
            </a:r>
          </a:p>
          <a:p>
            <a:pPr marL="859536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8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D0E0-E851-4514-93D2-296C9B2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851433"/>
          </a:xfrm>
        </p:spPr>
        <p:txBody>
          <a:bodyPr/>
          <a:lstStyle/>
          <a:p>
            <a:r>
              <a:rPr lang="en-US" dirty="0"/>
              <a:t>The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AE32D-9E03-48B4-AF38-724FFDC5C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867" y="1625600"/>
            <a:ext cx="70442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881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</TotalTime>
  <Words>134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Total Recall:  Ku Bootcamp Final Project </vt:lpstr>
      <vt:lpstr>What is it?</vt:lpstr>
      <vt:lpstr>How does it work?</vt:lpstr>
      <vt:lpstr>The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Recall:  Ku Bootcamp Final Project </dc:title>
  <dc:creator>Daniel Zamora</dc:creator>
  <cp:lastModifiedBy>Daniel Zamora</cp:lastModifiedBy>
  <cp:revision>3</cp:revision>
  <dcterms:created xsi:type="dcterms:W3CDTF">2018-10-15T21:03:36Z</dcterms:created>
  <dcterms:modified xsi:type="dcterms:W3CDTF">2018-10-15T21:29:13Z</dcterms:modified>
</cp:coreProperties>
</file>