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577"/>
  </p:normalViewPr>
  <p:slideViewPr>
    <p:cSldViewPr snapToGrid="0">
      <p:cViewPr varScale="1">
        <p:scale>
          <a:sx n="116" d="100"/>
          <a:sy n="116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3F6B-F9B7-8848-BF71-B742992BF3D4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47E4-B6D7-5749-B3A7-B9F1886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79770" y="106297"/>
            <a:ext cx="9795637" cy="8591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Philly Food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517793" y="965494"/>
            <a:ext cx="11119592" cy="33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| Blake Bartlett | Christopher Duke | Tim McCarthy |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Krissina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203674" y="1669055"/>
            <a:ext cx="7089492" cy="237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400" b="1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Description:</a:t>
            </a:r>
          </a:p>
          <a:p>
            <a:pPr>
              <a:spcAft>
                <a:spcPts val="200"/>
              </a:spcAft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Philadelphia Restaurant Cuisine project aims to visualize restaurant cuisines in Philadelphia. By leveraging data from Yelp and </a:t>
            </a:r>
            <a:r>
              <a:rPr lang="en-US" sz="20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this project provides interactive maps and other charts that highlight the top cuisines in the area, allowing users to explore the culinary landscape of the city.</a:t>
            </a:r>
            <a:endPara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images (1)">
            <a:extLst>
              <a:ext uri="{FF2B5EF4-FFF2-40B4-BE49-F238E27FC236}">
                <a16:creationId xmlns:a16="http://schemas.microsoft.com/office/drawing/2014/main" id="{E165A3CA-BCF6-5D39-12B0-017583F58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86D43-53C0-9DC1-78CB-5EF24096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170" y="1669054"/>
            <a:ext cx="4239214" cy="2373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7186E-F9F1-ADEF-8F45-E4BEBAE4FB87}"/>
              </a:ext>
            </a:extLst>
          </p:cNvPr>
          <p:cNvSpPr txBox="1"/>
          <p:nvPr/>
        </p:nvSpPr>
        <p:spPr>
          <a:xfrm>
            <a:off x="203674" y="3957787"/>
            <a:ext cx="11433710" cy="17440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Features: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Interactive map displaying the most common cuisines by zip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Mouseover tooltips providing detailed information on the top three cuisines for each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Color-coded legend for easy identification of cuisine types.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Zoom functionality for in-depth exploration of specific regions.</a:t>
            </a:r>
          </a:p>
        </p:txBody>
      </p:sp>
    </p:spTree>
    <p:extLst>
      <p:ext uri="{BB962C8B-B14F-4D97-AF65-F5344CB8AC3E}">
        <p14:creationId xmlns:p14="http://schemas.microsoft.com/office/powerpoint/2010/main" val="27211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79770" y="106297"/>
            <a:ext cx="9795637" cy="8591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Philly Food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517793" y="965494"/>
            <a:ext cx="11119592" cy="33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| Blake Bartlett | Christopher Duke | Tim McCarthy |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Krissina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14588-CB81-558D-8095-E184931389CA}"/>
              </a:ext>
            </a:extLst>
          </p:cNvPr>
          <p:cNvSpPr txBox="1"/>
          <p:nvPr/>
        </p:nvSpPr>
        <p:spPr>
          <a:xfrm>
            <a:off x="203675" y="1427281"/>
            <a:ext cx="11433710" cy="17440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Features: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Interactive map displaying the most common cuisines by zip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Mouseover tooltips providing detailed information on the top three cuisines for each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Color-coded legend for easy identification of cuisine types.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Zoom functionality for in-depth exploration of specific regions.</a:t>
            </a:r>
          </a:p>
        </p:txBody>
      </p:sp>
      <p:sp>
        <p:nvSpPr>
          <p:cNvPr id="2" name="AutoShape 2" descr="images (1)">
            <a:extLst>
              <a:ext uri="{FF2B5EF4-FFF2-40B4-BE49-F238E27FC236}">
                <a16:creationId xmlns:a16="http://schemas.microsoft.com/office/drawing/2014/main" id="{E165A3CA-BCF6-5D39-12B0-017583F58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AC8FBBE-CF61-7991-961B-29F27395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6" y="3309334"/>
            <a:ext cx="3455899" cy="34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6C4FA-722B-6A67-DA64-6845C692B86A}"/>
              </a:ext>
            </a:extLst>
          </p:cNvPr>
          <p:cNvSpPr txBox="1"/>
          <p:nvPr/>
        </p:nvSpPr>
        <p:spPr>
          <a:xfrm>
            <a:off x="203675" y="3302835"/>
            <a:ext cx="8125079" cy="31649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Interacting With The Map: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Mouseover:</a:t>
            </a: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Hover over different zip codes to see the top three cuisines in that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Zoom:</a:t>
            </a: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Click on a zip code to zoom in and explore specific regions more closely.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Caveats:</a:t>
            </a:r>
            <a:endParaRPr lang="en-US" sz="1600" u="sng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following zip codes showed no results in the dataset, meaning there are no restaurants listed in these areas: 19137, 19133, 19141, 19109.</a:t>
            </a:r>
          </a:p>
        </p:txBody>
      </p:sp>
    </p:spTree>
    <p:extLst>
      <p:ext uri="{BB962C8B-B14F-4D97-AF65-F5344CB8AC3E}">
        <p14:creationId xmlns:p14="http://schemas.microsoft.com/office/powerpoint/2010/main" val="17378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14591</TotalTime>
  <Words>252</Words>
  <Application>Microsoft Macintosh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Shormila Sarkar</cp:lastModifiedBy>
  <cp:revision>11</cp:revision>
  <dcterms:created xsi:type="dcterms:W3CDTF">2024-04-23T00:45:46Z</dcterms:created>
  <dcterms:modified xsi:type="dcterms:W3CDTF">2024-07-09T00:49:50Z</dcterms:modified>
</cp:coreProperties>
</file>