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314" r:id="rId2"/>
  </p:sldIdLst>
  <p:sldSz cx="43891200" cy="2926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79F1938-4A1E-14D2-5C5D-053CF25EC77E}" name="Abigail Cohen" initials="" userId="S::abco2253@colorado.edu::65654c25-7385-4d04-9032-027011bf4b41" providerId="AD"/>
  <p188:author id="{FA82C684-F8FE-54B2-83C6-5583FCAB8CC1}" name="Jake Mendelssohn" initials="JM" userId="S::jame5419@colorado.edu::8e770da1-cf73-4261-819a-1617973bc6b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D6F1"/>
    <a:srgbClr val="004F8D"/>
    <a:srgbClr val="146082"/>
    <a:srgbClr val="E9ECEF"/>
    <a:srgbClr val="D1D6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27" d="100"/>
          <a:sy n="27" d="100"/>
        </p:scale>
        <p:origin x="1640"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0BF1F6-1018-7D41-B8A3-33AE43621B5B}" type="datetimeFigureOut">
              <a:rPr lang="en-US" smtClean="0"/>
              <a:t>11/20/24</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B950AB-6B6C-754F-997C-2522FB706A5F}" type="slidenum">
              <a:rPr lang="en-US" smtClean="0"/>
              <a:t>‹#›</a:t>
            </a:fld>
            <a:endParaRPr lang="en-US"/>
          </a:p>
        </p:txBody>
      </p:sp>
    </p:spTree>
    <p:extLst>
      <p:ext uri="{BB962C8B-B14F-4D97-AF65-F5344CB8AC3E}">
        <p14:creationId xmlns:p14="http://schemas.microsoft.com/office/powerpoint/2010/main" val="2215499134"/>
      </p:ext>
    </p:extLst>
  </p:cSld>
  <p:clrMap bg1="lt1" tx1="dk1" bg2="lt2" tx2="dk2" accent1="accent1" accent2="accent2" accent3="accent3" accent4="accent4" accent5="accent5" accent6="accent6" hlink="hlink" folHlink="folHlink"/>
  <p:notesStyle>
    <a:lvl1pPr marL="0" algn="l" defTabSz="3511296" rtl="0" eaLnBrk="1" latinLnBrk="0" hangingPunct="1">
      <a:defRPr sz="4608" kern="1200">
        <a:solidFill>
          <a:schemeClr val="tx1"/>
        </a:solidFill>
        <a:latin typeface="+mn-lt"/>
        <a:ea typeface="+mn-ea"/>
        <a:cs typeface="+mn-cs"/>
      </a:defRPr>
    </a:lvl1pPr>
    <a:lvl2pPr marL="1755648" algn="l" defTabSz="3511296" rtl="0" eaLnBrk="1" latinLnBrk="0" hangingPunct="1">
      <a:defRPr sz="4608" kern="1200">
        <a:solidFill>
          <a:schemeClr val="tx1"/>
        </a:solidFill>
        <a:latin typeface="+mn-lt"/>
        <a:ea typeface="+mn-ea"/>
        <a:cs typeface="+mn-cs"/>
      </a:defRPr>
    </a:lvl2pPr>
    <a:lvl3pPr marL="3511296" algn="l" defTabSz="3511296" rtl="0" eaLnBrk="1" latinLnBrk="0" hangingPunct="1">
      <a:defRPr sz="4608" kern="1200">
        <a:solidFill>
          <a:schemeClr val="tx1"/>
        </a:solidFill>
        <a:latin typeface="+mn-lt"/>
        <a:ea typeface="+mn-ea"/>
        <a:cs typeface="+mn-cs"/>
      </a:defRPr>
    </a:lvl3pPr>
    <a:lvl4pPr marL="5266944" algn="l" defTabSz="3511296" rtl="0" eaLnBrk="1" latinLnBrk="0" hangingPunct="1">
      <a:defRPr sz="4608" kern="1200">
        <a:solidFill>
          <a:schemeClr val="tx1"/>
        </a:solidFill>
        <a:latin typeface="+mn-lt"/>
        <a:ea typeface="+mn-ea"/>
        <a:cs typeface="+mn-cs"/>
      </a:defRPr>
    </a:lvl4pPr>
    <a:lvl5pPr marL="7022592" algn="l" defTabSz="3511296" rtl="0" eaLnBrk="1" latinLnBrk="0" hangingPunct="1">
      <a:defRPr sz="4608" kern="1200">
        <a:solidFill>
          <a:schemeClr val="tx1"/>
        </a:solidFill>
        <a:latin typeface="+mn-lt"/>
        <a:ea typeface="+mn-ea"/>
        <a:cs typeface="+mn-cs"/>
      </a:defRPr>
    </a:lvl5pPr>
    <a:lvl6pPr marL="8778240" algn="l" defTabSz="3511296" rtl="0" eaLnBrk="1" latinLnBrk="0" hangingPunct="1">
      <a:defRPr sz="4608" kern="1200">
        <a:solidFill>
          <a:schemeClr val="tx1"/>
        </a:solidFill>
        <a:latin typeface="+mn-lt"/>
        <a:ea typeface="+mn-ea"/>
        <a:cs typeface="+mn-cs"/>
      </a:defRPr>
    </a:lvl6pPr>
    <a:lvl7pPr marL="10533888" algn="l" defTabSz="3511296" rtl="0" eaLnBrk="1" latinLnBrk="0" hangingPunct="1">
      <a:defRPr sz="4608" kern="1200">
        <a:solidFill>
          <a:schemeClr val="tx1"/>
        </a:solidFill>
        <a:latin typeface="+mn-lt"/>
        <a:ea typeface="+mn-ea"/>
        <a:cs typeface="+mn-cs"/>
      </a:defRPr>
    </a:lvl7pPr>
    <a:lvl8pPr marL="12289536" algn="l" defTabSz="3511296" rtl="0" eaLnBrk="1" latinLnBrk="0" hangingPunct="1">
      <a:defRPr sz="4608" kern="1200">
        <a:solidFill>
          <a:schemeClr val="tx1"/>
        </a:solidFill>
        <a:latin typeface="+mn-lt"/>
        <a:ea typeface="+mn-ea"/>
        <a:cs typeface="+mn-cs"/>
      </a:defRPr>
    </a:lvl8pPr>
    <a:lvl9pPr marL="14045184" algn="l" defTabSz="3511296" rtl="0" eaLnBrk="1" latinLnBrk="0" hangingPunct="1">
      <a:defRPr sz="460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6C2670-3342-473C-969D-FDFF399F2050}" type="slidenum">
              <a:rPr lang="en-US" smtClean="0"/>
              <a:t>1</a:t>
            </a:fld>
            <a:endParaRPr lang="en-US"/>
          </a:p>
        </p:txBody>
      </p:sp>
    </p:spTree>
    <p:extLst>
      <p:ext uri="{BB962C8B-B14F-4D97-AF65-F5344CB8AC3E}">
        <p14:creationId xmlns:p14="http://schemas.microsoft.com/office/powerpoint/2010/main" val="3566471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4788749"/>
            <a:ext cx="37307520" cy="10187093"/>
          </a:xfrm>
        </p:spPr>
        <p:txBody>
          <a:bodyPr anchor="b"/>
          <a:lstStyle>
            <a:lvl1pPr algn="ctr">
              <a:defRPr sz="25600"/>
            </a:lvl1pPr>
          </a:lstStyle>
          <a:p>
            <a:r>
              <a:rPr lang="en-US"/>
              <a:t>Click to edit Master title style</a:t>
            </a:r>
          </a:p>
        </p:txBody>
      </p:sp>
      <p:sp>
        <p:nvSpPr>
          <p:cNvPr id="3" name="Subtitle 2"/>
          <p:cNvSpPr>
            <a:spLocks noGrp="1"/>
          </p:cNvSpPr>
          <p:nvPr>
            <p:ph type="subTitle" idx="1"/>
          </p:nvPr>
        </p:nvSpPr>
        <p:spPr>
          <a:xfrm>
            <a:off x="5486400" y="15368695"/>
            <a:ext cx="32918400" cy="7064585"/>
          </a:xfrm>
        </p:spPr>
        <p:txBody>
          <a:bodyPr/>
          <a:lstStyle>
            <a:lvl1pPr marL="0" indent="0" algn="ctr">
              <a:buNone/>
              <a:defRPr sz="10240"/>
            </a:lvl1pPr>
            <a:lvl2pPr marL="1950735" indent="0" algn="ctr">
              <a:buNone/>
              <a:defRPr sz="8533"/>
            </a:lvl2pPr>
            <a:lvl3pPr marL="3901470" indent="0" algn="ctr">
              <a:buNone/>
              <a:defRPr sz="7680"/>
            </a:lvl3pPr>
            <a:lvl4pPr marL="5852206" indent="0" algn="ctr">
              <a:buNone/>
              <a:defRPr sz="6827"/>
            </a:lvl4pPr>
            <a:lvl5pPr marL="7802941" indent="0" algn="ctr">
              <a:buNone/>
              <a:defRPr sz="6827"/>
            </a:lvl5pPr>
            <a:lvl6pPr marL="9753676" indent="0" algn="ctr">
              <a:buNone/>
              <a:defRPr sz="6827"/>
            </a:lvl6pPr>
            <a:lvl7pPr marL="11704411" indent="0" algn="ctr">
              <a:buNone/>
              <a:defRPr sz="6827"/>
            </a:lvl7pPr>
            <a:lvl8pPr marL="13655147" indent="0" algn="ctr">
              <a:buNone/>
              <a:defRPr sz="6827"/>
            </a:lvl8pPr>
            <a:lvl9pPr marL="15605882" indent="0" algn="ctr">
              <a:buNone/>
              <a:defRPr sz="6827"/>
            </a:lvl9pPr>
          </a:lstStyle>
          <a:p>
            <a:r>
              <a:rPr lang="en-US"/>
              <a:t>Click to edit Master subtitle style</a:t>
            </a:r>
          </a:p>
        </p:txBody>
      </p:sp>
      <p:sp>
        <p:nvSpPr>
          <p:cNvPr id="4" name="Date Placeholder 3"/>
          <p:cNvSpPr>
            <a:spLocks noGrp="1"/>
          </p:cNvSpPr>
          <p:nvPr>
            <p:ph type="dt" sz="half" idx="10"/>
          </p:nvPr>
        </p:nvSpPr>
        <p:spPr/>
        <p:txBody>
          <a:bodyPr/>
          <a:lstStyle/>
          <a:p>
            <a:fld id="{71F057FC-B581-0943-A63B-56353F5A0457}"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8CD2FA-F1EF-6845-B540-F634732A0708}" type="slidenum">
              <a:rPr lang="en-US" smtClean="0"/>
              <a:t>‹#›</a:t>
            </a:fld>
            <a:endParaRPr lang="en-US"/>
          </a:p>
        </p:txBody>
      </p:sp>
    </p:spTree>
    <p:extLst>
      <p:ext uri="{BB962C8B-B14F-4D97-AF65-F5344CB8AC3E}">
        <p14:creationId xmlns:p14="http://schemas.microsoft.com/office/powerpoint/2010/main" val="1738383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F057FC-B581-0943-A63B-56353F5A0457}"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8CD2FA-F1EF-6845-B540-F634732A0708}" type="slidenum">
              <a:rPr lang="en-US" smtClean="0"/>
              <a:t>‹#›</a:t>
            </a:fld>
            <a:endParaRPr lang="en-US"/>
          </a:p>
        </p:txBody>
      </p:sp>
    </p:spTree>
    <p:extLst>
      <p:ext uri="{BB962C8B-B14F-4D97-AF65-F5344CB8AC3E}">
        <p14:creationId xmlns:p14="http://schemas.microsoft.com/office/powerpoint/2010/main" val="1978840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557867"/>
            <a:ext cx="9464040" cy="247971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557867"/>
            <a:ext cx="27843480" cy="2479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F057FC-B581-0943-A63B-56353F5A0457}"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8CD2FA-F1EF-6845-B540-F634732A0708}" type="slidenum">
              <a:rPr lang="en-US" smtClean="0"/>
              <a:t>‹#›</a:t>
            </a:fld>
            <a:endParaRPr lang="en-US"/>
          </a:p>
        </p:txBody>
      </p:sp>
    </p:spTree>
    <p:extLst>
      <p:ext uri="{BB962C8B-B14F-4D97-AF65-F5344CB8AC3E}">
        <p14:creationId xmlns:p14="http://schemas.microsoft.com/office/powerpoint/2010/main" val="1962444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F057FC-B581-0943-A63B-56353F5A0457}"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8CD2FA-F1EF-6845-B540-F634732A0708}" type="slidenum">
              <a:rPr lang="en-US" smtClean="0"/>
              <a:t>‹#›</a:t>
            </a:fld>
            <a:endParaRPr lang="en-US"/>
          </a:p>
        </p:txBody>
      </p:sp>
    </p:spTree>
    <p:extLst>
      <p:ext uri="{BB962C8B-B14F-4D97-AF65-F5344CB8AC3E}">
        <p14:creationId xmlns:p14="http://schemas.microsoft.com/office/powerpoint/2010/main" val="980010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7294888"/>
            <a:ext cx="37856160" cy="12171678"/>
          </a:xfrm>
        </p:spPr>
        <p:txBody>
          <a:bodyPr anchor="b"/>
          <a:lstStyle>
            <a:lvl1pPr>
              <a:defRPr sz="25600"/>
            </a:lvl1pPr>
          </a:lstStyle>
          <a:p>
            <a:r>
              <a:rPr lang="en-US"/>
              <a:t>Click to edit Master title style</a:t>
            </a:r>
          </a:p>
        </p:txBody>
      </p:sp>
      <p:sp>
        <p:nvSpPr>
          <p:cNvPr id="3" name="Text Placeholder 2"/>
          <p:cNvSpPr>
            <a:spLocks noGrp="1"/>
          </p:cNvSpPr>
          <p:nvPr>
            <p:ph type="body" idx="1"/>
          </p:nvPr>
        </p:nvSpPr>
        <p:spPr>
          <a:xfrm>
            <a:off x="2994662" y="19581715"/>
            <a:ext cx="37856160" cy="6400798"/>
          </a:xfrm>
        </p:spPr>
        <p:txBody>
          <a:bodyPr/>
          <a:lstStyle>
            <a:lvl1pPr marL="0" indent="0">
              <a:buNone/>
              <a:defRPr sz="10240">
                <a:solidFill>
                  <a:schemeClr val="tx1">
                    <a:tint val="82000"/>
                  </a:schemeClr>
                </a:solidFill>
              </a:defRPr>
            </a:lvl1pPr>
            <a:lvl2pPr marL="1950735" indent="0">
              <a:buNone/>
              <a:defRPr sz="8533">
                <a:solidFill>
                  <a:schemeClr val="tx1">
                    <a:tint val="82000"/>
                  </a:schemeClr>
                </a:solidFill>
              </a:defRPr>
            </a:lvl2pPr>
            <a:lvl3pPr marL="3901470" indent="0">
              <a:buNone/>
              <a:defRPr sz="7680">
                <a:solidFill>
                  <a:schemeClr val="tx1">
                    <a:tint val="82000"/>
                  </a:schemeClr>
                </a:solidFill>
              </a:defRPr>
            </a:lvl3pPr>
            <a:lvl4pPr marL="5852206" indent="0">
              <a:buNone/>
              <a:defRPr sz="6827">
                <a:solidFill>
                  <a:schemeClr val="tx1">
                    <a:tint val="82000"/>
                  </a:schemeClr>
                </a:solidFill>
              </a:defRPr>
            </a:lvl4pPr>
            <a:lvl5pPr marL="7802941" indent="0">
              <a:buNone/>
              <a:defRPr sz="6827">
                <a:solidFill>
                  <a:schemeClr val="tx1">
                    <a:tint val="82000"/>
                  </a:schemeClr>
                </a:solidFill>
              </a:defRPr>
            </a:lvl5pPr>
            <a:lvl6pPr marL="9753676" indent="0">
              <a:buNone/>
              <a:defRPr sz="6827">
                <a:solidFill>
                  <a:schemeClr val="tx1">
                    <a:tint val="82000"/>
                  </a:schemeClr>
                </a:solidFill>
              </a:defRPr>
            </a:lvl6pPr>
            <a:lvl7pPr marL="11704411" indent="0">
              <a:buNone/>
              <a:defRPr sz="6827">
                <a:solidFill>
                  <a:schemeClr val="tx1">
                    <a:tint val="82000"/>
                  </a:schemeClr>
                </a:solidFill>
              </a:defRPr>
            </a:lvl7pPr>
            <a:lvl8pPr marL="13655147" indent="0">
              <a:buNone/>
              <a:defRPr sz="6827">
                <a:solidFill>
                  <a:schemeClr val="tx1">
                    <a:tint val="82000"/>
                  </a:schemeClr>
                </a:solidFill>
              </a:defRPr>
            </a:lvl8pPr>
            <a:lvl9pPr marL="15605882" indent="0">
              <a:buNone/>
              <a:defRPr sz="6827">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F057FC-B581-0943-A63B-56353F5A0457}"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8CD2FA-F1EF-6845-B540-F634732A0708}" type="slidenum">
              <a:rPr lang="en-US" smtClean="0"/>
              <a:t>‹#›</a:t>
            </a:fld>
            <a:endParaRPr lang="en-US"/>
          </a:p>
        </p:txBody>
      </p:sp>
    </p:spTree>
    <p:extLst>
      <p:ext uri="{BB962C8B-B14F-4D97-AF65-F5344CB8AC3E}">
        <p14:creationId xmlns:p14="http://schemas.microsoft.com/office/powerpoint/2010/main" val="3788537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7789333"/>
            <a:ext cx="1865376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7789333"/>
            <a:ext cx="1865376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F057FC-B581-0943-A63B-56353F5A0457}" type="datetimeFigureOut">
              <a:rPr lang="en-US" smtClean="0"/>
              <a:t>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8CD2FA-F1EF-6845-B540-F634732A0708}" type="slidenum">
              <a:rPr lang="en-US" smtClean="0"/>
              <a:t>‹#›</a:t>
            </a:fld>
            <a:endParaRPr lang="en-US"/>
          </a:p>
        </p:txBody>
      </p:sp>
    </p:spTree>
    <p:extLst>
      <p:ext uri="{BB962C8B-B14F-4D97-AF65-F5344CB8AC3E}">
        <p14:creationId xmlns:p14="http://schemas.microsoft.com/office/powerpoint/2010/main" val="2507191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557873"/>
            <a:ext cx="37856160" cy="5655735"/>
          </a:xfrm>
        </p:spPr>
        <p:txBody>
          <a:bodyPr/>
          <a:lstStyle/>
          <a:p>
            <a:r>
              <a:rPr lang="en-US"/>
              <a:t>Click to edit Master title style</a:t>
            </a:r>
          </a:p>
        </p:txBody>
      </p:sp>
      <p:sp>
        <p:nvSpPr>
          <p:cNvPr id="3" name="Text Placeholder 2"/>
          <p:cNvSpPr>
            <a:spLocks noGrp="1"/>
          </p:cNvSpPr>
          <p:nvPr>
            <p:ph type="body" idx="1"/>
          </p:nvPr>
        </p:nvSpPr>
        <p:spPr>
          <a:xfrm>
            <a:off x="3023242" y="7172962"/>
            <a:ext cx="18568032" cy="3515358"/>
          </a:xfrm>
        </p:spPr>
        <p:txBody>
          <a:bodyPr anchor="b"/>
          <a:lstStyle>
            <a:lvl1pPr marL="0" indent="0">
              <a:buNone/>
              <a:defRPr sz="10240" b="1"/>
            </a:lvl1pPr>
            <a:lvl2pPr marL="1950735" indent="0">
              <a:buNone/>
              <a:defRPr sz="8533" b="1"/>
            </a:lvl2pPr>
            <a:lvl3pPr marL="3901470" indent="0">
              <a:buNone/>
              <a:defRPr sz="7680" b="1"/>
            </a:lvl3pPr>
            <a:lvl4pPr marL="5852206" indent="0">
              <a:buNone/>
              <a:defRPr sz="6827" b="1"/>
            </a:lvl4pPr>
            <a:lvl5pPr marL="7802941" indent="0">
              <a:buNone/>
              <a:defRPr sz="6827" b="1"/>
            </a:lvl5pPr>
            <a:lvl6pPr marL="9753676" indent="0">
              <a:buNone/>
              <a:defRPr sz="6827" b="1"/>
            </a:lvl6pPr>
            <a:lvl7pPr marL="11704411" indent="0">
              <a:buNone/>
              <a:defRPr sz="6827" b="1"/>
            </a:lvl7pPr>
            <a:lvl8pPr marL="13655147" indent="0">
              <a:buNone/>
              <a:defRPr sz="6827" b="1"/>
            </a:lvl8pPr>
            <a:lvl9pPr marL="15605882" indent="0">
              <a:buNone/>
              <a:defRPr sz="6827" b="1"/>
            </a:lvl9pPr>
          </a:lstStyle>
          <a:p>
            <a:pPr lvl="0"/>
            <a:r>
              <a:rPr lang="en-US"/>
              <a:t>Click to edit Master text styles</a:t>
            </a:r>
          </a:p>
        </p:txBody>
      </p:sp>
      <p:sp>
        <p:nvSpPr>
          <p:cNvPr id="4" name="Content Placeholder 3"/>
          <p:cNvSpPr>
            <a:spLocks noGrp="1"/>
          </p:cNvSpPr>
          <p:nvPr>
            <p:ph sz="half" idx="2"/>
          </p:nvPr>
        </p:nvSpPr>
        <p:spPr>
          <a:xfrm>
            <a:off x="3023242" y="10688320"/>
            <a:ext cx="18568032"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7172962"/>
            <a:ext cx="18659477" cy="3515358"/>
          </a:xfrm>
        </p:spPr>
        <p:txBody>
          <a:bodyPr anchor="b"/>
          <a:lstStyle>
            <a:lvl1pPr marL="0" indent="0">
              <a:buNone/>
              <a:defRPr sz="10240" b="1"/>
            </a:lvl1pPr>
            <a:lvl2pPr marL="1950735" indent="0">
              <a:buNone/>
              <a:defRPr sz="8533" b="1"/>
            </a:lvl2pPr>
            <a:lvl3pPr marL="3901470" indent="0">
              <a:buNone/>
              <a:defRPr sz="7680" b="1"/>
            </a:lvl3pPr>
            <a:lvl4pPr marL="5852206" indent="0">
              <a:buNone/>
              <a:defRPr sz="6827" b="1"/>
            </a:lvl4pPr>
            <a:lvl5pPr marL="7802941" indent="0">
              <a:buNone/>
              <a:defRPr sz="6827" b="1"/>
            </a:lvl5pPr>
            <a:lvl6pPr marL="9753676" indent="0">
              <a:buNone/>
              <a:defRPr sz="6827" b="1"/>
            </a:lvl6pPr>
            <a:lvl7pPr marL="11704411" indent="0">
              <a:buNone/>
              <a:defRPr sz="6827" b="1"/>
            </a:lvl7pPr>
            <a:lvl8pPr marL="13655147" indent="0">
              <a:buNone/>
              <a:defRPr sz="6827" b="1"/>
            </a:lvl8pPr>
            <a:lvl9pPr marL="15605882" indent="0">
              <a:buNone/>
              <a:defRPr sz="6827" b="1"/>
            </a:lvl9pPr>
          </a:lstStyle>
          <a:p>
            <a:pPr lvl="0"/>
            <a:r>
              <a:rPr lang="en-US"/>
              <a:t>Click to edit Master text styles</a:t>
            </a:r>
          </a:p>
        </p:txBody>
      </p:sp>
      <p:sp>
        <p:nvSpPr>
          <p:cNvPr id="6" name="Content Placeholder 5"/>
          <p:cNvSpPr>
            <a:spLocks noGrp="1"/>
          </p:cNvSpPr>
          <p:nvPr>
            <p:ph sz="quarter" idx="4"/>
          </p:nvPr>
        </p:nvSpPr>
        <p:spPr>
          <a:xfrm>
            <a:off x="22219922" y="10688320"/>
            <a:ext cx="18659477"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F057FC-B581-0943-A63B-56353F5A0457}" type="datetimeFigureOut">
              <a:rPr lang="en-US" smtClean="0"/>
              <a:t>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8CD2FA-F1EF-6845-B540-F634732A0708}" type="slidenum">
              <a:rPr lang="en-US" smtClean="0"/>
              <a:t>‹#›</a:t>
            </a:fld>
            <a:endParaRPr lang="en-US"/>
          </a:p>
        </p:txBody>
      </p:sp>
    </p:spTree>
    <p:extLst>
      <p:ext uri="{BB962C8B-B14F-4D97-AF65-F5344CB8AC3E}">
        <p14:creationId xmlns:p14="http://schemas.microsoft.com/office/powerpoint/2010/main" val="692202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F057FC-B581-0943-A63B-56353F5A0457}" type="datetimeFigureOut">
              <a:rPr lang="en-US" smtClean="0"/>
              <a:t>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8CD2FA-F1EF-6845-B540-F634732A0708}" type="slidenum">
              <a:rPr lang="en-US" smtClean="0"/>
              <a:t>‹#›</a:t>
            </a:fld>
            <a:endParaRPr lang="en-US"/>
          </a:p>
        </p:txBody>
      </p:sp>
    </p:spTree>
    <p:extLst>
      <p:ext uri="{BB962C8B-B14F-4D97-AF65-F5344CB8AC3E}">
        <p14:creationId xmlns:p14="http://schemas.microsoft.com/office/powerpoint/2010/main" val="3605527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F057FC-B581-0943-A63B-56353F5A0457}" type="datetimeFigureOut">
              <a:rPr lang="en-US" smtClean="0"/>
              <a:t>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8CD2FA-F1EF-6845-B540-F634732A0708}" type="slidenum">
              <a:rPr lang="en-US" smtClean="0"/>
              <a:t>‹#›</a:t>
            </a:fld>
            <a:endParaRPr lang="en-US"/>
          </a:p>
        </p:txBody>
      </p:sp>
    </p:spTree>
    <p:extLst>
      <p:ext uri="{BB962C8B-B14F-4D97-AF65-F5344CB8AC3E}">
        <p14:creationId xmlns:p14="http://schemas.microsoft.com/office/powerpoint/2010/main" val="1291046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950720"/>
            <a:ext cx="14156054" cy="6827520"/>
          </a:xfrm>
        </p:spPr>
        <p:txBody>
          <a:bodyPr anchor="b"/>
          <a:lstStyle>
            <a:lvl1pPr>
              <a:defRPr sz="13653"/>
            </a:lvl1pPr>
          </a:lstStyle>
          <a:p>
            <a:r>
              <a:rPr lang="en-US"/>
              <a:t>Click to edit Master title style</a:t>
            </a:r>
          </a:p>
        </p:txBody>
      </p:sp>
      <p:sp>
        <p:nvSpPr>
          <p:cNvPr id="3" name="Content Placeholder 2"/>
          <p:cNvSpPr>
            <a:spLocks noGrp="1"/>
          </p:cNvSpPr>
          <p:nvPr>
            <p:ph idx="1"/>
          </p:nvPr>
        </p:nvSpPr>
        <p:spPr>
          <a:xfrm>
            <a:off x="18659477" y="4213020"/>
            <a:ext cx="22219920" cy="20794133"/>
          </a:xfrm>
        </p:spPr>
        <p:txBody>
          <a:bodyPr/>
          <a:lstStyle>
            <a:lvl1pPr>
              <a:defRPr sz="13653"/>
            </a:lvl1pPr>
            <a:lvl2pPr>
              <a:defRPr sz="11947"/>
            </a:lvl2pPr>
            <a:lvl3pPr>
              <a:defRPr sz="10240"/>
            </a:lvl3pPr>
            <a:lvl4pPr>
              <a:defRPr sz="8533"/>
            </a:lvl4pPr>
            <a:lvl5pPr>
              <a:defRPr sz="8533"/>
            </a:lvl5pPr>
            <a:lvl6pPr>
              <a:defRPr sz="8533"/>
            </a:lvl6pPr>
            <a:lvl7pPr>
              <a:defRPr sz="8533"/>
            </a:lvl7pPr>
            <a:lvl8pPr>
              <a:defRPr sz="8533"/>
            </a:lvl8pPr>
            <a:lvl9pPr>
              <a:defRPr sz="85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8778240"/>
            <a:ext cx="14156054" cy="16262775"/>
          </a:xfrm>
        </p:spPr>
        <p:txBody>
          <a:bodyPr/>
          <a:lstStyle>
            <a:lvl1pPr marL="0" indent="0">
              <a:buNone/>
              <a:defRPr sz="6827"/>
            </a:lvl1pPr>
            <a:lvl2pPr marL="1950735" indent="0">
              <a:buNone/>
              <a:defRPr sz="5973"/>
            </a:lvl2pPr>
            <a:lvl3pPr marL="3901470" indent="0">
              <a:buNone/>
              <a:defRPr sz="5120"/>
            </a:lvl3pPr>
            <a:lvl4pPr marL="5852206" indent="0">
              <a:buNone/>
              <a:defRPr sz="4267"/>
            </a:lvl4pPr>
            <a:lvl5pPr marL="7802941" indent="0">
              <a:buNone/>
              <a:defRPr sz="4267"/>
            </a:lvl5pPr>
            <a:lvl6pPr marL="9753676" indent="0">
              <a:buNone/>
              <a:defRPr sz="4267"/>
            </a:lvl6pPr>
            <a:lvl7pPr marL="11704411" indent="0">
              <a:buNone/>
              <a:defRPr sz="4267"/>
            </a:lvl7pPr>
            <a:lvl8pPr marL="13655147" indent="0">
              <a:buNone/>
              <a:defRPr sz="4267"/>
            </a:lvl8pPr>
            <a:lvl9pPr marL="15605882" indent="0">
              <a:buNone/>
              <a:defRPr sz="4267"/>
            </a:lvl9pPr>
          </a:lstStyle>
          <a:p>
            <a:pPr lvl="0"/>
            <a:r>
              <a:rPr lang="en-US"/>
              <a:t>Click to edit Master text styles</a:t>
            </a:r>
          </a:p>
        </p:txBody>
      </p:sp>
      <p:sp>
        <p:nvSpPr>
          <p:cNvPr id="5" name="Date Placeholder 4"/>
          <p:cNvSpPr>
            <a:spLocks noGrp="1"/>
          </p:cNvSpPr>
          <p:nvPr>
            <p:ph type="dt" sz="half" idx="10"/>
          </p:nvPr>
        </p:nvSpPr>
        <p:spPr/>
        <p:txBody>
          <a:bodyPr/>
          <a:lstStyle/>
          <a:p>
            <a:fld id="{71F057FC-B581-0943-A63B-56353F5A0457}" type="datetimeFigureOut">
              <a:rPr lang="en-US" smtClean="0"/>
              <a:t>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8CD2FA-F1EF-6845-B540-F634732A0708}" type="slidenum">
              <a:rPr lang="en-US" smtClean="0"/>
              <a:t>‹#›</a:t>
            </a:fld>
            <a:endParaRPr lang="en-US"/>
          </a:p>
        </p:txBody>
      </p:sp>
    </p:spTree>
    <p:extLst>
      <p:ext uri="{BB962C8B-B14F-4D97-AF65-F5344CB8AC3E}">
        <p14:creationId xmlns:p14="http://schemas.microsoft.com/office/powerpoint/2010/main" val="1046269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950720"/>
            <a:ext cx="14156054" cy="6827520"/>
          </a:xfrm>
        </p:spPr>
        <p:txBody>
          <a:bodyPr anchor="b"/>
          <a:lstStyle>
            <a:lvl1pPr>
              <a:defRPr sz="13653"/>
            </a:lvl1pPr>
          </a:lstStyle>
          <a:p>
            <a:r>
              <a:rPr lang="en-US"/>
              <a:t>Click to edit Master title style</a:t>
            </a:r>
          </a:p>
        </p:txBody>
      </p:sp>
      <p:sp>
        <p:nvSpPr>
          <p:cNvPr id="3" name="Picture Placeholder 2"/>
          <p:cNvSpPr>
            <a:spLocks noGrp="1" noChangeAspect="1"/>
          </p:cNvSpPr>
          <p:nvPr>
            <p:ph type="pic" idx="1"/>
          </p:nvPr>
        </p:nvSpPr>
        <p:spPr>
          <a:xfrm>
            <a:off x="18659477" y="4213020"/>
            <a:ext cx="22219920" cy="20794133"/>
          </a:xfrm>
        </p:spPr>
        <p:txBody>
          <a:bodyPr anchor="t"/>
          <a:lstStyle>
            <a:lvl1pPr marL="0" indent="0">
              <a:buNone/>
              <a:defRPr sz="13653"/>
            </a:lvl1pPr>
            <a:lvl2pPr marL="1950735" indent="0">
              <a:buNone/>
              <a:defRPr sz="11947"/>
            </a:lvl2pPr>
            <a:lvl3pPr marL="3901470" indent="0">
              <a:buNone/>
              <a:defRPr sz="10240"/>
            </a:lvl3pPr>
            <a:lvl4pPr marL="5852206" indent="0">
              <a:buNone/>
              <a:defRPr sz="8533"/>
            </a:lvl4pPr>
            <a:lvl5pPr marL="7802941" indent="0">
              <a:buNone/>
              <a:defRPr sz="8533"/>
            </a:lvl5pPr>
            <a:lvl6pPr marL="9753676" indent="0">
              <a:buNone/>
              <a:defRPr sz="8533"/>
            </a:lvl6pPr>
            <a:lvl7pPr marL="11704411" indent="0">
              <a:buNone/>
              <a:defRPr sz="8533"/>
            </a:lvl7pPr>
            <a:lvl8pPr marL="13655147" indent="0">
              <a:buNone/>
              <a:defRPr sz="8533"/>
            </a:lvl8pPr>
            <a:lvl9pPr marL="15605882" indent="0">
              <a:buNone/>
              <a:defRPr sz="8533"/>
            </a:lvl9pPr>
          </a:lstStyle>
          <a:p>
            <a:r>
              <a:rPr lang="en-US"/>
              <a:t>Click icon to add picture</a:t>
            </a:r>
          </a:p>
        </p:txBody>
      </p:sp>
      <p:sp>
        <p:nvSpPr>
          <p:cNvPr id="4" name="Text Placeholder 3"/>
          <p:cNvSpPr>
            <a:spLocks noGrp="1"/>
          </p:cNvSpPr>
          <p:nvPr>
            <p:ph type="body" sz="half" idx="2"/>
          </p:nvPr>
        </p:nvSpPr>
        <p:spPr>
          <a:xfrm>
            <a:off x="3023237" y="8778240"/>
            <a:ext cx="14156054" cy="16262775"/>
          </a:xfrm>
        </p:spPr>
        <p:txBody>
          <a:bodyPr/>
          <a:lstStyle>
            <a:lvl1pPr marL="0" indent="0">
              <a:buNone/>
              <a:defRPr sz="6827"/>
            </a:lvl1pPr>
            <a:lvl2pPr marL="1950735" indent="0">
              <a:buNone/>
              <a:defRPr sz="5973"/>
            </a:lvl2pPr>
            <a:lvl3pPr marL="3901470" indent="0">
              <a:buNone/>
              <a:defRPr sz="5120"/>
            </a:lvl3pPr>
            <a:lvl4pPr marL="5852206" indent="0">
              <a:buNone/>
              <a:defRPr sz="4267"/>
            </a:lvl4pPr>
            <a:lvl5pPr marL="7802941" indent="0">
              <a:buNone/>
              <a:defRPr sz="4267"/>
            </a:lvl5pPr>
            <a:lvl6pPr marL="9753676" indent="0">
              <a:buNone/>
              <a:defRPr sz="4267"/>
            </a:lvl6pPr>
            <a:lvl7pPr marL="11704411" indent="0">
              <a:buNone/>
              <a:defRPr sz="4267"/>
            </a:lvl7pPr>
            <a:lvl8pPr marL="13655147" indent="0">
              <a:buNone/>
              <a:defRPr sz="4267"/>
            </a:lvl8pPr>
            <a:lvl9pPr marL="15605882" indent="0">
              <a:buNone/>
              <a:defRPr sz="4267"/>
            </a:lvl9pPr>
          </a:lstStyle>
          <a:p>
            <a:pPr lvl="0"/>
            <a:r>
              <a:rPr lang="en-US"/>
              <a:t>Click to edit Master text styles</a:t>
            </a:r>
          </a:p>
        </p:txBody>
      </p:sp>
      <p:sp>
        <p:nvSpPr>
          <p:cNvPr id="5" name="Date Placeholder 4"/>
          <p:cNvSpPr>
            <a:spLocks noGrp="1"/>
          </p:cNvSpPr>
          <p:nvPr>
            <p:ph type="dt" sz="half" idx="10"/>
          </p:nvPr>
        </p:nvSpPr>
        <p:spPr/>
        <p:txBody>
          <a:bodyPr/>
          <a:lstStyle/>
          <a:p>
            <a:fld id="{71F057FC-B581-0943-A63B-56353F5A0457}" type="datetimeFigureOut">
              <a:rPr lang="en-US" smtClean="0"/>
              <a:t>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8CD2FA-F1EF-6845-B540-F634732A0708}" type="slidenum">
              <a:rPr lang="en-US" smtClean="0"/>
              <a:t>‹#›</a:t>
            </a:fld>
            <a:endParaRPr lang="en-US"/>
          </a:p>
        </p:txBody>
      </p:sp>
    </p:spTree>
    <p:extLst>
      <p:ext uri="{BB962C8B-B14F-4D97-AF65-F5344CB8AC3E}">
        <p14:creationId xmlns:p14="http://schemas.microsoft.com/office/powerpoint/2010/main" val="1636574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557873"/>
            <a:ext cx="37856160" cy="565573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7789333"/>
            <a:ext cx="37856160" cy="185657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27120433"/>
            <a:ext cx="9875520" cy="1557867"/>
          </a:xfrm>
          <a:prstGeom prst="rect">
            <a:avLst/>
          </a:prstGeom>
        </p:spPr>
        <p:txBody>
          <a:bodyPr vert="horz" lIns="91440" tIns="45720" rIns="91440" bIns="45720" rtlCol="0" anchor="ctr"/>
          <a:lstStyle>
            <a:lvl1pPr algn="l">
              <a:defRPr sz="5120">
                <a:solidFill>
                  <a:schemeClr val="tx1">
                    <a:tint val="82000"/>
                  </a:schemeClr>
                </a:solidFill>
              </a:defRPr>
            </a:lvl1pPr>
          </a:lstStyle>
          <a:p>
            <a:fld id="{71F057FC-B581-0943-A63B-56353F5A0457}" type="datetimeFigureOut">
              <a:rPr lang="en-US" smtClean="0"/>
              <a:t>11/20/24</a:t>
            </a:fld>
            <a:endParaRPr lang="en-US"/>
          </a:p>
        </p:txBody>
      </p:sp>
      <p:sp>
        <p:nvSpPr>
          <p:cNvPr id="5" name="Footer Placeholder 4"/>
          <p:cNvSpPr>
            <a:spLocks noGrp="1"/>
          </p:cNvSpPr>
          <p:nvPr>
            <p:ph type="ftr" sz="quarter" idx="3"/>
          </p:nvPr>
        </p:nvSpPr>
        <p:spPr>
          <a:xfrm>
            <a:off x="14538960" y="27120433"/>
            <a:ext cx="14813280" cy="1557867"/>
          </a:xfrm>
          <a:prstGeom prst="rect">
            <a:avLst/>
          </a:prstGeom>
        </p:spPr>
        <p:txBody>
          <a:bodyPr vert="horz" lIns="91440" tIns="45720" rIns="91440" bIns="45720" rtlCol="0" anchor="ctr"/>
          <a:lstStyle>
            <a:lvl1pPr algn="ctr">
              <a:defRPr sz="512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30998160" y="27120433"/>
            <a:ext cx="9875520" cy="1557867"/>
          </a:xfrm>
          <a:prstGeom prst="rect">
            <a:avLst/>
          </a:prstGeom>
        </p:spPr>
        <p:txBody>
          <a:bodyPr vert="horz" lIns="91440" tIns="45720" rIns="91440" bIns="45720" rtlCol="0" anchor="ctr"/>
          <a:lstStyle>
            <a:lvl1pPr algn="r">
              <a:defRPr sz="5120">
                <a:solidFill>
                  <a:schemeClr val="tx1">
                    <a:tint val="82000"/>
                  </a:schemeClr>
                </a:solidFill>
              </a:defRPr>
            </a:lvl1pPr>
          </a:lstStyle>
          <a:p>
            <a:fld id="{358CD2FA-F1EF-6845-B540-F634732A0708}" type="slidenum">
              <a:rPr lang="en-US" smtClean="0"/>
              <a:t>‹#›</a:t>
            </a:fld>
            <a:endParaRPr lang="en-US"/>
          </a:p>
        </p:txBody>
      </p:sp>
    </p:spTree>
    <p:extLst>
      <p:ext uri="{BB962C8B-B14F-4D97-AF65-F5344CB8AC3E}">
        <p14:creationId xmlns:p14="http://schemas.microsoft.com/office/powerpoint/2010/main" val="30976596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901470" rtl="0" eaLnBrk="1" latinLnBrk="0" hangingPunct="1">
        <a:lnSpc>
          <a:spcPct val="90000"/>
        </a:lnSpc>
        <a:spcBef>
          <a:spcPct val="0"/>
        </a:spcBef>
        <a:buNone/>
        <a:defRPr sz="18773" kern="1200">
          <a:solidFill>
            <a:schemeClr val="tx1"/>
          </a:solidFill>
          <a:latin typeface="+mj-lt"/>
          <a:ea typeface="+mj-ea"/>
          <a:cs typeface="+mj-cs"/>
        </a:defRPr>
      </a:lvl1pPr>
    </p:titleStyle>
    <p:bodyStyle>
      <a:lvl1pPr marL="975368" indent="-975368" algn="l" defTabSz="3901470" rtl="0" eaLnBrk="1" latinLnBrk="0" hangingPunct="1">
        <a:lnSpc>
          <a:spcPct val="90000"/>
        </a:lnSpc>
        <a:spcBef>
          <a:spcPts val="4267"/>
        </a:spcBef>
        <a:buFont typeface="Arial" panose="020B0604020202020204" pitchFamily="34" charset="0"/>
        <a:buChar char="•"/>
        <a:defRPr sz="11947" kern="1200">
          <a:solidFill>
            <a:schemeClr val="tx1"/>
          </a:solidFill>
          <a:latin typeface="+mn-lt"/>
          <a:ea typeface="+mn-ea"/>
          <a:cs typeface="+mn-cs"/>
        </a:defRPr>
      </a:lvl1pPr>
      <a:lvl2pPr marL="2926103" indent="-975368" algn="l" defTabSz="3901470" rtl="0" eaLnBrk="1" latinLnBrk="0" hangingPunct="1">
        <a:lnSpc>
          <a:spcPct val="90000"/>
        </a:lnSpc>
        <a:spcBef>
          <a:spcPts val="2133"/>
        </a:spcBef>
        <a:buFont typeface="Arial" panose="020B0604020202020204" pitchFamily="34" charset="0"/>
        <a:buChar char="•"/>
        <a:defRPr sz="10240" kern="1200">
          <a:solidFill>
            <a:schemeClr val="tx1"/>
          </a:solidFill>
          <a:latin typeface="+mn-lt"/>
          <a:ea typeface="+mn-ea"/>
          <a:cs typeface="+mn-cs"/>
        </a:defRPr>
      </a:lvl2pPr>
      <a:lvl3pPr marL="4876838" indent="-975368" algn="l" defTabSz="3901470" rtl="0" eaLnBrk="1" latinLnBrk="0" hangingPunct="1">
        <a:lnSpc>
          <a:spcPct val="90000"/>
        </a:lnSpc>
        <a:spcBef>
          <a:spcPts val="2133"/>
        </a:spcBef>
        <a:buFont typeface="Arial" panose="020B0604020202020204" pitchFamily="34" charset="0"/>
        <a:buChar char="•"/>
        <a:defRPr sz="8533" kern="1200">
          <a:solidFill>
            <a:schemeClr val="tx1"/>
          </a:solidFill>
          <a:latin typeface="+mn-lt"/>
          <a:ea typeface="+mn-ea"/>
          <a:cs typeface="+mn-cs"/>
        </a:defRPr>
      </a:lvl3pPr>
      <a:lvl4pPr marL="6827573"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4pPr>
      <a:lvl5pPr marL="8778309"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5pPr>
      <a:lvl6pPr marL="10729044"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6pPr>
      <a:lvl7pPr marL="12679779"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7pPr>
      <a:lvl8pPr marL="14630514"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8pPr>
      <a:lvl9pPr marL="16581250"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9pPr>
    </p:bodyStyle>
    <p:otherStyle>
      <a:defPPr>
        <a:defRPr lang="en-US"/>
      </a:defPPr>
      <a:lvl1pPr marL="0" algn="l" defTabSz="3901470" rtl="0" eaLnBrk="1" latinLnBrk="0" hangingPunct="1">
        <a:defRPr sz="7680" kern="1200">
          <a:solidFill>
            <a:schemeClr val="tx1"/>
          </a:solidFill>
          <a:latin typeface="+mn-lt"/>
          <a:ea typeface="+mn-ea"/>
          <a:cs typeface="+mn-cs"/>
        </a:defRPr>
      </a:lvl1pPr>
      <a:lvl2pPr marL="1950735" algn="l" defTabSz="3901470" rtl="0" eaLnBrk="1" latinLnBrk="0" hangingPunct="1">
        <a:defRPr sz="7680" kern="1200">
          <a:solidFill>
            <a:schemeClr val="tx1"/>
          </a:solidFill>
          <a:latin typeface="+mn-lt"/>
          <a:ea typeface="+mn-ea"/>
          <a:cs typeface="+mn-cs"/>
        </a:defRPr>
      </a:lvl2pPr>
      <a:lvl3pPr marL="3901470" algn="l" defTabSz="3901470" rtl="0" eaLnBrk="1" latinLnBrk="0" hangingPunct="1">
        <a:defRPr sz="7680" kern="1200">
          <a:solidFill>
            <a:schemeClr val="tx1"/>
          </a:solidFill>
          <a:latin typeface="+mn-lt"/>
          <a:ea typeface="+mn-ea"/>
          <a:cs typeface="+mn-cs"/>
        </a:defRPr>
      </a:lvl3pPr>
      <a:lvl4pPr marL="5852206" algn="l" defTabSz="3901470" rtl="0" eaLnBrk="1" latinLnBrk="0" hangingPunct="1">
        <a:defRPr sz="7680" kern="1200">
          <a:solidFill>
            <a:schemeClr val="tx1"/>
          </a:solidFill>
          <a:latin typeface="+mn-lt"/>
          <a:ea typeface="+mn-ea"/>
          <a:cs typeface="+mn-cs"/>
        </a:defRPr>
      </a:lvl4pPr>
      <a:lvl5pPr marL="7802941" algn="l" defTabSz="3901470" rtl="0" eaLnBrk="1" latinLnBrk="0" hangingPunct="1">
        <a:defRPr sz="7680" kern="1200">
          <a:solidFill>
            <a:schemeClr val="tx1"/>
          </a:solidFill>
          <a:latin typeface="+mn-lt"/>
          <a:ea typeface="+mn-ea"/>
          <a:cs typeface="+mn-cs"/>
        </a:defRPr>
      </a:lvl5pPr>
      <a:lvl6pPr marL="9753676" algn="l" defTabSz="3901470" rtl="0" eaLnBrk="1" latinLnBrk="0" hangingPunct="1">
        <a:defRPr sz="7680" kern="1200">
          <a:solidFill>
            <a:schemeClr val="tx1"/>
          </a:solidFill>
          <a:latin typeface="+mn-lt"/>
          <a:ea typeface="+mn-ea"/>
          <a:cs typeface="+mn-cs"/>
        </a:defRPr>
      </a:lvl6pPr>
      <a:lvl7pPr marL="11704411" algn="l" defTabSz="3901470" rtl="0" eaLnBrk="1" latinLnBrk="0" hangingPunct="1">
        <a:defRPr sz="7680" kern="1200">
          <a:solidFill>
            <a:schemeClr val="tx1"/>
          </a:solidFill>
          <a:latin typeface="+mn-lt"/>
          <a:ea typeface="+mn-ea"/>
          <a:cs typeface="+mn-cs"/>
        </a:defRPr>
      </a:lvl7pPr>
      <a:lvl8pPr marL="13655147" algn="l" defTabSz="3901470" rtl="0" eaLnBrk="1" latinLnBrk="0" hangingPunct="1">
        <a:defRPr sz="7680" kern="1200">
          <a:solidFill>
            <a:schemeClr val="tx1"/>
          </a:solidFill>
          <a:latin typeface="+mn-lt"/>
          <a:ea typeface="+mn-ea"/>
          <a:cs typeface="+mn-cs"/>
        </a:defRPr>
      </a:lvl8pPr>
      <a:lvl9pPr marL="15605882" algn="l" defTabSz="3901470" rtl="0" eaLnBrk="1" latinLnBrk="0" hangingPunct="1">
        <a:defRPr sz="76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652BE0-F8CD-3E71-EAC3-9F7AC4EFE4FD}"/>
              </a:ext>
            </a:extLst>
          </p:cNvPr>
          <p:cNvSpPr>
            <a:spLocks/>
          </p:cNvSpPr>
          <p:nvPr/>
        </p:nvSpPr>
        <p:spPr>
          <a:xfrm>
            <a:off x="21910968" y="41482"/>
            <a:ext cx="22020952" cy="25596555"/>
          </a:xfrm>
          <a:prstGeom prst="rect">
            <a:avLst/>
          </a:prstGeom>
          <a:solidFill>
            <a:srgbClr val="9ED6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9ED6F1"/>
              </a:solidFill>
            </a:endParaRPr>
          </a:p>
        </p:txBody>
      </p:sp>
      <p:sp>
        <p:nvSpPr>
          <p:cNvPr id="7" name="Rectangle 6">
            <a:extLst>
              <a:ext uri="{FF2B5EF4-FFF2-40B4-BE49-F238E27FC236}">
                <a16:creationId xmlns:a16="http://schemas.microsoft.com/office/drawing/2014/main" id="{1DAE27A9-867B-E9B9-6647-54454E88C9FF}"/>
              </a:ext>
            </a:extLst>
          </p:cNvPr>
          <p:cNvSpPr>
            <a:spLocks/>
          </p:cNvSpPr>
          <p:nvPr/>
        </p:nvSpPr>
        <p:spPr>
          <a:xfrm>
            <a:off x="-58356" y="41482"/>
            <a:ext cx="22020952" cy="25555073"/>
          </a:xfrm>
          <a:prstGeom prst="rect">
            <a:avLst/>
          </a:prstGeom>
          <a:solidFill>
            <a:srgbClr val="004F8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BAAAA06-1955-C747-9083-7198E572C3E9}"/>
              </a:ext>
            </a:extLst>
          </p:cNvPr>
          <p:cNvSpPr txBox="1">
            <a:spLocks/>
          </p:cNvSpPr>
          <p:nvPr/>
        </p:nvSpPr>
        <p:spPr>
          <a:xfrm>
            <a:off x="2986781" y="26470628"/>
            <a:ext cx="13542197" cy="2123658"/>
          </a:xfrm>
          <a:prstGeom prst="rect">
            <a:avLst/>
          </a:prstGeom>
          <a:noFill/>
        </p:spPr>
        <p:txBody>
          <a:bodyPr wrap="square" lIns="91440" tIns="45720" rIns="91440" bIns="45720" rtlCol="0" anchor="t">
            <a:spAutoFit/>
          </a:bodyPr>
          <a:lstStyle/>
          <a:p>
            <a:r>
              <a:rPr lang="en-US" sz="4400" b="1" dirty="0">
                <a:latin typeface="Calibri"/>
                <a:ea typeface="Calibri"/>
                <a:cs typeface="Calibri"/>
              </a:rPr>
              <a:t>Authors</a:t>
            </a:r>
          </a:p>
          <a:p>
            <a:r>
              <a:rPr lang="en-US" sz="4400" dirty="0">
                <a:latin typeface="Calibri"/>
                <a:ea typeface="Calibri"/>
                <a:cs typeface="Calibri"/>
              </a:rPr>
              <a:t>Blake </a:t>
            </a:r>
            <a:r>
              <a:rPr lang="en-US" sz="4400" dirty="0" err="1">
                <a:latin typeface="Calibri"/>
                <a:ea typeface="Calibri"/>
                <a:cs typeface="Calibri"/>
              </a:rPr>
              <a:t>DeHaas</a:t>
            </a:r>
            <a:r>
              <a:rPr lang="en-US" sz="4400" dirty="0">
                <a:latin typeface="Calibri"/>
                <a:ea typeface="Calibri"/>
                <a:cs typeface="Calibri"/>
              </a:rPr>
              <a:t>, Abbey Cohen, Jake Mendelssohn, </a:t>
            </a:r>
            <a:r>
              <a:rPr lang="en-US" sz="4400" i="1" dirty="0">
                <a:latin typeface="Calibri"/>
                <a:ea typeface="Calibri"/>
                <a:cs typeface="Calibri"/>
              </a:rPr>
              <a:t>Annelies Sticker, Jed </a:t>
            </a:r>
            <a:r>
              <a:rPr lang="en-US" sz="4400" i="1" dirty="0" err="1">
                <a:latin typeface="Calibri"/>
                <a:ea typeface="Calibri"/>
                <a:cs typeface="Calibri"/>
              </a:rPr>
              <a:t>Lenetsky</a:t>
            </a:r>
            <a:r>
              <a:rPr lang="en-US" sz="4400" i="1" dirty="0">
                <a:latin typeface="Calibri"/>
                <a:ea typeface="Calibri"/>
                <a:cs typeface="Calibri"/>
              </a:rPr>
              <a:t>, Alexandra Jahn</a:t>
            </a:r>
          </a:p>
        </p:txBody>
      </p:sp>
      <p:pic>
        <p:nvPicPr>
          <p:cNvPr id="5" name="Picture 4" descr="page1image50641744">
            <a:extLst>
              <a:ext uri="{FF2B5EF4-FFF2-40B4-BE49-F238E27FC236}">
                <a16:creationId xmlns:a16="http://schemas.microsoft.com/office/drawing/2014/main" id="{1658FADD-F66E-1A7E-8278-BDB13FCF2CE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68122" y="26105243"/>
            <a:ext cx="3597587" cy="26981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62" descr="atoc_logo_col_sq_lg.tif">
            <a:extLst>
              <a:ext uri="{FF2B5EF4-FFF2-40B4-BE49-F238E27FC236}">
                <a16:creationId xmlns:a16="http://schemas.microsoft.com/office/drawing/2014/main" id="{27853DFF-5460-D984-E894-DA79179DD5B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2050" y="26314390"/>
            <a:ext cx="2265587" cy="22798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844431D4-41F8-DEFF-BE20-64238B73135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163423" y="26314390"/>
            <a:ext cx="2267229" cy="22798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348EBCD-96C7-856D-B2A3-7217820F7E0A}"/>
              </a:ext>
            </a:extLst>
          </p:cNvPr>
          <p:cNvSpPr txBox="1">
            <a:spLocks/>
          </p:cNvSpPr>
          <p:nvPr/>
        </p:nvSpPr>
        <p:spPr>
          <a:xfrm>
            <a:off x="1075517" y="1174135"/>
            <a:ext cx="19322688" cy="92486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900" b="1" dirty="0">
                <a:solidFill>
                  <a:schemeClr val="bg1"/>
                </a:solidFill>
                <a:latin typeface="Calibri"/>
                <a:ea typeface="Segoe UI"/>
                <a:cs typeface="Calibri"/>
              </a:rPr>
              <a:t>For warming</a:t>
            </a:r>
            <a:r>
              <a:rPr lang="en-US" sz="11900" b="1" baseline="0" dirty="0">
                <a:solidFill>
                  <a:schemeClr val="bg1"/>
                </a:solidFill>
                <a:latin typeface="Calibri"/>
                <a:ea typeface="Segoe UI"/>
                <a:cs typeface="Calibri"/>
              </a:rPr>
              <a:t> </a:t>
            </a:r>
            <a:r>
              <a:rPr lang="en-US" sz="11900" b="1" dirty="0">
                <a:solidFill>
                  <a:schemeClr val="bg1"/>
                </a:solidFill>
                <a:latin typeface="Calibri"/>
                <a:ea typeface="Segoe UI"/>
                <a:cs typeface="Calibri"/>
              </a:rPr>
              <a:t>above 2</a:t>
            </a:r>
            <a:r>
              <a:rPr lang="en-US" sz="1200" dirty="0">
                <a:solidFill>
                  <a:srgbClr val="545454"/>
                </a:solidFill>
                <a:latin typeface="Helvetica"/>
                <a:ea typeface="Segoe UI"/>
                <a:cs typeface="Helvetica"/>
              </a:rPr>
              <a:t>°°</a:t>
            </a:r>
            <a:r>
              <a:rPr lang="en-US" sz="11900" b="1" dirty="0">
                <a:solidFill>
                  <a:schemeClr val="bg1"/>
                </a:solidFill>
                <a:latin typeface="Calibri"/>
                <a:ea typeface="Segoe UI"/>
                <a:cs typeface="Calibri"/>
              </a:rPr>
              <a:t>º</a:t>
            </a:r>
            <a:r>
              <a:rPr lang="en-US" sz="1200" dirty="0">
                <a:solidFill>
                  <a:srgbClr val="545454"/>
                </a:solidFill>
                <a:latin typeface="Helvetica"/>
                <a:ea typeface="Segoe UI"/>
                <a:cs typeface="Helvetica"/>
              </a:rPr>
              <a:t>°</a:t>
            </a:r>
            <a:r>
              <a:rPr lang="en-US" sz="11900" b="1" dirty="0">
                <a:solidFill>
                  <a:schemeClr val="bg1"/>
                </a:solidFill>
                <a:latin typeface="Calibri"/>
                <a:ea typeface="Segoe UI"/>
                <a:cs typeface="Calibri"/>
              </a:rPr>
              <a:t>C</a:t>
            </a:r>
            <a:r>
              <a:rPr lang="en-US" sz="11900" b="1" baseline="0" dirty="0">
                <a:solidFill>
                  <a:schemeClr val="bg1"/>
                </a:solidFill>
                <a:latin typeface="Calibri"/>
                <a:ea typeface="Segoe UI"/>
                <a:cs typeface="Calibri"/>
              </a:rPr>
              <a:t>, </a:t>
            </a:r>
            <a:r>
              <a:rPr lang="en-US" sz="11900" dirty="0">
                <a:solidFill>
                  <a:schemeClr val="bg1"/>
                </a:solidFill>
                <a:latin typeface="Calibri"/>
                <a:ea typeface="Segoe UI"/>
                <a:cs typeface="Calibri"/>
              </a:rPr>
              <a:t>​</a:t>
            </a:r>
            <a:endParaRPr lang="en-US" sz="11900" dirty="0">
              <a:solidFill>
                <a:schemeClr val="bg1"/>
              </a:solidFill>
              <a:latin typeface="Calibri"/>
              <a:cs typeface="Calibri"/>
            </a:endParaRPr>
          </a:p>
          <a:p>
            <a:pPr algn="ctr"/>
            <a:r>
              <a:rPr lang="en-US" sz="11900" b="1" dirty="0">
                <a:solidFill>
                  <a:schemeClr val="bg1"/>
                </a:solidFill>
                <a:latin typeface="Calibri"/>
                <a:ea typeface="Calibri"/>
                <a:cs typeface="Calibri"/>
              </a:rPr>
              <a:t>the </a:t>
            </a:r>
            <a:r>
              <a:rPr lang="en-US" sz="1200" dirty="0">
                <a:solidFill>
                  <a:srgbClr val="545454"/>
                </a:solidFill>
                <a:latin typeface="Helvetica"/>
                <a:ea typeface="Calibri"/>
                <a:cs typeface="Helvetica"/>
              </a:rPr>
              <a:t>°</a:t>
            </a:r>
            <a:r>
              <a:rPr lang="en-US" sz="11900" b="1" dirty="0">
                <a:solidFill>
                  <a:schemeClr val="bg1"/>
                </a:solidFill>
                <a:latin typeface="Calibri"/>
                <a:ea typeface="Calibri"/>
                <a:cs typeface="Calibri"/>
              </a:rPr>
              <a:t>average time to lose the </a:t>
            </a:r>
          </a:p>
          <a:p>
            <a:pPr algn="ctr"/>
            <a:r>
              <a:rPr lang="en-US" sz="11900" b="1" dirty="0">
                <a:solidFill>
                  <a:schemeClr val="bg1"/>
                </a:solidFill>
                <a:latin typeface="Calibri"/>
                <a:ea typeface="Calibri"/>
                <a:cs typeface="Calibri"/>
              </a:rPr>
              <a:t>last 1 million km</a:t>
            </a:r>
            <a:r>
              <a:rPr lang="en-US" sz="11900" b="1" baseline="30000" dirty="0">
                <a:solidFill>
                  <a:schemeClr val="bg1"/>
                </a:solidFill>
                <a:latin typeface="Calibri"/>
                <a:ea typeface="Calibri"/>
                <a:cs typeface="Calibri"/>
              </a:rPr>
              <a:t>2</a:t>
            </a:r>
            <a:r>
              <a:rPr lang="en-US" sz="11900" b="1" dirty="0">
                <a:solidFill>
                  <a:schemeClr val="bg1"/>
                </a:solidFill>
                <a:latin typeface="Calibri"/>
                <a:ea typeface="Calibri"/>
                <a:cs typeface="Calibri"/>
              </a:rPr>
              <a:t> of Arctic sea-ice is shorter </a:t>
            </a:r>
          </a:p>
          <a:p>
            <a:pPr algn="ctr"/>
            <a:r>
              <a:rPr lang="en-US" sz="11900" b="1" dirty="0">
                <a:solidFill>
                  <a:schemeClr val="bg1"/>
                </a:solidFill>
                <a:latin typeface="Calibri" panose="020F0502020204030204" pitchFamily="34" charset="0"/>
                <a:cs typeface="Calibri" panose="020F0502020204030204" pitchFamily="34" charset="0"/>
              </a:rPr>
              <a:t>for higher emission scenarios</a:t>
            </a:r>
          </a:p>
        </p:txBody>
      </p:sp>
      <p:graphicFrame>
        <p:nvGraphicFramePr>
          <p:cNvPr id="24" name="Table 23">
            <a:extLst>
              <a:ext uri="{FF2B5EF4-FFF2-40B4-BE49-F238E27FC236}">
                <a16:creationId xmlns:a16="http://schemas.microsoft.com/office/drawing/2014/main" id="{E693A1F1-DC8D-CEF8-1700-C8B78AFD1C7F}"/>
              </a:ext>
            </a:extLst>
          </p:cNvPr>
          <p:cNvGraphicFramePr>
            <a:graphicFrameLocks/>
          </p:cNvGraphicFramePr>
          <p:nvPr>
            <p:extLst>
              <p:ext uri="{D42A27DB-BD31-4B8C-83A1-F6EECF244321}">
                <p14:modId xmlns:p14="http://schemas.microsoft.com/office/powerpoint/2010/main" val="2183922869"/>
              </p:ext>
            </p:extLst>
          </p:nvPr>
        </p:nvGraphicFramePr>
        <p:xfrm>
          <a:off x="22412237" y="13189753"/>
          <a:ext cx="21018415" cy="11623762"/>
        </p:xfrm>
        <a:graphic>
          <a:graphicData uri="http://schemas.openxmlformats.org/drawingml/2006/table">
            <a:tbl>
              <a:tblPr firstRow="1" bandRow="1">
                <a:tableStyleId>{5C22544A-7EE6-4342-B048-85BDC9FD1C3A}</a:tableStyleId>
              </a:tblPr>
              <a:tblGrid>
                <a:gridCol w="5917965">
                  <a:extLst>
                    <a:ext uri="{9D8B030D-6E8A-4147-A177-3AD203B41FA5}">
                      <a16:colId xmlns:a16="http://schemas.microsoft.com/office/drawing/2014/main" val="1174369384"/>
                    </a:ext>
                  </a:extLst>
                </a:gridCol>
                <a:gridCol w="6054102">
                  <a:extLst>
                    <a:ext uri="{9D8B030D-6E8A-4147-A177-3AD203B41FA5}">
                      <a16:colId xmlns:a16="http://schemas.microsoft.com/office/drawing/2014/main" val="3977358108"/>
                    </a:ext>
                  </a:extLst>
                </a:gridCol>
                <a:gridCol w="9046348">
                  <a:extLst>
                    <a:ext uri="{9D8B030D-6E8A-4147-A177-3AD203B41FA5}">
                      <a16:colId xmlns:a16="http://schemas.microsoft.com/office/drawing/2014/main" val="1660621738"/>
                    </a:ext>
                  </a:extLst>
                </a:gridCol>
              </a:tblGrid>
              <a:tr h="3704280">
                <a:tc>
                  <a:txBody>
                    <a:bodyPr/>
                    <a:lstStyle/>
                    <a:p>
                      <a:pPr algn="ctr"/>
                      <a:r>
                        <a:rPr lang="en-US" sz="7500" dirty="0">
                          <a:ln>
                            <a:noFill/>
                          </a:ln>
                          <a:latin typeface="Calibri" panose="020F0502020204030204" pitchFamily="34" charset="0"/>
                          <a:cs typeface="Calibri" panose="020F0502020204030204" pitchFamily="34" charset="0"/>
                        </a:rPr>
                        <a:t>Scenario</a:t>
                      </a:r>
                    </a:p>
                  </a:txBody>
                  <a:tcPr anchor="ctr">
                    <a:solidFill>
                      <a:srgbClr val="004F8D"/>
                    </a:solidFill>
                  </a:tcPr>
                </a:tc>
                <a:tc>
                  <a:txBody>
                    <a:bodyPr/>
                    <a:lstStyle/>
                    <a:p>
                      <a:pPr algn="ctr"/>
                      <a:r>
                        <a:rPr lang="en-US" sz="7500" dirty="0">
                          <a:ln>
                            <a:noFill/>
                          </a:ln>
                          <a:latin typeface="Calibri" panose="020F0502020204030204" pitchFamily="34" charset="0"/>
                          <a:cs typeface="Calibri" panose="020F0502020204030204" pitchFamily="34" charset="0"/>
                        </a:rPr>
                        <a:t>Mid-Century Warming (ºC)</a:t>
                      </a:r>
                    </a:p>
                  </a:txBody>
                  <a:tcPr anchor="ctr">
                    <a:solidFill>
                      <a:srgbClr val="004F8D"/>
                    </a:solidFill>
                  </a:tcPr>
                </a:tc>
                <a:tc>
                  <a:txBody>
                    <a:bodyPr/>
                    <a:lstStyle/>
                    <a:p>
                      <a:pPr algn="ctr"/>
                      <a:r>
                        <a:rPr lang="en-US" sz="7500" dirty="0">
                          <a:ln>
                            <a:noFill/>
                          </a:ln>
                          <a:latin typeface="Calibri" panose="020F0502020204030204" pitchFamily="34" charset="0"/>
                          <a:cs typeface="Calibri" panose="020F0502020204030204" pitchFamily="34" charset="0"/>
                        </a:rPr>
                        <a:t>Duration: Practical to Actual (years) Interquartile Range</a:t>
                      </a:r>
                    </a:p>
                  </a:txBody>
                  <a:tcPr anchor="ctr">
                    <a:solidFill>
                      <a:srgbClr val="004F8D"/>
                    </a:solidFill>
                  </a:tcPr>
                </a:tc>
                <a:extLst>
                  <a:ext uri="{0D108BD9-81ED-4DB2-BD59-A6C34878D82A}">
                    <a16:rowId xmlns:a16="http://schemas.microsoft.com/office/drawing/2014/main" val="2174242125"/>
                  </a:ext>
                </a:extLst>
              </a:tr>
              <a:tr h="1642559">
                <a:tc>
                  <a:txBody>
                    <a:bodyPr/>
                    <a:lstStyle/>
                    <a:p>
                      <a:pPr algn="ctr"/>
                      <a:r>
                        <a:rPr lang="en-US" sz="7500" dirty="0">
                          <a:ln>
                            <a:noFill/>
                          </a:ln>
                          <a:solidFill>
                            <a:srgbClr val="146082"/>
                          </a:solidFill>
                          <a:latin typeface="Calibri" panose="020F0502020204030204" pitchFamily="34" charset="0"/>
                          <a:cs typeface="Calibri" panose="020F0502020204030204" pitchFamily="34" charset="0"/>
                        </a:rPr>
                        <a:t>SSP 1-1.9</a:t>
                      </a:r>
                    </a:p>
                  </a:txBody>
                  <a:tcPr anchor="ctr">
                    <a:solidFill>
                      <a:schemeClr val="accent1">
                        <a:tint val="40000"/>
                        <a:alpha val="90000"/>
                      </a:schemeClr>
                    </a:solidFill>
                  </a:tcPr>
                </a:tc>
                <a:tc>
                  <a:txBody>
                    <a:bodyPr/>
                    <a:lstStyle/>
                    <a:p>
                      <a:pPr marL="0" marR="0" lvl="0" indent="0" algn="ctr" defTabSz="3901470" rtl="0">
                        <a:lnSpc>
                          <a:spcPct val="100000"/>
                        </a:lnSpc>
                        <a:spcBef>
                          <a:spcPts val="0"/>
                        </a:spcBef>
                        <a:spcAft>
                          <a:spcPts val="0"/>
                        </a:spcAft>
                        <a:buClrTx/>
                        <a:buSzTx/>
                        <a:buFontTx/>
                        <a:buNone/>
                        <a:tabLst/>
                        <a:defRPr/>
                      </a:pPr>
                      <a:r>
                        <a:rPr lang="en-US" sz="7500" b="0" i="0" u="none" strike="noStrike" kern="1200" cap="none" spc="0" normalizeH="0" baseline="0" noProof="0">
                          <a:ln>
                            <a:noFill/>
                          </a:ln>
                          <a:solidFill>
                            <a:srgbClr val="146082"/>
                          </a:solidFill>
                          <a:effectLst/>
                          <a:uLnTx/>
                          <a:uFillTx/>
                          <a:latin typeface="Calibri" panose="020F0502020204030204" pitchFamily="34" charset="0"/>
                          <a:ea typeface="+mn-ea"/>
                          <a:cs typeface="Calibri" panose="020F0502020204030204" pitchFamily="34" charset="0"/>
                        </a:rPr>
                        <a:t>1.6 </a:t>
                      </a:r>
                      <a:endParaRPr kumimoji="0" lang="en-US" sz="7500" b="0" i="0" u="none" strike="noStrike" kern="1200" cap="none" spc="0" normalizeH="0" baseline="0" noProof="0">
                        <a:ln>
                          <a:noFill/>
                        </a:ln>
                        <a:solidFill>
                          <a:srgbClr val="146082"/>
                        </a:solidFill>
                        <a:effectLst/>
                        <a:uLnTx/>
                        <a:uFillTx/>
                        <a:latin typeface="Calibri" panose="020F0502020204030204" pitchFamily="34" charset="0"/>
                        <a:ea typeface="+mn-ea"/>
                        <a:cs typeface="Calibri" panose="020F0502020204030204" pitchFamily="34" charset="0"/>
                      </a:endParaRPr>
                    </a:p>
                  </a:txBody>
                  <a:tcPr anchor="ctr">
                    <a:solidFill>
                      <a:schemeClr val="accent1">
                        <a:tint val="40000"/>
                        <a:alpha val="90000"/>
                      </a:schemeClr>
                    </a:solidFill>
                  </a:tcPr>
                </a:tc>
                <a:tc>
                  <a:txBody>
                    <a:bodyPr/>
                    <a:lstStyle/>
                    <a:p>
                      <a:pPr marL="0" marR="0" lvl="0" indent="0" algn="ctr" defTabSz="3901470" rtl="0">
                        <a:lnSpc>
                          <a:spcPct val="100000"/>
                        </a:lnSpc>
                        <a:spcBef>
                          <a:spcPts val="0"/>
                        </a:spcBef>
                        <a:spcAft>
                          <a:spcPts val="0"/>
                        </a:spcAft>
                        <a:buClrTx/>
                        <a:buSzTx/>
                        <a:buFontTx/>
                        <a:buNone/>
                        <a:tabLst/>
                        <a:defRPr/>
                      </a:pPr>
                      <a:r>
                        <a:rPr kumimoji="0" lang="en-US" sz="7500" b="0" i="0" u="none" strike="noStrike" kern="1200" cap="none" spc="0" normalizeH="0" baseline="0" noProof="0">
                          <a:ln>
                            <a:noFill/>
                          </a:ln>
                          <a:solidFill>
                            <a:srgbClr val="146082"/>
                          </a:solidFill>
                          <a:effectLst/>
                          <a:uLnTx/>
                          <a:uFillTx/>
                          <a:latin typeface="Calibri" panose="020F0502020204030204" pitchFamily="34" charset="0"/>
                          <a:ea typeface="+mn-ea"/>
                          <a:cs typeface="Calibri" panose="020F0502020204030204" pitchFamily="34" charset="0"/>
                        </a:rPr>
                        <a:t>Never</a:t>
                      </a:r>
                    </a:p>
                  </a:txBody>
                  <a:tcPr anchor="ctr">
                    <a:solidFill>
                      <a:schemeClr val="accent1">
                        <a:tint val="40000"/>
                        <a:alpha val="90000"/>
                      </a:schemeClr>
                    </a:solidFill>
                  </a:tcPr>
                </a:tc>
                <a:extLst>
                  <a:ext uri="{0D108BD9-81ED-4DB2-BD59-A6C34878D82A}">
                    <a16:rowId xmlns:a16="http://schemas.microsoft.com/office/drawing/2014/main" val="1395840398"/>
                  </a:ext>
                </a:extLst>
              </a:tr>
              <a:tr h="1642559">
                <a:tc>
                  <a:txBody>
                    <a:bodyPr/>
                    <a:lstStyle/>
                    <a:p>
                      <a:pPr marL="0" marR="0" lvl="0" indent="0" algn="ctr" defTabSz="3901470" rtl="0" eaLnBrk="1" fontAlgn="auto" latinLnBrk="0" hangingPunct="1">
                        <a:lnSpc>
                          <a:spcPct val="100000"/>
                        </a:lnSpc>
                        <a:spcBef>
                          <a:spcPts val="0"/>
                        </a:spcBef>
                        <a:spcAft>
                          <a:spcPts val="0"/>
                        </a:spcAft>
                        <a:buClrTx/>
                        <a:buSzTx/>
                        <a:buFontTx/>
                        <a:buNone/>
                        <a:tabLst/>
                        <a:defRPr/>
                      </a:pPr>
                      <a:r>
                        <a:rPr lang="en-US" sz="7500">
                          <a:ln>
                            <a:noFill/>
                          </a:ln>
                          <a:solidFill>
                            <a:srgbClr val="146082"/>
                          </a:solidFill>
                          <a:latin typeface="Calibri" panose="020F0502020204030204" pitchFamily="34" charset="0"/>
                          <a:cs typeface="Calibri" panose="020F0502020204030204" pitchFamily="34" charset="0"/>
                        </a:rPr>
                        <a:t>SSP 1-2.6</a:t>
                      </a:r>
                    </a:p>
                  </a:txBody>
                  <a:tcPr anchor="ctr">
                    <a:solidFill>
                      <a:schemeClr val="accent1">
                        <a:tint val="20000"/>
                        <a:alpha val="90000"/>
                      </a:schemeClr>
                    </a:solidFill>
                  </a:tcPr>
                </a:tc>
                <a:tc>
                  <a:txBody>
                    <a:bodyPr/>
                    <a:lstStyle/>
                    <a:p>
                      <a:pPr marL="0" marR="0" lvl="0" indent="0" algn="ctr" defTabSz="3901470" rtl="0" eaLnBrk="1" fontAlgn="auto" latinLnBrk="0" hangingPunct="1">
                        <a:lnSpc>
                          <a:spcPct val="100000"/>
                        </a:lnSpc>
                        <a:spcBef>
                          <a:spcPts val="0"/>
                        </a:spcBef>
                        <a:spcAft>
                          <a:spcPts val="0"/>
                        </a:spcAft>
                        <a:buClrTx/>
                        <a:buSzTx/>
                        <a:buFontTx/>
                        <a:buNone/>
                        <a:tabLst/>
                        <a:defRPr/>
                      </a:pPr>
                      <a:r>
                        <a:rPr lang="en-US" sz="7500" b="0" i="0" u="none" strike="noStrike" kern="1200" cap="none" spc="0" normalizeH="0" baseline="0" noProof="0">
                          <a:ln>
                            <a:noFill/>
                          </a:ln>
                          <a:solidFill>
                            <a:srgbClr val="146082"/>
                          </a:solidFill>
                          <a:effectLst/>
                          <a:uLnTx/>
                          <a:uFillTx/>
                          <a:latin typeface="Calibri" panose="020F0502020204030204" pitchFamily="34" charset="0"/>
                          <a:ea typeface="+mn-ea"/>
                          <a:cs typeface="Calibri" panose="020F0502020204030204" pitchFamily="34" charset="0"/>
                        </a:rPr>
                        <a:t>1.7 </a:t>
                      </a:r>
                      <a:endParaRPr kumimoji="0" lang="en-US" sz="7500" b="0" i="0" u="none" strike="noStrike" kern="1200" cap="none" spc="0" normalizeH="0" baseline="0" noProof="0">
                        <a:ln>
                          <a:noFill/>
                        </a:ln>
                        <a:solidFill>
                          <a:srgbClr val="146082"/>
                        </a:solidFill>
                        <a:effectLst/>
                        <a:uLnTx/>
                        <a:uFillTx/>
                        <a:latin typeface="Calibri" panose="020F0502020204030204" pitchFamily="34" charset="0"/>
                        <a:ea typeface="+mn-ea"/>
                        <a:cs typeface="Calibri" panose="020F0502020204030204" pitchFamily="34" charset="0"/>
                      </a:endParaRPr>
                    </a:p>
                  </a:txBody>
                  <a:tcPr anchor="ctr">
                    <a:solidFill>
                      <a:schemeClr val="accent1">
                        <a:tint val="20000"/>
                        <a:alpha val="90000"/>
                      </a:schemeClr>
                    </a:solidFill>
                  </a:tcPr>
                </a:tc>
                <a:tc>
                  <a:txBody>
                    <a:bodyPr/>
                    <a:lstStyle/>
                    <a:p>
                      <a:pPr marL="0" marR="0" lvl="0" indent="0" algn="ctr" defTabSz="3901470" rtl="0" eaLnBrk="1" fontAlgn="auto" latinLnBrk="0" hangingPunct="1">
                        <a:lnSpc>
                          <a:spcPct val="100000"/>
                        </a:lnSpc>
                        <a:spcBef>
                          <a:spcPts val="0"/>
                        </a:spcBef>
                        <a:spcAft>
                          <a:spcPts val="0"/>
                        </a:spcAft>
                        <a:buClrTx/>
                        <a:buSzTx/>
                        <a:buFontTx/>
                        <a:buNone/>
                        <a:tabLst/>
                        <a:defRPr/>
                      </a:pPr>
                      <a:r>
                        <a:rPr kumimoji="0" lang="en-US" sz="7500" b="0" i="0" u="none" strike="noStrike" kern="1200" cap="none" spc="0" normalizeH="0" baseline="0" noProof="0" dirty="0">
                          <a:ln>
                            <a:noFill/>
                          </a:ln>
                          <a:solidFill>
                            <a:srgbClr val="146082"/>
                          </a:solidFill>
                          <a:effectLst/>
                          <a:uLnTx/>
                          <a:uFillTx/>
                          <a:latin typeface="Calibri" panose="020F0502020204030204" pitchFamily="34" charset="0"/>
                          <a:ea typeface="+mn-ea"/>
                          <a:cs typeface="Calibri" panose="020F0502020204030204" pitchFamily="34" charset="0"/>
                        </a:rPr>
                        <a:t>Never</a:t>
                      </a:r>
                    </a:p>
                  </a:txBody>
                  <a:tcPr anchor="ctr">
                    <a:solidFill>
                      <a:schemeClr val="accent1">
                        <a:tint val="20000"/>
                        <a:alpha val="90000"/>
                      </a:schemeClr>
                    </a:solidFill>
                  </a:tcPr>
                </a:tc>
                <a:extLst>
                  <a:ext uri="{0D108BD9-81ED-4DB2-BD59-A6C34878D82A}">
                    <a16:rowId xmlns:a16="http://schemas.microsoft.com/office/drawing/2014/main" val="773365843"/>
                  </a:ext>
                </a:extLst>
              </a:tr>
              <a:tr h="1642559">
                <a:tc>
                  <a:txBody>
                    <a:bodyPr/>
                    <a:lstStyle/>
                    <a:p>
                      <a:pPr marL="0" marR="0" lvl="0" indent="0" algn="ctr" defTabSz="3901470" rtl="0" eaLnBrk="1" fontAlgn="auto" latinLnBrk="0" hangingPunct="1">
                        <a:lnSpc>
                          <a:spcPct val="100000"/>
                        </a:lnSpc>
                        <a:spcBef>
                          <a:spcPts val="0"/>
                        </a:spcBef>
                        <a:spcAft>
                          <a:spcPts val="0"/>
                        </a:spcAft>
                        <a:buClrTx/>
                        <a:buSzTx/>
                        <a:buFontTx/>
                        <a:buNone/>
                        <a:tabLst/>
                        <a:defRPr/>
                      </a:pPr>
                      <a:r>
                        <a:rPr lang="en-US" sz="7500">
                          <a:ln>
                            <a:noFill/>
                          </a:ln>
                          <a:solidFill>
                            <a:srgbClr val="146082"/>
                          </a:solidFill>
                          <a:latin typeface="Calibri" panose="020F0502020204030204" pitchFamily="34" charset="0"/>
                          <a:cs typeface="Calibri" panose="020F0502020204030204" pitchFamily="34" charset="0"/>
                        </a:rPr>
                        <a:t>SSP 2-4.5</a:t>
                      </a:r>
                    </a:p>
                  </a:txBody>
                  <a:tcPr anchor="ctr">
                    <a:solidFill>
                      <a:schemeClr val="accent1">
                        <a:tint val="40000"/>
                        <a:alpha val="90000"/>
                      </a:schemeClr>
                    </a:solidFill>
                  </a:tcPr>
                </a:tc>
                <a:tc>
                  <a:txBody>
                    <a:bodyPr/>
                    <a:lstStyle/>
                    <a:p>
                      <a:pPr marL="0" marR="0" lvl="0" indent="0" algn="ctr" defTabSz="3901470" rtl="0" eaLnBrk="1" fontAlgn="auto" latinLnBrk="0" hangingPunct="1">
                        <a:lnSpc>
                          <a:spcPct val="100000"/>
                        </a:lnSpc>
                        <a:spcBef>
                          <a:spcPts val="0"/>
                        </a:spcBef>
                        <a:spcAft>
                          <a:spcPts val="0"/>
                        </a:spcAft>
                        <a:buClrTx/>
                        <a:buSzTx/>
                        <a:buFontTx/>
                        <a:buNone/>
                        <a:tabLst/>
                        <a:defRPr/>
                      </a:pPr>
                      <a:r>
                        <a:rPr lang="en-US" sz="7500" b="0" i="0" u="none" strike="noStrike" kern="1200" cap="none" spc="0" normalizeH="0" baseline="0" noProof="0">
                          <a:ln>
                            <a:noFill/>
                          </a:ln>
                          <a:solidFill>
                            <a:srgbClr val="146082"/>
                          </a:solidFill>
                          <a:effectLst/>
                          <a:uLnTx/>
                          <a:uFillTx/>
                          <a:latin typeface="Calibri" panose="020F0502020204030204" pitchFamily="34" charset="0"/>
                          <a:ea typeface="+mn-ea"/>
                          <a:cs typeface="Calibri" panose="020F0502020204030204" pitchFamily="34" charset="0"/>
                        </a:rPr>
                        <a:t>2.0 </a:t>
                      </a:r>
                      <a:endParaRPr kumimoji="0" lang="en-US" sz="7500" b="0" i="0" u="none" strike="noStrike" kern="1200" cap="none" spc="0" normalizeH="0" baseline="0" noProof="0">
                        <a:ln>
                          <a:noFill/>
                        </a:ln>
                        <a:solidFill>
                          <a:srgbClr val="146082"/>
                        </a:solidFill>
                        <a:effectLst/>
                        <a:uLnTx/>
                        <a:uFillTx/>
                        <a:latin typeface="Calibri" panose="020F0502020204030204" pitchFamily="34" charset="0"/>
                        <a:ea typeface="+mn-ea"/>
                        <a:cs typeface="Calibri" panose="020F0502020204030204" pitchFamily="34" charset="0"/>
                      </a:endParaRPr>
                    </a:p>
                  </a:txBody>
                  <a:tcPr anchor="ctr">
                    <a:solidFill>
                      <a:schemeClr val="accent1">
                        <a:tint val="40000"/>
                        <a:alpha val="90000"/>
                      </a:schemeClr>
                    </a:solidFill>
                  </a:tcPr>
                </a:tc>
                <a:tc>
                  <a:txBody>
                    <a:bodyPr/>
                    <a:lstStyle/>
                    <a:p>
                      <a:pPr lvl="0" algn="ctr">
                        <a:lnSpc>
                          <a:spcPct val="100000"/>
                        </a:lnSpc>
                        <a:spcBef>
                          <a:spcPts val="0"/>
                        </a:spcBef>
                        <a:spcAft>
                          <a:spcPts val="0"/>
                        </a:spcAft>
                        <a:buNone/>
                      </a:pPr>
                      <a:r>
                        <a:rPr lang="en-US" sz="7500" b="0" i="0" u="none" strike="noStrike" kern="1200" cap="none" spc="0" normalizeH="0" baseline="0" noProof="0" dirty="0">
                          <a:ln>
                            <a:noFill/>
                          </a:ln>
                          <a:solidFill>
                            <a:srgbClr val="146082"/>
                          </a:solidFill>
                          <a:effectLst/>
                          <a:uLnTx/>
                          <a:uFillTx/>
                          <a:latin typeface="Calibri" panose="020F0502020204030204" pitchFamily="34" charset="0"/>
                          <a:cs typeface="Calibri" panose="020F0502020204030204" pitchFamily="34" charset="0"/>
                        </a:rPr>
                        <a:t>21.5-41</a:t>
                      </a:r>
                      <a:endParaRPr lang="en-US" sz="75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a:txBody>
                  <a:tcPr anchor="ctr">
                    <a:solidFill>
                      <a:schemeClr val="accent1">
                        <a:tint val="40000"/>
                        <a:alpha val="90000"/>
                      </a:schemeClr>
                    </a:solidFill>
                  </a:tcPr>
                </a:tc>
                <a:extLst>
                  <a:ext uri="{0D108BD9-81ED-4DB2-BD59-A6C34878D82A}">
                    <a16:rowId xmlns:a16="http://schemas.microsoft.com/office/drawing/2014/main" val="329995486"/>
                  </a:ext>
                </a:extLst>
              </a:tr>
              <a:tr h="1642559">
                <a:tc>
                  <a:txBody>
                    <a:bodyPr/>
                    <a:lstStyle/>
                    <a:p>
                      <a:pPr marL="0" marR="0" lvl="0" indent="0" algn="ctr" defTabSz="3901470" rtl="0" eaLnBrk="1" fontAlgn="auto" latinLnBrk="0" hangingPunct="1">
                        <a:lnSpc>
                          <a:spcPct val="100000"/>
                        </a:lnSpc>
                        <a:spcBef>
                          <a:spcPts val="0"/>
                        </a:spcBef>
                        <a:spcAft>
                          <a:spcPts val="0"/>
                        </a:spcAft>
                        <a:buClrTx/>
                        <a:buSzTx/>
                        <a:buFontTx/>
                        <a:buNone/>
                        <a:tabLst/>
                        <a:defRPr/>
                      </a:pPr>
                      <a:r>
                        <a:rPr lang="en-US" sz="7500">
                          <a:ln>
                            <a:noFill/>
                          </a:ln>
                          <a:solidFill>
                            <a:srgbClr val="146082"/>
                          </a:solidFill>
                          <a:latin typeface="Calibri" panose="020F0502020204030204" pitchFamily="34" charset="0"/>
                          <a:cs typeface="Calibri" panose="020F0502020204030204" pitchFamily="34" charset="0"/>
                        </a:rPr>
                        <a:t>SSP 3-7.0</a:t>
                      </a:r>
                    </a:p>
                  </a:txBody>
                  <a:tcPr anchor="ctr">
                    <a:solidFill>
                      <a:schemeClr val="accent1">
                        <a:tint val="20000"/>
                        <a:alpha val="90000"/>
                      </a:schemeClr>
                    </a:solidFill>
                  </a:tcPr>
                </a:tc>
                <a:tc>
                  <a:txBody>
                    <a:bodyPr/>
                    <a:lstStyle/>
                    <a:p>
                      <a:pPr marL="0" marR="0" lvl="0" indent="0" algn="ctr" defTabSz="3901470" rtl="0" eaLnBrk="1" fontAlgn="auto" latinLnBrk="0" hangingPunct="1">
                        <a:lnSpc>
                          <a:spcPct val="100000"/>
                        </a:lnSpc>
                        <a:spcBef>
                          <a:spcPts val="0"/>
                        </a:spcBef>
                        <a:spcAft>
                          <a:spcPts val="0"/>
                        </a:spcAft>
                        <a:buClrTx/>
                        <a:buSzTx/>
                        <a:buFontTx/>
                        <a:buNone/>
                        <a:tabLst/>
                        <a:defRPr/>
                      </a:pPr>
                      <a:r>
                        <a:rPr lang="en-US" sz="7500" b="0" i="0" u="none" strike="noStrike" kern="1200" cap="none" spc="0" normalizeH="0" baseline="0" noProof="0">
                          <a:ln>
                            <a:noFill/>
                          </a:ln>
                          <a:solidFill>
                            <a:srgbClr val="146082"/>
                          </a:solidFill>
                          <a:effectLst/>
                          <a:uLnTx/>
                          <a:uFillTx/>
                          <a:latin typeface="Calibri" panose="020F0502020204030204" pitchFamily="34" charset="0"/>
                          <a:ea typeface="+mn-ea"/>
                          <a:cs typeface="Calibri" panose="020F0502020204030204" pitchFamily="34" charset="0"/>
                        </a:rPr>
                        <a:t>2.1 </a:t>
                      </a:r>
                      <a:endParaRPr kumimoji="0" lang="en-US" sz="7500" b="0" i="0" u="none" strike="noStrike" kern="1200" cap="none" spc="0" normalizeH="0" baseline="0" noProof="0">
                        <a:ln>
                          <a:noFill/>
                        </a:ln>
                        <a:solidFill>
                          <a:srgbClr val="146082"/>
                        </a:solidFill>
                        <a:effectLst/>
                        <a:uLnTx/>
                        <a:uFillTx/>
                        <a:latin typeface="Calibri" panose="020F0502020204030204" pitchFamily="34" charset="0"/>
                        <a:ea typeface="+mn-ea"/>
                        <a:cs typeface="Calibri" panose="020F0502020204030204" pitchFamily="34" charset="0"/>
                      </a:endParaRPr>
                    </a:p>
                  </a:txBody>
                  <a:tcPr anchor="ctr">
                    <a:solidFill>
                      <a:schemeClr val="accent1">
                        <a:tint val="20000"/>
                        <a:alpha val="90000"/>
                      </a:schemeClr>
                    </a:solidFill>
                  </a:tcPr>
                </a:tc>
                <a:tc>
                  <a:txBody>
                    <a:bodyPr/>
                    <a:lstStyle/>
                    <a:p>
                      <a:pPr marL="0" marR="0" lvl="0" indent="0" algn="ctr" defTabSz="3901470" rtl="0" eaLnBrk="1" fontAlgn="auto" latinLnBrk="0" hangingPunct="1">
                        <a:lnSpc>
                          <a:spcPct val="100000"/>
                        </a:lnSpc>
                        <a:spcBef>
                          <a:spcPts val="0"/>
                        </a:spcBef>
                        <a:spcAft>
                          <a:spcPts val="0"/>
                        </a:spcAft>
                        <a:buClrTx/>
                        <a:buSzTx/>
                        <a:buFontTx/>
                        <a:buNone/>
                        <a:tabLst/>
                        <a:defRPr/>
                      </a:pPr>
                      <a:r>
                        <a:rPr kumimoji="0" lang="en-US" sz="7500" b="0" i="0" u="none" strike="noStrike" kern="1200" cap="none" spc="0" normalizeH="0" baseline="0" noProof="0">
                          <a:ln>
                            <a:noFill/>
                          </a:ln>
                          <a:solidFill>
                            <a:srgbClr val="146082"/>
                          </a:solidFill>
                          <a:effectLst/>
                          <a:uLnTx/>
                          <a:uFillTx/>
                          <a:latin typeface="Calibri" panose="020F0502020204030204" pitchFamily="34" charset="0"/>
                          <a:ea typeface="+mn-ea"/>
                          <a:cs typeface="Calibri" panose="020F0502020204030204" pitchFamily="34" charset="0"/>
                        </a:rPr>
                        <a:t>11.3-26.8</a:t>
                      </a:r>
                    </a:p>
                  </a:txBody>
                  <a:tcPr anchor="ctr">
                    <a:solidFill>
                      <a:schemeClr val="accent1">
                        <a:tint val="20000"/>
                        <a:alpha val="90000"/>
                      </a:schemeClr>
                    </a:solidFill>
                  </a:tcPr>
                </a:tc>
                <a:extLst>
                  <a:ext uri="{0D108BD9-81ED-4DB2-BD59-A6C34878D82A}">
                    <a16:rowId xmlns:a16="http://schemas.microsoft.com/office/drawing/2014/main" val="123071829"/>
                  </a:ext>
                </a:extLst>
              </a:tr>
              <a:tr h="1349246">
                <a:tc>
                  <a:txBody>
                    <a:bodyPr/>
                    <a:lstStyle/>
                    <a:p>
                      <a:pPr marL="0" marR="0" lvl="0" indent="0" algn="ctr" defTabSz="3901470" rtl="0" eaLnBrk="1" fontAlgn="auto" latinLnBrk="0" hangingPunct="1">
                        <a:lnSpc>
                          <a:spcPct val="100000"/>
                        </a:lnSpc>
                        <a:spcBef>
                          <a:spcPts val="0"/>
                        </a:spcBef>
                        <a:spcAft>
                          <a:spcPts val="0"/>
                        </a:spcAft>
                        <a:buClrTx/>
                        <a:buSzTx/>
                        <a:buFontTx/>
                        <a:buNone/>
                        <a:tabLst/>
                        <a:defRPr/>
                      </a:pPr>
                      <a:r>
                        <a:rPr lang="en-US" sz="7500">
                          <a:ln>
                            <a:noFill/>
                          </a:ln>
                          <a:solidFill>
                            <a:srgbClr val="146082"/>
                          </a:solidFill>
                          <a:latin typeface="Calibri" panose="020F0502020204030204" pitchFamily="34" charset="0"/>
                          <a:cs typeface="Calibri" panose="020F0502020204030204" pitchFamily="34" charset="0"/>
                        </a:rPr>
                        <a:t>SSP 5-8.5</a:t>
                      </a:r>
                    </a:p>
                  </a:txBody>
                  <a:tcPr anchor="ctr">
                    <a:solidFill>
                      <a:schemeClr val="accent1">
                        <a:tint val="40000"/>
                        <a:alpha val="90000"/>
                      </a:schemeClr>
                    </a:solidFill>
                  </a:tcPr>
                </a:tc>
                <a:tc>
                  <a:txBody>
                    <a:bodyPr/>
                    <a:lstStyle/>
                    <a:p>
                      <a:pPr marL="0" marR="0" lvl="0" indent="0" algn="ctr" defTabSz="3901470" rtl="0" eaLnBrk="1" fontAlgn="auto" latinLnBrk="0" hangingPunct="1">
                        <a:lnSpc>
                          <a:spcPct val="100000"/>
                        </a:lnSpc>
                        <a:spcBef>
                          <a:spcPts val="0"/>
                        </a:spcBef>
                        <a:spcAft>
                          <a:spcPts val="0"/>
                        </a:spcAft>
                        <a:buClrTx/>
                        <a:buSzTx/>
                        <a:buFontTx/>
                        <a:buNone/>
                        <a:tabLst/>
                        <a:defRPr/>
                      </a:pPr>
                      <a:r>
                        <a:rPr lang="en-US" sz="7500" b="0" i="0" u="none" strike="noStrike" kern="1200" cap="none" spc="0" normalizeH="0" baseline="0" noProof="0">
                          <a:ln>
                            <a:noFill/>
                          </a:ln>
                          <a:solidFill>
                            <a:srgbClr val="146082"/>
                          </a:solidFill>
                          <a:effectLst/>
                          <a:uLnTx/>
                          <a:uFillTx/>
                          <a:latin typeface="Calibri" panose="020F0502020204030204" pitchFamily="34" charset="0"/>
                          <a:ea typeface="+mn-ea"/>
                          <a:cs typeface="Calibri" panose="020F0502020204030204" pitchFamily="34" charset="0"/>
                        </a:rPr>
                        <a:t>2.4 </a:t>
                      </a:r>
                      <a:endParaRPr kumimoji="0" lang="en-US" sz="7500" b="0" i="0" u="none" strike="noStrike" kern="1200" cap="none" spc="0" normalizeH="0" baseline="0" noProof="0">
                        <a:ln>
                          <a:noFill/>
                        </a:ln>
                        <a:solidFill>
                          <a:srgbClr val="146082"/>
                        </a:solidFill>
                        <a:effectLst/>
                        <a:uLnTx/>
                        <a:uFillTx/>
                        <a:latin typeface="Calibri" panose="020F0502020204030204" pitchFamily="34" charset="0"/>
                        <a:ea typeface="+mn-ea"/>
                        <a:cs typeface="Calibri" panose="020F0502020204030204" pitchFamily="34" charset="0"/>
                      </a:endParaRPr>
                    </a:p>
                  </a:txBody>
                  <a:tcPr anchor="ctr">
                    <a:solidFill>
                      <a:schemeClr val="accent1">
                        <a:tint val="40000"/>
                        <a:alpha val="90000"/>
                      </a:schemeClr>
                    </a:solidFill>
                  </a:tcPr>
                </a:tc>
                <a:tc>
                  <a:txBody>
                    <a:bodyPr/>
                    <a:lstStyle/>
                    <a:p>
                      <a:pPr marL="0" marR="0" lvl="0" indent="0" algn="ctr" defTabSz="3901470">
                        <a:lnSpc>
                          <a:spcPct val="100000"/>
                        </a:lnSpc>
                        <a:spcBef>
                          <a:spcPts val="0"/>
                        </a:spcBef>
                        <a:spcAft>
                          <a:spcPts val="0"/>
                        </a:spcAft>
                        <a:buNone/>
                        <a:tabLst/>
                        <a:defRPr/>
                      </a:pPr>
                      <a:r>
                        <a:rPr lang="en-US" sz="7500" b="0" i="0" u="none" strike="noStrike" kern="1200" cap="none" spc="0" normalizeH="0" baseline="0" noProof="0" dirty="0">
                          <a:ln>
                            <a:noFill/>
                          </a:ln>
                          <a:solidFill>
                            <a:srgbClr val="146082"/>
                          </a:solidFill>
                          <a:effectLst/>
                          <a:uLnTx/>
                          <a:uFillTx/>
                          <a:latin typeface="Calibri" panose="020F0502020204030204" pitchFamily="34" charset="0"/>
                          <a:ea typeface="+mn-ea"/>
                          <a:cs typeface="Calibri" panose="020F0502020204030204" pitchFamily="34" charset="0"/>
                        </a:rPr>
                        <a:t>7-19</a:t>
                      </a:r>
                      <a:endParaRPr kumimoji="0" lang="en-US" sz="7500" b="0" i="0" u="none" strike="noStrike" kern="1200" cap="none" spc="0" normalizeH="0" baseline="0" noProof="0" dirty="0">
                        <a:ln>
                          <a:noFill/>
                        </a:ln>
                        <a:solidFill>
                          <a:srgbClr val="146082"/>
                        </a:solidFill>
                        <a:effectLst/>
                        <a:uLnTx/>
                        <a:uFillTx/>
                        <a:latin typeface="Calibri" panose="020F0502020204030204" pitchFamily="34" charset="0"/>
                        <a:ea typeface="+mn-ea"/>
                        <a:cs typeface="Calibri" panose="020F0502020204030204" pitchFamily="34" charset="0"/>
                      </a:endParaRPr>
                    </a:p>
                  </a:txBody>
                  <a:tcPr anchor="ctr">
                    <a:solidFill>
                      <a:schemeClr val="accent1">
                        <a:tint val="40000"/>
                        <a:alpha val="90000"/>
                      </a:schemeClr>
                    </a:solidFill>
                  </a:tcPr>
                </a:tc>
                <a:extLst>
                  <a:ext uri="{0D108BD9-81ED-4DB2-BD59-A6C34878D82A}">
                    <a16:rowId xmlns:a16="http://schemas.microsoft.com/office/drawing/2014/main" val="3423559143"/>
                  </a:ext>
                </a:extLst>
              </a:tr>
            </a:tbl>
          </a:graphicData>
        </a:graphic>
      </p:graphicFrame>
      <p:sp>
        <p:nvSpPr>
          <p:cNvPr id="4" name="TextBox 3">
            <a:extLst>
              <a:ext uri="{FF2B5EF4-FFF2-40B4-BE49-F238E27FC236}">
                <a16:creationId xmlns:a16="http://schemas.microsoft.com/office/drawing/2014/main" id="{7115B495-FD93-2348-1BA7-DD4CA2A78BEA}"/>
              </a:ext>
            </a:extLst>
          </p:cNvPr>
          <p:cNvSpPr txBox="1">
            <a:spLocks noGrp="1" noRot="1" noMove="1" noResize="1" noEditPoints="1" noAdjustHandles="1" noChangeArrowheads="1" noChangeShapeType="1"/>
          </p:cNvSpPr>
          <p:nvPr/>
        </p:nvSpPr>
        <p:spPr>
          <a:xfrm>
            <a:off x="21665126" y="26217154"/>
            <a:ext cx="19424436" cy="2677656"/>
          </a:xfrm>
          <a:prstGeom prst="rect">
            <a:avLst/>
          </a:prstGeom>
          <a:noFill/>
        </p:spPr>
        <p:txBody>
          <a:bodyPr wrap="square" lIns="91440" tIns="45720" rIns="91440" bIns="45720" rtlCol="0" anchor="t">
            <a:spAutoFit/>
          </a:bodyPr>
          <a:lstStyle/>
          <a:p>
            <a:r>
              <a:rPr lang="en-US" sz="2800" b="1" dirty="0">
                <a:latin typeface="Calibri" panose="020F0502020204030204" pitchFamily="34" charset="0"/>
                <a:ea typeface="Calibri"/>
                <a:cs typeface="Calibri" panose="020F0502020204030204" pitchFamily="34" charset="0"/>
              </a:rPr>
              <a:t>Acknowledgments</a:t>
            </a:r>
            <a:endParaRPr lang="en-US" sz="2800" dirty="0">
              <a:latin typeface="Calibri" panose="020F0502020204030204" pitchFamily="34" charset="0"/>
              <a:ea typeface="+mn-lt"/>
              <a:cs typeface="Calibri" panose="020F0502020204030204" pitchFamily="34" charset="0"/>
            </a:endParaRPr>
          </a:p>
          <a:p>
            <a:r>
              <a:rPr lang="en-US" sz="2800" dirty="0">
                <a:latin typeface="Calibri" panose="020F0502020204030204" pitchFamily="34" charset="0"/>
                <a:ea typeface="+mn-lt"/>
                <a:cs typeface="Calibri" panose="020F0502020204030204" pitchFamily="34" charset="0"/>
              </a:rPr>
              <a:t>Funding from NSF-OPP award 1847398 supported the CURE class that this research was carried out in. This work utilized the Alpine high performance computing resource at the University of Colorado (CU) Boulder, in particular a classroom allocation and </a:t>
            </a:r>
            <a:r>
              <a:rPr lang="en-US" sz="2800" dirty="0" err="1">
                <a:latin typeface="Calibri" panose="020F0502020204030204" pitchFamily="34" charset="0"/>
                <a:ea typeface="+mn-lt"/>
                <a:cs typeface="Calibri" panose="020F0502020204030204" pitchFamily="34" charset="0"/>
              </a:rPr>
              <a:t>Jupyter</a:t>
            </a:r>
            <a:r>
              <a:rPr lang="en-US" sz="2800" dirty="0">
                <a:latin typeface="Calibri" panose="020F0502020204030204" pitchFamily="34" charset="0"/>
                <a:ea typeface="+mn-lt"/>
                <a:cs typeface="Calibri" panose="020F0502020204030204" pitchFamily="34" charset="0"/>
              </a:rPr>
              <a:t> sessions on Open OnDemand.  Alpine is jointly funded by CU Boulder, CU Anschutz, Colorado State University, and NSF award 2201538. Warming estimates from IPCC, 2023: Summary for Policymakers. </a:t>
            </a:r>
            <a:r>
              <a:rPr lang="en-US" sz="2800" b="0" i="0" dirty="0">
                <a:effectLst/>
                <a:highlight>
                  <a:srgbClr val="FFFFFF"/>
                </a:highlight>
                <a:latin typeface="Calibri" panose="020F0502020204030204" pitchFamily="34" charset="0"/>
                <a:cs typeface="Calibri" panose="020F0502020204030204" pitchFamily="34" charset="0"/>
              </a:rPr>
              <a:t>We acknowledge the WCRP which coordinated CMIP6 and the climate modeling groups that performed the CMIP6 experiments. Daily SIE data are from </a:t>
            </a:r>
            <a:r>
              <a:rPr lang="en-US" sz="2800" b="0" i="0" dirty="0" err="1">
                <a:effectLst/>
                <a:highlight>
                  <a:srgbClr val="FFFFFF"/>
                </a:highlight>
                <a:latin typeface="Calibri" panose="020F0502020204030204" pitchFamily="34" charset="0"/>
                <a:cs typeface="Calibri" panose="020F0502020204030204" pitchFamily="34" charset="0"/>
              </a:rPr>
              <a:t>Heuzé</a:t>
            </a:r>
            <a:r>
              <a:rPr lang="en-US" sz="2800" b="0" i="0" dirty="0">
                <a:effectLst/>
                <a:highlight>
                  <a:srgbClr val="FFFFFF"/>
                </a:highlight>
                <a:latin typeface="Calibri" panose="020F0502020204030204" pitchFamily="34" charset="0"/>
                <a:cs typeface="Calibri" panose="020F0502020204030204" pitchFamily="34" charset="0"/>
              </a:rPr>
              <a:t> and Jahn 2024.</a:t>
            </a:r>
            <a:endParaRPr lang="en-US" sz="2800" dirty="0">
              <a:latin typeface="Calibri" panose="020F0502020204030204" pitchFamily="34" charset="0"/>
              <a:ea typeface="Calibri"/>
              <a:cs typeface="Calibri" panose="020F0502020204030204" pitchFamily="34" charset="0"/>
            </a:endParaRPr>
          </a:p>
        </p:txBody>
      </p:sp>
      <p:sp>
        <p:nvSpPr>
          <p:cNvPr id="10" name="Rectangle 9">
            <a:extLst>
              <a:ext uri="{FF2B5EF4-FFF2-40B4-BE49-F238E27FC236}">
                <a16:creationId xmlns:a16="http://schemas.microsoft.com/office/drawing/2014/main" id="{A9A471FC-FCCA-9675-B05B-A327F2F38158}"/>
              </a:ext>
            </a:extLst>
          </p:cNvPr>
          <p:cNvSpPr>
            <a:spLocks/>
          </p:cNvSpPr>
          <p:nvPr/>
        </p:nvSpPr>
        <p:spPr>
          <a:xfrm>
            <a:off x="16221915" y="2213896"/>
            <a:ext cx="711200" cy="508000"/>
          </a:xfrm>
          <a:prstGeom prst="rect">
            <a:avLst/>
          </a:prstGeom>
          <a:solidFill>
            <a:srgbClr val="004F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948993E-8EA2-8F2A-2802-DA7555ED5694}"/>
              </a:ext>
            </a:extLst>
          </p:cNvPr>
          <p:cNvSpPr>
            <a:spLocks/>
          </p:cNvSpPr>
          <p:nvPr/>
        </p:nvSpPr>
        <p:spPr>
          <a:xfrm>
            <a:off x="32740600" y="15623491"/>
            <a:ext cx="457200" cy="673149"/>
          </a:xfrm>
          <a:prstGeom prst="rect">
            <a:avLst/>
          </a:prstGeom>
          <a:solidFill>
            <a:srgbClr val="004F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FE5EEA99-F488-F0B0-EF5A-8333B5989D4B}"/>
              </a:ext>
            </a:extLst>
          </p:cNvPr>
          <p:cNvPicPr>
            <a:picLocks noChangeAspect="1"/>
          </p:cNvPicPr>
          <p:nvPr/>
        </p:nvPicPr>
        <p:blipFill rotWithShape="1">
          <a:blip r:embed="rId6"/>
          <a:srcRect l="5201" t="5385" r="7112"/>
          <a:stretch/>
        </p:blipFill>
        <p:spPr>
          <a:xfrm>
            <a:off x="572140" y="11296894"/>
            <a:ext cx="20759960" cy="13440076"/>
          </a:xfrm>
          <a:prstGeom prst="rect">
            <a:avLst/>
          </a:prstGeom>
        </p:spPr>
      </p:pic>
      <p:pic>
        <p:nvPicPr>
          <p:cNvPr id="18" name="Picture 17">
            <a:extLst>
              <a:ext uri="{FF2B5EF4-FFF2-40B4-BE49-F238E27FC236}">
                <a16:creationId xmlns:a16="http://schemas.microsoft.com/office/drawing/2014/main" id="{7C8A6BBA-D5D6-947F-CB2D-33F5AA0B6C93}"/>
              </a:ext>
            </a:extLst>
          </p:cNvPr>
          <p:cNvPicPr>
            <a:picLocks noChangeAspect="1"/>
          </p:cNvPicPr>
          <p:nvPr/>
        </p:nvPicPr>
        <p:blipFill>
          <a:blip r:embed="rId7"/>
          <a:stretch>
            <a:fillRect/>
          </a:stretch>
        </p:blipFill>
        <p:spPr>
          <a:xfrm>
            <a:off x="22509501" y="776458"/>
            <a:ext cx="20791925" cy="11695459"/>
          </a:xfrm>
          <a:prstGeom prst="rect">
            <a:avLst/>
          </a:prstGeom>
        </p:spPr>
      </p:pic>
    </p:spTree>
    <p:extLst>
      <p:ext uri="{BB962C8B-B14F-4D97-AF65-F5344CB8AC3E}">
        <p14:creationId xmlns:p14="http://schemas.microsoft.com/office/powerpoint/2010/main" val="15411832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3A579FC-C064-4536-94A3-63D47A32C3D7}">
  <we:reference id="c22bf5f7-55ef-4467-ac55-88a268666587" version="1.0.0.3" store="excatalog" storeType="excatalog"/>
  <we:alternateReferences>
    <we:reference id="WA200006038" version="1.0.0.3" store="en-US" storeType="omex"/>
  </we:alternateReferences>
  <we:properties>
    <we:property name="pptx_export_from_biorender" value="false"/>
  </we:properties>
  <we:bindings/>
  <we:snapshot xmlns:r="http://schemas.openxmlformats.org/officeDocument/2006/relationships"/>
  <we:extLst>
    <a:ext xmlns:a="http://schemas.openxmlformats.org/drawingml/2006/main" uri="{0858819E-0033-43BF-8937-05EC82904868}">
      <we:backgroundApp state="1" runtimeId="Taskpane.Url"/>
    </a:ext>
  </we:extLst>
</we:webextension>
</file>

<file path=docMetadata/LabelInfo.xml><?xml version="1.0" encoding="utf-8"?>
<clbl:labelList xmlns:clbl="http://schemas.microsoft.com/office/2020/mipLabelMetadata">
  <clbl:label id="{3ded8b1b-070d-4629-82e4-c0b019f46057}" enabled="0" method="" siteId="{3ded8b1b-070d-4629-82e4-c0b019f46057}" removed="1"/>
</clbl:labelList>
</file>

<file path=docProps/app.xml><?xml version="1.0" encoding="utf-8"?>
<Properties xmlns="http://schemas.openxmlformats.org/officeDocument/2006/extended-properties" xmlns:vt="http://schemas.openxmlformats.org/officeDocument/2006/docPropsVTypes">
  <Template>Office Theme</Template>
  <TotalTime>37</TotalTime>
  <Words>192</Words>
  <Application>Microsoft Macintosh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Display</vt:lpstr>
      <vt:lpstr>Arial</vt:lpstr>
      <vt:lpstr>Calibri</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Abigail Cohen</dc:creator>
  <cp:lastModifiedBy>Alexandra Jahn</cp:lastModifiedBy>
  <cp:revision>7</cp:revision>
  <dcterms:created xsi:type="dcterms:W3CDTF">2024-11-04T16:39:13Z</dcterms:created>
  <dcterms:modified xsi:type="dcterms:W3CDTF">2024-11-20T17:48:08Z</dcterms:modified>
</cp:coreProperties>
</file>