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1A739C-B00A-495F-A671-C3E96B92AF79}">
  <a:tblStyle styleId="{9C1A739C-B00A-495F-A671-C3E96B92A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04de2c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04de2c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04de2c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04de2c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fc4e65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fc4e65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04de2c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04de2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04de2c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04de2c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04de2c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04de2c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04de2c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04de2c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04de2cb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04de2c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04de2c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04de2c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04de2c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04de2c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4287: Final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 Nguyen, Blake Quigley, and Leqiang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472750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Finish website that can take user input, execute code in the cloud, and return stdout to the browser in several popular languages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Provide user with random sample problem to solve, check input code for correctness, and return useful statistics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Full, easily joinable competitive game ready for classroom use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173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Any 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17150"/>
            <a:ext cx="7505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online programming competitive game, specifically geared for educational use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 students learn programming faster and more effectively through competitive drive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younger kids excited about programming through a fun videogame perspective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Utilize cloud computing to compile and run many different programming languages without needing to install on your individual machine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Potential users: </a:t>
            </a:r>
            <a:r>
              <a:rPr lang="en" sz="1200"/>
              <a:t>STEM summer camps, AP Computer Science teachers, tech company on-campus visits, students preparing for engineering interviews, etc.</a:t>
            </a:r>
            <a:endParaRPr sz="12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00" y="3394803"/>
            <a:ext cx="612099" cy="11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212" y="3567148"/>
            <a:ext cx="2263574" cy="13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076" y="3394797"/>
            <a:ext cx="995988" cy="1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20950"/>
            <a:ext cx="75057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Easily and quickly join classroom game with unique game pin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Present user with programming question (of teacher’s desired difficulty level)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</a:t>
            </a:r>
            <a:r>
              <a:rPr lang="en"/>
              <a:t>a variety of possible programming languages, u</a:t>
            </a:r>
            <a:r>
              <a:rPr lang="en"/>
              <a:t>sers input code to solve problem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the cloud, a random input is generated and solved with our own correct solution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user’s provided code executes with the same input, compares with the correct output, and generates useful statistics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browser, user receives </a:t>
            </a:r>
            <a:r>
              <a:rPr lang="en"/>
              <a:t>success/failure, correct output, user’s output, </a:t>
            </a:r>
            <a:r>
              <a:rPr lang="en"/>
              <a:t>stdout for debugging, execution time, etc.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are ranked based on statistics such as execution time,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code, first to </a:t>
            </a:r>
            <a:r>
              <a:rPr lang="en"/>
              <a:t>successful</a:t>
            </a:r>
            <a:r>
              <a:rPr lang="en"/>
              <a:t> result, etc.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00" y="729067"/>
            <a:ext cx="1030625" cy="9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275" y="1927100"/>
            <a:ext cx="1591176" cy="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7064013" y="1716975"/>
            <a:ext cx="1805700" cy="30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Sort a list of 100 integers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350" y="3647875"/>
            <a:ext cx="3027325" cy="1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56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Concepts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169375"/>
            <a:ext cx="37530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Website is hosted in the cloud, so we don’t have to buy or set up physical hardware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Website is essentially infinitely scalable through the cloud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AWS chosen for free education credits and to gain experience due to widespread industry 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Kubernetes used to orchestra tasks among Docker Workers executing the user’s code and returning results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Container concepts used for security with arbitrary code execution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HTML/CSS/JS used for simple front-end website interface</a:t>
            </a:r>
            <a:endParaRPr sz="1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800" y="1228524"/>
            <a:ext cx="157175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025" y="2012974"/>
            <a:ext cx="2833199" cy="15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175" y="3133375"/>
            <a:ext cx="2347275" cy="1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Docker Workers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561550"/>
            <a:ext cx="7505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Basic Goals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Execute code (Python to start) with custom input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 the running time (in case of infinite loop or otherwise)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Measure the running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 back the output of the execution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Docker Workers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561550"/>
            <a:ext cx="7505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Approaches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exec to execute Python in a Python based service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Redirect input and output to StringIO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time out signal to ensure running time limit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Acquire system time at the start and end point of the execution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Exception handling to handle the errors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one docker instance run on every (virtual) machine, no concurrent execution.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Docker Workers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561550"/>
            <a:ext cx="75660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Advanced goals</a:t>
            </a:r>
            <a:r>
              <a:rPr b="1" lang="en" sz="1800"/>
              <a:t>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test cases for certain problems and compare user’s code output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Properly schedule to worker nodes when the system is overloaded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for test cases can be very large, may use a vm for a database server.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cache to improve I/O efficiency (combine with node schedule)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 multiple languages (i.e. C++)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check of the code (prohibit system calls)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Responsibility</a:t>
            </a:r>
            <a:endParaRPr/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952500" y="15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{9C1A739C-B00A-495F-A671-C3E96B92AF79}</a:tableStyleId>
              </a:tblPr>
              <a:tblGrid>
                <a:gridCol w="2413000"/>
                <a:gridCol w="2413000"/>
                <a:gridCol w="2413000"/>
              </a:tblGrid>
              <a:tr h="81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Bao Nguyen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Blake Quigley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Leqiang Wang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 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orker nodes for executing code and communicating results to master / 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 interface / web server setup / PowerPoint / 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Master node for coordinating code execution tasks / report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517150"/>
            <a:ext cx="37530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and iterated on project idea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Architected design for implementation of project proposal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Signed up for AWS with education credits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Started experimenting locally with executing code from external source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website UI for testing (using Ace for code editor)</a:t>
            </a:r>
            <a:endParaRPr sz="14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43" y="540450"/>
            <a:ext cx="3841152" cy="40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