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63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3ADF9-D11E-486D-A17F-8B1EF91D9DB4}" v="117" dt="2024-11-22T21:11:05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0" autoAdjust="0"/>
    <p:restoredTop sz="94660"/>
  </p:normalViewPr>
  <p:slideViewPr>
    <p:cSldViewPr snapToGrid="0">
      <p:cViewPr>
        <p:scale>
          <a:sx n="74" d="100"/>
          <a:sy n="74" d="100"/>
        </p:scale>
        <p:origin x="708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e Buskirk" userId="a220c644-d4f1-4d0f-b7fa-7135ba90b6aa" providerId="ADAL" clId="{9913ADF9-D11E-486D-A17F-8B1EF91D9DB4}"/>
    <pc:docChg chg="undo custSel addSld delSld modSld">
      <pc:chgData name="Blake Buskirk" userId="a220c644-d4f1-4d0f-b7fa-7135ba90b6aa" providerId="ADAL" clId="{9913ADF9-D11E-486D-A17F-8B1EF91D9DB4}" dt="2024-11-22T21:11:15.779" v="8595" actId="167"/>
      <pc:docMkLst>
        <pc:docMk/>
      </pc:docMkLst>
      <pc:sldChg chg="addSp delSp modSp mod setBg addAnim modAnim delDesignElem modNotesTx">
        <pc:chgData name="Blake Buskirk" userId="a220c644-d4f1-4d0f-b7fa-7135ba90b6aa" providerId="ADAL" clId="{9913ADF9-D11E-486D-A17F-8B1EF91D9DB4}" dt="2024-11-19T00:14:17.677" v="8308" actId="20577"/>
        <pc:sldMkLst>
          <pc:docMk/>
          <pc:sldMk cId="4047961431" sldId="256"/>
        </pc:sldMkLst>
        <pc:spChg chg="mod">
          <ac:chgData name="Blake Buskirk" userId="a220c644-d4f1-4d0f-b7fa-7135ba90b6aa" providerId="ADAL" clId="{9913ADF9-D11E-486D-A17F-8B1EF91D9DB4}" dt="2024-11-19T00:14:10.415" v="8307" actId="14100"/>
          <ac:spMkLst>
            <pc:docMk/>
            <pc:sldMk cId="4047961431" sldId="256"/>
            <ac:spMk id="2" creationId="{73E7822B-A736-23F0-757E-1122D199C99E}"/>
          </ac:spMkLst>
        </pc:spChg>
        <pc:spChg chg="mod">
          <ac:chgData name="Blake Buskirk" userId="a220c644-d4f1-4d0f-b7fa-7135ba90b6aa" providerId="ADAL" clId="{9913ADF9-D11E-486D-A17F-8B1EF91D9DB4}" dt="2024-11-19T00:14:05.288" v="8306" actId="255"/>
          <ac:spMkLst>
            <pc:docMk/>
            <pc:sldMk cId="4047961431" sldId="256"/>
            <ac:spMk id="3" creationId="{1227AD34-EA29-CA8F-4E8A-76A54E1BA400}"/>
          </ac:spMkLst>
        </pc:spChg>
        <pc:picChg chg="add mod">
          <ac:chgData name="Blake Buskirk" userId="a220c644-d4f1-4d0f-b7fa-7135ba90b6aa" providerId="ADAL" clId="{9913ADF9-D11E-486D-A17F-8B1EF91D9DB4}" dt="2024-11-19T00:13:23.598" v="8298" actId="26606"/>
          <ac:picMkLst>
            <pc:docMk/>
            <pc:sldMk cId="4047961431" sldId="256"/>
            <ac:picMk id="6" creationId="{FDE90BBE-B5DB-146B-7C28-06A02B96C242}"/>
          </ac:picMkLst>
        </pc:picChg>
      </pc:sldChg>
      <pc:sldChg chg="addSp delSp modSp new del mod setBg setClrOvrMap">
        <pc:chgData name="Blake Buskirk" userId="a220c644-d4f1-4d0f-b7fa-7135ba90b6aa" providerId="ADAL" clId="{9913ADF9-D11E-486D-A17F-8B1EF91D9DB4}" dt="2024-11-18T03:05:52.273" v="26" actId="47"/>
        <pc:sldMkLst>
          <pc:docMk/>
          <pc:sldMk cId="3238542744" sldId="257"/>
        </pc:sldMkLst>
      </pc:sldChg>
      <pc:sldChg chg="addSp delSp modSp new mod setBg setClrOvrMap delDesignElem">
        <pc:chgData name="Blake Buskirk" userId="a220c644-d4f1-4d0f-b7fa-7135ba90b6aa" providerId="ADAL" clId="{9913ADF9-D11E-486D-A17F-8B1EF91D9DB4}" dt="2024-11-22T21:10:28.227" v="8587" actId="14100"/>
        <pc:sldMkLst>
          <pc:docMk/>
          <pc:sldMk cId="1992910487" sldId="258"/>
        </pc:sldMkLst>
        <pc:spChg chg="mod">
          <ac:chgData name="Blake Buskirk" userId="a220c644-d4f1-4d0f-b7fa-7135ba90b6aa" providerId="ADAL" clId="{9913ADF9-D11E-486D-A17F-8B1EF91D9DB4}" dt="2024-11-22T21:10:18.628" v="8584" actId="1076"/>
          <ac:spMkLst>
            <pc:docMk/>
            <pc:sldMk cId="1992910487" sldId="258"/>
            <ac:spMk id="2" creationId="{CBBD5C86-1F42-6125-E539-6E681B509817}"/>
          </ac:spMkLst>
        </pc:spChg>
        <pc:spChg chg="add mod ord">
          <ac:chgData name="Blake Buskirk" userId="a220c644-d4f1-4d0f-b7fa-7135ba90b6aa" providerId="ADAL" clId="{9913ADF9-D11E-486D-A17F-8B1EF91D9DB4}" dt="2024-11-22T21:10:28.227" v="8587" actId="14100"/>
          <ac:spMkLst>
            <pc:docMk/>
            <pc:sldMk cId="1992910487" sldId="258"/>
            <ac:spMk id="21" creationId="{D5904E5B-B1AA-7EE8-F63C-29D83191CD15}"/>
          </ac:spMkLst>
        </pc:spChg>
        <pc:spChg chg="add">
          <ac:chgData name="Blake Buskirk" userId="a220c644-d4f1-4d0f-b7fa-7135ba90b6aa" providerId="ADAL" clId="{9913ADF9-D11E-486D-A17F-8B1EF91D9DB4}" dt="2024-11-19T00:35:31.170" v="8544" actId="26606"/>
          <ac:spMkLst>
            <pc:docMk/>
            <pc:sldMk cId="1992910487" sldId="258"/>
            <ac:spMk id="32" creationId="{7F1E7AFF-0BDE-41B0-A9C8-A3E0E9DED049}"/>
          </ac:spMkLst>
        </pc:spChg>
        <pc:picChg chg="add mod ord modCrop">
          <ac:chgData name="Blake Buskirk" userId="a220c644-d4f1-4d0f-b7fa-7135ba90b6aa" providerId="ADAL" clId="{9913ADF9-D11E-486D-A17F-8B1EF91D9DB4}" dt="2024-11-19T00:35:55.372" v="8550" actId="1076"/>
          <ac:picMkLst>
            <pc:docMk/>
            <pc:sldMk cId="1992910487" sldId="258"/>
            <ac:picMk id="6" creationId="{9B48C08A-DE0F-395D-48A0-EF1795E3808E}"/>
          </ac:picMkLst>
        </pc:picChg>
      </pc:sldChg>
      <pc:sldChg chg="addSp delSp modSp new mod setBg setClrOvrMap delDesignElem">
        <pc:chgData name="Blake Buskirk" userId="a220c644-d4f1-4d0f-b7fa-7135ba90b6aa" providerId="ADAL" clId="{9913ADF9-D11E-486D-A17F-8B1EF91D9DB4}" dt="2024-11-22T21:11:15.779" v="8595" actId="167"/>
        <pc:sldMkLst>
          <pc:docMk/>
          <pc:sldMk cId="1948389789" sldId="259"/>
        </pc:sldMkLst>
        <pc:spChg chg="mod">
          <ac:chgData name="Blake Buskirk" userId="a220c644-d4f1-4d0f-b7fa-7135ba90b6aa" providerId="ADAL" clId="{9913ADF9-D11E-486D-A17F-8B1EF91D9DB4}" dt="2024-11-19T00:27:09.919" v="8481" actId="1076"/>
          <ac:spMkLst>
            <pc:docMk/>
            <pc:sldMk cId="1948389789" sldId="259"/>
            <ac:spMk id="2" creationId="{6F89FCC3-A7B6-A584-14A2-072FFDDDC776}"/>
          </ac:spMkLst>
        </pc:spChg>
        <pc:spChg chg="add mod">
          <ac:chgData name="Blake Buskirk" userId="a220c644-d4f1-4d0f-b7fa-7135ba90b6aa" providerId="ADAL" clId="{9913ADF9-D11E-486D-A17F-8B1EF91D9DB4}" dt="2024-11-19T00:30:32.757" v="8508" actId="1076"/>
          <ac:spMkLst>
            <pc:docMk/>
            <pc:sldMk cId="1948389789" sldId="259"/>
            <ac:spMk id="5" creationId="{2A0D2E4D-76E6-C697-8D8B-01F174824087}"/>
          </ac:spMkLst>
        </pc:spChg>
        <pc:graphicFrameChg chg="add mod">
          <ac:chgData name="Blake Buskirk" userId="a220c644-d4f1-4d0f-b7fa-7135ba90b6aa" providerId="ADAL" clId="{9913ADF9-D11E-486D-A17F-8B1EF91D9DB4}" dt="2024-11-19T00:27:38.315" v="8486" actId="1076"/>
          <ac:graphicFrameMkLst>
            <pc:docMk/>
            <pc:sldMk cId="1948389789" sldId="259"/>
            <ac:graphicFrameMk id="9" creationId="{63EBB463-00F8-4349-A9F4-1865ECC609A1}"/>
          </ac:graphicFrameMkLst>
        </pc:graphicFrameChg>
        <pc:graphicFrameChg chg="add mod">
          <ac:chgData name="Blake Buskirk" userId="a220c644-d4f1-4d0f-b7fa-7135ba90b6aa" providerId="ADAL" clId="{9913ADF9-D11E-486D-A17F-8B1EF91D9DB4}" dt="2024-11-22T21:11:09.881" v="8594" actId="14100"/>
          <ac:graphicFrameMkLst>
            <pc:docMk/>
            <pc:sldMk cId="1948389789" sldId="259"/>
            <ac:graphicFrameMk id="10" creationId="{6BF54540-760A-9DC9-BD37-2329EFF15C74}"/>
          </ac:graphicFrameMkLst>
        </pc:graphicFrameChg>
        <pc:picChg chg="add mod ord">
          <ac:chgData name="Blake Buskirk" userId="a220c644-d4f1-4d0f-b7fa-7135ba90b6aa" providerId="ADAL" clId="{9913ADF9-D11E-486D-A17F-8B1EF91D9DB4}" dt="2024-11-22T21:11:15.779" v="8595" actId="167"/>
          <ac:picMkLst>
            <pc:docMk/>
            <pc:sldMk cId="1948389789" sldId="259"/>
            <ac:picMk id="12" creationId="{B179E1B7-0FC8-2A7A-BE81-9F7F1170FFFB}"/>
          </ac:picMkLst>
        </pc:picChg>
      </pc:sldChg>
      <pc:sldChg chg="addSp delSp modSp new mod setBg setClrOvrMap delDesignElem">
        <pc:chgData name="Blake Buskirk" userId="a220c644-d4f1-4d0f-b7fa-7135ba90b6aa" providerId="ADAL" clId="{9913ADF9-D11E-486D-A17F-8B1EF91D9DB4}" dt="2024-11-19T00:37:05.322" v="8559" actId="1076"/>
        <pc:sldMkLst>
          <pc:docMk/>
          <pc:sldMk cId="2364346831" sldId="260"/>
        </pc:sldMkLst>
        <pc:spChg chg="mod">
          <ac:chgData name="Blake Buskirk" userId="a220c644-d4f1-4d0f-b7fa-7135ba90b6aa" providerId="ADAL" clId="{9913ADF9-D11E-486D-A17F-8B1EF91D9DB4}" dt="2024-11-19T00:37:05.322" v="8559" actId="1076"/>
          <ac:spMkLst>
            <pc:docMk/>
            <pc:sldMk cId="2364346831" sldId="260"/>
            <ac:spMk id="2" creationId="{D4659CBB-C33D-7AC7-DE9A-48E1BA104527}"/>
          </ac:spMkLst>
        </pc:spChg>
        <pc:spChg chg="mod ord">
          <ac:chgData name="Blake Buskirk" userId="a220c644-d4f1-4d0f-b7fa-7135ba90b6aa" providerId="ADAL" clId="{9913ADF9-D11E-486D-A17F-8B1EF91D9DB4}" dt="2024-11-19T00:33:19.473" v="8530" actId="1076"/>
          <ac:spMkLst>
            <pc:docMk/>
            <pc:sldMk cId="2364346831" sldId="260"/>
            <ac:spMk id="3" creationId="{3738C59D-F858-A2D5-2E1F-E43C0AE061E7}"/>
          </ac:spMkLst>
        </pc:spChg>
        <pc:spChg chg="add">
          <ac:chgData name="Blake Buskirk" userId="a220c644-d4f1-4d0f-b7fa-7135ba90b6aa" providerId="ADAL" clId="{9913ADF9-D11E-486D-A17F-8B1EF91D9DB4}" dt="2024-11-19T00:32:26.522" v="8521" actId="26606"/>
          <ac:spMkLst>
            <pc:docMk/>
            <pc:sldMk cId="2364346831" sldId="260"/>
            <ac:spMk id="23" creationId="{D35B259E-C1AB-41B0-BCDA-1B6CA2875D71}"/>
          </ac:spMkLst>
        </pc:spChg>
        <pc:spChg chg="add">
          <ac:chgData name="Blake Buskirk" userId="a220c644-d4f1-4d0f-b7fa-7135ba90b6aa" providerId="ADAL" clId="{9913ADF9-D11E-486D-A17F-8B1EF91D9DB4}" dt="2024-11-19T00:32:26.522" v="8521" actId="26606"/>
          <ac:spMkLst>
            <pc:docMk/>
            <pc:sldMk cId="2364346831" sldId="260"/>
            <ac:spMk id="25" creationId="{9971C105-7D65-4183-8BD5-945A419CD0F7}"/>
          </ac:spMkLst>
        </pc:spChg>
        <pc:spChg chg="add">
          <ac:chgData name="Blake Buskirk" userId="a220c644-d4f1-4d0f-b7fa-7135ba90b6aa" providerId="ADAL" clId="{9913ADF9-D11E-486D-A17F-8B1EF91D9DB4}" dt="2024-11-19T00:32:26.522" v="8521" actId="26606"/>
          <ac:spMkLst>
            <pc:docMk/>
            <pc:sldMk cId="2364346831" sldId="260"/>
            <ac:spMk id="27" creationId="{B30D6F05-7B84-4B45-9A5B-27419A1D1D45}"/>
          </ac:spMkLst>
        </pc:spChg>
        <pc:spChg chg="add">
          <ac:chgData name="Blake Buskirk" userId="a220c644-d4f1-4d0f-b7fa-7135ba90b6aa" providerId="ADAL" clId="{9913ADF9-D11E-486D-A17F-8B1EF91D9DB4}" dt="2024-11-19T00:32:26.522" v="8521" actId="26606"/>
          <ac:spMkLst>
            <pc:docMk/>
            <pc:sldMk cId="2364346831" sldId="260"/>
            <ac:spMk id="29" creationId="{CC0BA295-33C5-421F-903E-2DBF003EB21E}"/>
          </ac:spMkLst>
        </pc:spChg>
        <pc:spChg chg="add">
          <ac:chgData name="Blake Buskirk" userId="a220c644-d4f1-4d0f-b7fa-7135ba90b6aa" providerId="ADAL" clId="{9913ADF9-D11E-486D-A17F-8B1EF91D9DB4}" dt="2024-11-19T00:32:26.522" v="8521" actId="26606"/>
          <ac:spMkLst>
            <pc:docMk/>
            <pc:sldMk cId="2364346831" sldId="260"/>
            <ac:spMk id="31" creationId="{856A489B-7A06-402E-A9AC-20446DE168E1}"/>
          </ac:spMkLst>
        </pc:spChg>
        <pc:picChg chg="add mod">
          <ac:chgData name="Blake Buskirk" userId="a220c644-d4f1-4d0f-b7fa-7135ba90b6aa" providerId="ADAL" clId="{9913ADF9-D11E-486D-A17F-8B1EF91D9DB4}" dt="2024-11-19T00:32:26.522" v="8521" actId="26606"/>
          <ac:picMkLst>
            <pc:docMk/>
            <pc:sldMk cId="2364346831" sldId="260"/>
            <ac:picMk id="16" creationId="{D67A7542-E5C6-B119-272C-9C0D4DBC0E61}"/>
          </ac:picMkLst>
        </pc:picChg>
        <pc:picChg chg="add mod">
          <ac:chgData name="Blake Buskirk" userId="a220c644-d4f1-4d0f-b7fa-7135ba90b6aa" providerId="ADAL" clId="{9913ADF9-D11E-486D-A17F-8B1EF91D9DB4}" dt="2024-11-19T00:32:26.522" v="8521" actId="26606"/>
          <ac:picMkLst>
            <pc:docMk/>
            <pc:sldMk cId="2364346831" sldId="260"/>
            <ac:picMk id="18" creationId="{E0E4ED70-AADA-1FDA-DE83-BE4AA2823612}"/>
          </ac:picMkLst>
        </pc:picChg>
      </pc:sldChg>
      <pc:sldChg chg="addSp delSp modSp new mod setBg setClrOvrMap delDesignElem">
        <pc:chgData name="Blake Buskirk" userId="a220c644-d4f1-4d0f-b7fa-7135ba90b6aa" providerId="ADAL" clId="{9913ADF9-D11E-486D-A17F-8B1EF91D9DB4}" dt="2024-11-18T08:25:22.414" v="7208" actId="20577"/>
        <pc:sldMkLst>
          <pc:docMk/>
          <pc:sldMk cId="380783466" sldId="261"/>
        </pc:sldMkLst>
        <pc:spChg chg="mod">
          <ac:chgData name="Blake Buskirk" userId="a220c644-d4f1-4d0f-b7fa-7135ba90b6aa" providerId="ADAL" clId="{9913ADF9-D11E-486D-A17F-8B1EF91D9DB4}" dt="2024-11-18T03:12:54.900" v="183" actId="1076"/>
          <ac:spMkLst>
            <pc:docMk/>
            <pc:sldMk cId="380783466" sldId="261"/>
            <ac:spMk id="2" creationId="{E3A6DCAF-3D0B-0219-32F8-0D1C73DC3B65}"/>
          </ac:spMkLst>
        </pc:spChg>
        <pc:spChg chg="mod">
          <ac:chgData name="Blake Buskirk" userId="a220c644-d4f1-4d0f-b7fa-7135ba90b6aa" providerId="ADAL" clId="{9913ADF9-D11E-486D-A17F-8B1EF91D9DB4}" dt="2024-11-18T08:25:22.414" v="7208" actId="20577"/>
          <ac:spMkLst>
            <pc:docMk/>
            <pc:sldMk cId="380783466" sldId="261"/>
            <ac:spMk id="3" creationId="{AC56A6DC-AC3D-1396-E6BC-F04CF3B83F4D}"/>
          </ac:spMkLst>
        </pc:spChg>
        <pc:spChg chg="add mod">
          <ac:chgData name="Blake Buskirk" userId="a220c644-d4f1-4d0f-b7fa-7135ba90b6aa" providerId="ADAL" clId="{9913ADF9-D11E-486D-A17F-8B1EF91D9DB4}" dt="2024-11-18T08:25:02.068" v="7206" actId="20577"/>
          <ac:spMkLst>
            <pc:docMk/>
            <pc:sldMk cId="380783466" sldId="261"/>
            <ac:spMk id="4" creationId="{0C4A5F2D-98F8-587A-15AF-56B6E6FFE565}"/>
          </ac:spMkLst>
        </pc:spChg>
      </pc:sldChg>
      <pc:sldChg chg="addSp delSp modSp new mod setBg setClrOvrMap delDesignElem">
        <pc:chgData name="Blake Buskirk" userId="a220c644-d4f1-4d0f-b7fa-7135ba90b6aa" providerId="ADAL" clId="{9913ADF9-D11E-486D-A17F-8B1EF91D9DB4}" dt="2024-11-22T21:09:54.681" v="8580" actId="1076"/>
        <pc:sldMkLst>
          <pc:docMk/>
          <pc:sldMk cId="1505290948" sldId="262"/>
        </pc:sldMkLst>
        <pc:spChg chg="mod">
          <ac:chgData name="Blake Buskirk" userId="a220c644-d4f1-4d0f-b7fa-7135ba90b6aa" providerId="ADAL" clId="{9913ADF9-D11E-486D-A17F-8B1EF91D9DB4}" dt="2024-11-22T21:09:38.003" v="8576" actId="1076"/>
          <ac:spMkLst>
            <pc:docMk/>
            <pc:sldMk cId="1505290948" sldId="262"/>
            <ac:spMk id="2" creationId="{9D72B56D-C731-6E9B-D725-15A9A27284B9}"/>
          </ac:spMkLst>
        </pc:spChg>
        <pc:spChg chg="add del mod">
          <ac:chgData name="Blake Buskirk" userId="a220c644-d4f1-4d0f-b7fa-7135ba90b6aa" providerId="ADAL" clId="{9913ADF9-D11E-486D-A17F-8B1EF91D9DB4}" dt="2024-11-22T21:09:00.090" v="8563" actId="26606"/>
          <ac:spMkLst>
            <pc:docMk/>
            <pc:sldMk cId="1505290948" sldId="262"/>
            <ac:spMk id="3" creationId="{6AAF224B-EBE2-6296-9F3A-1C01984B60DC}"/>
          </ac:spMkLst>
        </pc:spChg>
        <pc:graphicFrameChg chg="add mod">
          <ac:chgData name="Blake Buskirk" userId="a220c644-d4f1-4d0f-b7fa-7135ba90b6aa" providerId="ADAL" clId="{9913ADF9-D11E-486D-A17F-8B1EF91D9DB4}" dt="2024-11-22T21:09:54.681" v="8580" actId="1076"/>
          <ac:graphicFrameMkLst>
            <pc:docMk/>
            <pc:sldMk cId="1505290948" sldId="262"/>
            <ac:graphicFrameMk id="5" creationId="{00523C32-D8C6-C587-6EA3-B8EFC29E8E04}"/>
          </ac:graphicFrameMkLst>
        </pc:graphicFrameChg>
      </pc:sldChg>
      <pc:sldChg chg="addSp delSp modSp new mod setBg setClrOvrMap delDesignElem">
        <pc:chgData name="Blake Buskirk" userId="a220c644-d4f1-4d0f-b7fa-7135ba90b6aa" providerId="ADAL" clId="{9913ADF9-D11E-486D-A17F-8B1EF91D9DB4}" dt="2024-11-19T00:36:38.416" v="8558" actId="14100"/>
        <pc:sldMkLst>
          <pc:docMk/>
          <pc:sldMk cId="24389698" sldId="263"/>
        </pc:sldMkLst>
        <pc:spChg chg="mod">
          <ac:chgData name="Blake Buskirk" userId="a220c644-d4f1-4d0f-b7fa-7135ba90b6aa" providerId="ADAL" clId="{9913ADF9-D11E-486D-A17F-8B1EF91D9DB4}" dt="2024-11-19T00:36:24.206" v="8554" actId="1076"/>
          <ac:spMkLst>
            <pc:docMk/>
            <pc:sldMk cId="24389698" sldId="263"/>
            <ac:spMk id="2" creationId="{744C7077-CEC1-0FD4-FBB0-8138B1DC9727}"/>
          </ac:spMkLst>
        </pc:spChg>
        <pc:spChg chg="mod ord">
          <ac:chgData name="Blake Buskirk" userId="a220c644-d4f1-4d0f-b7fa-7135ba90b6aa" providerId="ADAL" clId="{9913ADF9-D11E-486D-A17F-8B1EF91D9DB4}" dt="2024-11-19T00:36:38.416" v="8558" actId="14100"/>
          <ac:spMkLst>
            <pc:docMk/>
            <pc:sldMk cId="24389698" sldId="263"/>
            <ac:spMk id="3" creationId="{AA71003E-7E65-EA2D-4622-609E4CEAA953}"/>
          </ac:spMkLst>
        </pc:spChg>
        <pc:spChg chg="add">
          <ac:chgData name="Blake Buskirk" userId="a220c644-d4f1-4d0f-b7fa-7135ba90b6aa" providerId="ADAL" clId="{9913ADF9-D11E-486D-A17F-8B1EF91D9DB4}" dt="2024-11-19T00:36:10.254" v="8551" actId="26606"/>
          <ac:spMkLst>
            <pc:docMk/>
            <pc:sldMk cId="24389698" sldId="263"/>
            <ac:spMk id="17" creationId="{F313EB42-8073-4CE3-84D2-5E164712572B}"/>
          </ac:spMkLst>
        </pc:spChg>
        <pc:picChg chg="add mod modCrop">
          <ac:chgData name="Blake Buskirk" userId="a220c644-d4f1-4d0f-b7fa-7135ba90b6aa" providerId="ADAL" clId="{9913ADF9-D11E-486D-A17F-8B1EF91D9DB4}" dt="2024-11-19T00:36:10.254" v="8551" actId="26606"/>
          <ac:picMkLst>
            <pc:docMk/>
            <pc:sldMk cId="24389698" sldId="263"/>
            <ac:picMk id="9" creationId="{E7ED4C69-57C2-DFD6-417D-172F0CE1BDE3}"/>
          </ac:picMkLst>
        </pc:picChg>
      </pc:sldChg>
      <pc:sldChg chg="new del">
        <pc:chgData name="Blake Buskirk" userId="a220c644-d4f1-4d0f-b7fa-7135ba90b6aa" providerId="ADAL" clId="{9913ADF9-D11E-486D-A17F-8B1EF91D9DB4}" dt="2024-11-18T03:06:42.892" v="48" actId="47"/>
        <pc:sldMkLst>
          <pc:docMk/>
          <pc:sldMk cId="2759098849" sldId="264"/>
        </pc:sldMkLst>
      </pc:sldChg>
      <pc:sldChg chg="addSp delSp modSp new mod setBg setClrOvrMap delDesignElem">
        <pc:chgData name="Blake Buskirk" userId="a220c644-d4f1-4d0f-b7fa-7135ba90b6aa" providerId="ADAL" clId="{9913ADF9-D11E-486D-A17F-8B1EF91D9DB4}" dt="2024-11-19T00:16:37.222" v="8320" actId="20577"/>
        <pc:sldMkLst>
          <pc:docMk/>
          <pc:sldMk cId="3126769875" sldId="264"/>
        </pc:sldMkLst>
        <pc:spChg chg="mod">
          <ac:chgData name="Blake Buskirk" userId="a220c644-d4f1-4d0f-b7fa-7135ba90b6aa" providerId="ADAL" clId="{9913ADF9-D11E-486D-A17F-8B1EF91D9DB4}" dt="2024-11-18T08:19:00.363" v="6428" actId="1076"/>
          <ac:spMkLst>
            <pc:docMk/>
            <pc:sldMk cId="3126769875" sldId="264"/>
            <ac:spMk id="2" creationId="{B2980125-3889-F2DF-91C5-B4230682C681}"/>
          </ac:spMkLst>
        </pc:spChg>
        <pc:spChg chg="add mod">
          <ac:chgData name="Blake Buskirk" userId="a220c644-d4f1-4d0f-b7fa-7135ba90b6aa" providerId="ADAL" clId="{9913ADF9-D11E-486D-A17F-8B1EF91D9DB4}" dt="2024-11-19T00:16:37.222" v="8320" actId="20577"/>
          <ac:spMkLst>
            <pc:docMk/>
            <pc:sldMk cId="3126769875" sldId="264"/>
            <ac:spMk id="7" creationId="{8FF37ACB-3ECB-F90B-7135-1BAB38C1E876}"/>
          </ac:spMkLst>
        </pc:spChg>
      </pc:sldChg>
      <pc:sldChg chg="addSp delSp modSp new mod setBg setClrOvrMap delDesignElem">
        <pc:chgData name="Blake Buskirk" userId="a220c644-d4f1-4d0f-b7fa-7135ba90b6aa" providerId="ADAL" clId="{9913ADF9-D11E-486D-A17F-8B1EF91D9DB4}" dt="2024-11-19T00:28:14.708" v="8490" actId="478"/>
        <pc:sldMkLst>
          <pc:docMk/>
          <pc:sldMk cId="1895360801" sldId="265"/>
        </pc:sldMkLst>
        <pc:spChg chg="mod">
          <ac:chgData name="Blake Buskirk" userId="a220c644-d4f1-4d0f-b7fa-7135ba90b6aa" providerId="ADAL" clId="{9913ADF9-D11E-486D-A17F-8B1EF91D9DB4}" dt="2024-11-18T07:27:03.215" v="2988" actId="1076"/>
          <ac:spMkLst>
            <pc:docMk/>
            <pc:sldMk cId="1895360801" sldId="265"/>
            <ac:spMk id="2" creationId="{AD932081-40B1-947B-BBCB-576B27DDE79D}"/>
          </ac:spMkLst>
        </pc:spChg>
        <pc:picChg chg="add mod">
          <ac:chgData name="Blake Buskirk" userId="a220c644-d4f1-4d0f-b7fa-7135ba90b6aa" providerId="ADAL" clId="{9913ADF9-D11E-486D-A17F-8B1EF91D9DB4}" dt="2024-11-18T07:27:20.538" v="2993" actId="14100"/>
          <ac:picMkLst>
            <pc:docMk/>
            <pc:sldMk cId="1895360801" sldId="265"/>
            <ac:picMk id="5" creationId="{7F973D68-DA41-2DAD-AD2E-021D9F4978FB}"/>
          </ac:picMkLst>
        </pc:picChg>
      </pc:sldChg>
      <pc:sldChg chg="addSp delSp modSp new del mod setBg">
        <pc:chgData name="Blake Buskirk" userId="a220c644-d4f1-4d0f-b7fa-7135ba90b6aa" providerId="ADAL" clId="{9913ADF9-D11E-486D-A17F-8B1EF91D9DB4}" dt="2024-11-19T00:32:05.565" v="8516" actId="47"/>
        <pc:sldMkLst>
          <pc:docMk/>
          <pc:sldMk cId="1305037496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52A24-EFC4-4D09-B5E9-66F013F768C3}" type="doc">
      <dgm:prSet loTypeId="urn:microsoft.com/office/officeart/2009/layout/CircleArrowProcess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B771841-8C20-47E8-AD56-A229BE4F080F}">
      <dgm:prSet custT="1"/>
      <dgm:spPr/>
      <dgm:t>
        <a:bodyPr/>
        <a:lstStyle/>
        <a:p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Len(), String, .txt read file.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6DBED5-AB33-40C0-8052-B61148DC6EDE}" type="parTrans" cxnId="{0BE1779F-F3B7-40FB-949F-7D6F92D3D43B}">
      <dgm:prSet/>
      <dgm:spPr/>
      <dgm:t>
        <a:bodyPr/>
        <a:lstStyle/>
        <a:p>
          <a:endParaRPr lang="en-US"/>
        </a:p>
      </dgm:t>
    </dgm:pt>
    <dgm:pt modelId="{1016694B-3026-41F6-A642-8368250CFF2A}" type="sibTrans" cxnId="{0BE1779F-F3B7-40FB-949F-7D6F92D3D43B}">
      <dgm:prSet/>
      <dgm:spPr/>
      <dgm:t>
        <a:bodyPr/>
        <a:lstStyle/>
        <a:p>
          <a:endParaRPr lang="en-US"/>
        </a:p>
      </dgm:t>
    </dgm:pt>
    <dgm:pt modelId="{5E8E2C83-395A-4010-B554-0F957B5D0BA2}">
      <dgm:prSet custT="1"/>
      <dgm:spPr/>
      <dgm:t>
        <a:bodyPr/>
        <a:lstStyle/>
        <a:p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Class, Constructor, Instance Method.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3AF3D3-85B2-4A90-A3F5-AEA8F9B5F15A}" type="parTrans" cxnId="{434DE303-BD3F-49BE-B46C-3A9C51433F7E}">
      <dgm:prSet/>
      <dgm:spPr/>
      <dgm:t>
        <a:bodyPr/>
        <a:lstStyle/>
        <a:p>
          <a:endParaRPr lang="en-US"/>
        </a:p>
      </dgm:t>
    </dgm:pt>
    <dgm:pt modelId="{F3B2CFC4-7B86-4428-8083-E6CAC9AB6C07}" type="sibTrans" cxnId="{434DE303-BD3F-49BE-B46C-3A9C51433F7E}">
      <dgm:prSet/>
      <dgm:spPr/>
      <dgm:t>
        <a:bodyPr/>
        <a:lstStyle/>
        <a:p>
          <a:endParaRPr lang="en-US"/>
        </a:p>
      </dgm:t>
    </dgm:pt>
    <dgm:pt modelId="{31D83E7E-2D58-4DED-A5BF-B25F7F90EA98}">
      <dgm:prSet custT="1"/>
      <dgm:spPr/>
      <dgm:t>
        <a:bodyPr/>
        <a:lstStyle/>
        <a:p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For and While Loops, Events creation and processing.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7A26A1-C762-42AB-9030-E1B3C37F2AD8}" type="parTrans" cxnId="{DEFF217B-8FE6-4272-9F76-E28BA281A8B1}">
      <dgm:prSet/>
      <dgm:spPr/>
      <dgm:t>
        <a:bodyPr/>
        <a:lstStyle/>
        <a:p>
          <a:endParaRPr lang="en-US"/>
        </a:p>
      </dgm:t>
    </dgm:pt>
    <dgm:pt modelId="{9C86B242-7983-4BB7-98B7-688965DF7700}" type="sibTrans" cxnId="{DEFF217B-8FE6-4272-9F76-E28BA281A8B1}">
      <dgm:prSet/>
      <dgm:spPr/>
      <dgm:t>
        <a:bodyPr/>
        <a:lstStyle/>
        <a:p>
          <a:endParaRPr lang="en-US"/>
        </a:p>
      </dgm:t>
    </dgm:pt>
    <dgm:pt modelId="{8329FDFD-7419-4F1C-8993-EE0C4453CB73}">
      <dgm:prSet custT="1"/>
      <dgm:spPr/>
      <dgm:t>
        <a:bodyPr/>
        <a:lstStyle/>
        <a:p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Setting Conditions for Instance Methods to Quit Game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C7782F-F77D-4EC4-9F7D-E28C823AEC40}" type="parTrans" cxnId="{B24B0483-54C8-4DC5-BBD8-FC1C7642611E}">
      <dgm:prSet/>
      <dgm:spPr/>
      <dgm:t>
        <a:bodyPr/>
        <a:lstStyle/>
        <a:p>
          <a:endParaRPr lang="en-US"/>
        </a:p>
      </dgm:t>
    </dgm:pt>
    <dgm:pt modelId="{4338B971-F149-41DF-9990-67D311B65CE1}" type="sibTrans" cxnId="{B24B0483-54C8-4DC5-BBD8-FC1C7642611E}">
      <dgm:prSet/>
      <dgm:spPr/>
      <dgm:t>
        <a:bodyPr/>
        <a:lstStyle/>
        <a:p>
          <a:endParaRPr lang="en-US"/>
        </a:p>
      </dgm:t>
    </dgm:pt>
    <dgm:pt modelId="{251464EE-7762-4D60-A236-23A501730535}">
      <dgm:prSet custT="1"/>
      <dgm:spPr/>
      <dgm:t>
        <a:bodyPr/>
        <a:lstStyle/>
        <a:p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Set, Lists, and Strings Used.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025AB0-EF40-41C1-9BC8-5341A3A0AA24}" type="parTrans" cxnId="{B5A78A0E-2023-4A02-A313-AB00444ACCB3}">
      <dgm:prSet/>
      <dgm:spPr/>
      <dgm:t>
        <a:bodyPr/>
        <a:lstStyle/>
        <a:p>
          <a:endParaRPr lang="en-US"/>
        </a:p>
      </dgm:t>
    </dgm:pt>
    <dgm:pt modelId="{636CA547-88E2-4650-B333-D1F7170087A8}" type="sibTrans" cxnId="{B5A78A0E-2023-4A02-A313-AB00444ACCB3}">
      <dgm:prSet/>
      <dgm:spPr/>
      <dgm:t>
        <a:bodyPr/>
        <a:lstStyle/>
        <a:p>
          <a:endParaRPr lang="en-US"/>
        </a:p>
      </dgm:t>
    </dgm:pt>
    <dgm:pt modelId="{C9A41358-12C1-41EB-AAA0-3BC6534A49DF}" type="pres">
      <dgm:prSet presAssocID="{48452A24-EFC4-4D09-B5E9-66F013F768C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A1FE93B-3614-4B42-A43D-BDB9F03F8CC0}" type="pres">
      <dgm:prSet presAssocID="{EB771841-8C20-47E8-AD56-A229BE4F080F}" presName="Accent1" presStyleCnt="0"/>
      <dgm:spPr/>
    </dgm:pt>
    <dgm:pt modelId="{AB03484D-3631-479C-AC21-5FC3A2EEC6A8}" type="pres">
      <dgm:prSet presAssocID="{EB771841-8C20-47E8-AD56-A229BE4F080F}" presName="Accent" presStyleLbl="node1" presStyleIdx="0" presStyleCnt="5"/>
      <dgm:spPr/>
    </dgm:pt>
    <dgm:pt modelId="{8295A5DA-338B-41AC-8D02-F81992CD8622}" type="pres">
      <dgm:prSet presAssocID="{EB771841-8C20-47E8-AD56-A229BE4F080F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20296CDB-20C1-4AEB-BCB1-1FB5D7781DAF}" type="pres">
      <dgm:prSet presAssocID="{5E8E2C83-395A-4010-B554-0F957B5D0BA2}" presName="Accent2" presStyleCnt="0"/>
      <dgm:spPr/>
    </dgm:pt>
    <dgm:pt modelId="{6ECC3103-1BAA-4FCC-872F-6FD99C61FC93}" type="pres">
      <dgm:prSet presAssocID="{5E8E2C83-395A-4010-B554-0F957B5D0BA2}" presName="Accent" presStyleLbl="node1" presStyleIdx="1" presStyleCnt="5"/>
      <dgm:spPr/>
    </dgm:pt>
    <dgm:pt modelId="{6CEBFE3E-306B-4DD7-BBDD-31D9875D9E60}" type="pres">
      <dgm:prSet presAssocID="{5E8E2C83-395A-4010-B554-0F957B5D0BA2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F81CDEC7-BCCF-48F6-8183-5545043D2B3B}" type="pres">
      <dgm:prSet presAssocID="{31D83E7E-2D58-4DED-A5BF-B25F7F90EA98}" presName="Accent3" presStyleCnt="0"/>
      <dgm:spPr/>
    </dgm:pt>
    <dgm:pt modelId="{32881726-A7A4-48C4-B5AB-C0EED413BADC}" type="pres">
      <dgm:prSet presAssocID="{31D83E7E-2D58-4DED-A5BF-B25F7F90EA98}" presName="Accent" presStyleLbl="node1" presStyleIdx="2" presStyleCnt="5"/>
      <dgm:spPr/>
    </dgm:pt>
    <dgm:pt modelId="{5FD081D8-9239-431A-8EBD-932D3DDC0007}" type="pres">
      <dgm:prSet presAssocID="{31D83E7E-2D58-4DED-A5BF-B25F7F90EA98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8FFBEC7E-6330-4F08-81CC-A6E85CB0B7A6}" type="pres">
      <dgm:prSet presAssocID="{8329FDFD-7419-4F1C-8993-EE0C4453CB73}" presName="Accent4" presStyleCnt="0"/>
      <dgm:spPr/>
    </dgm:pt>
    <dgm:pt modelId="{EFB5CEAE-A293-45EC-9F76-2ACFFB807A44}" type="pres">
      <dgm:prSet presAssocID="{8329FDFD-7419-4F1C-8993-EE0C4453CB73}" presName="Accent" presStyleLbl="node1" presStyleIdx="3" presStyleCnt="5"/>
      <dgm:spPr/>
    </dgm:pt>
    <dgm:pt modelId="{D41935FF-5C33-43CB-BA97-D488CBFC01FE}" type="pres">
      <dgm:prSet presAssocID="{8329FDFD-7419-4F1C-8993-EE0C4453CB73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7B310F67-3A36-4E2D-8970-3385570A7784}" type="pres">
      <dgm:prSet presAssocID="{251464EE-7762-4D60-A236-23A501730535}" presName="Accent5" presStyleCnt="0"/>
      <dgm:spPr/>
    </dgm:pt>
    <dgm:pt modelId="{18D01CF5-660F-4B12-89C5-05CC7DA69FAA}" type="pres">
      <dgm:prSet presAssocID="{251464EE-7762-4D60-A236-23A501730535}" presName="Accent" presStyleLbl="node1" presStyleIdx="4" presStyleCnt="5"/>
      <dgm:spPr/>
    </dgm:pt>
    <dgm:pt modelId="{B08B6177-4694-4ADF-B3F9-6823EFB6847C}" type="pres">
      <dgm:prSet presAssocID="{251464EE-7762-4D60-A236-23A501730535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434DE303-BD3F-49BE-B46C-3A9C51433F7E}" srcId="{48452A24-EFC4-4D09-B5E9-66F013F768C3}" destId="{5E8E2C83-395A-4010-B554-0F957B5D0BA2}" srcOrd="1" destOrd="0" parTransId="{C33AF3D3-85B2-4A90-A3F5-AEA8F9B5F15A}" sibTransId="{F3B2CFC4-7B86-4428-8083-E6CAC9AB6C07}"/>
    <dgm:cxn modelId="{B5A78A0E-2023-4A02-A313-AB00444ACCB3}" srcId="{48452A24-EFC4-4D09-B5E9-66F013F768C3}" destId="{251464EE-7762-4D60-A236-23A501730535}" srcOrd="4" destOrd="0" parTransId="{8E025AB0-EF40-41C1-9BC8-5341A3A0AA24}" sibTransId="{636CA547-88E2-4650-B333-D1F7170087A8}"/>
    <dgm:cxn modelId="{36E1BF0F-591E-4EC6-9928-9033C8C74CDC}" type="presOf" srcId="{8329FDFD-7419-4F1C-8993-EE0C4453CB73}" destId="{D41935FF-5C33-43CB-BA97-D488CBFC01FE}" srcOrd="0" destOrd="0" presId="urn:microsoft.com/office/officeart/2009/layout/CircleArrowProcess"/>
    <dgm:cxn modelId="{F65F0F16-61DA-4816-AE9B-FFBA138280D4}" type="presOf" srcId="{EB771841-8C20-47E8-AD56-A229BE4F080F}" destId="{8295A5DA-338B-41AC-8D02-F81992CD8622}" srcOrd="0" destOrd="0" presId="urn:microsoft.com/office/officeart/2009/layout/CircleArrowProcess"/>
    <dgm:cxn modelId="{AB1DAD73-79BF-48F4-8A58-4B86A7447B7E}" type="presOf" srcId="{31D83E7E-2D58-4DED-A5BF-B25F7F90EA98}" destId="{5FD081D8-9239-431A-8EBD-932D3DDC0007}" srcOrd="0" destOrd="0" presId="urn:microsoft.com/office/officeart/2009/layout/CircleArrowProcess"/>
    <dgm:cxn modelId="{DEFF217B-8FE6-4272-9F76-E28BA281A8B1}" srcId="{48452A24-EFC4-4D09-B5E9-66F013F768C3}" destId="{31D83E7E-2D58-4DED-A5BF-B25F7F90EA98}" srcOrd="2" destOrd="0" parTransId="{FF7A26A1-C762-42AB-9030-E1B3C37F2AD8}" sibTransId="{9C86B242-7983-4BB7-98B7-688965DF7700}"/>
    <dgm:cxn modelId="{B24B0483-54C8-4DC5-BBD8-FC1C7642611E}" srcId="{48452A24-EFC4-4D09-B5E9-66F013F768C3}" destId="{8329FDFD-7419-4F1C-8993-EE0C4453CB73}" srcOrd="3" destOrd="0" parTransId="{AFC7782F-F77D-4EC4-9F7D-E28C823AEC40}" sibTransId="{4338B971-F149-41DF-9990-67D311B65CE1}"/>
    <dgm:cxn modelId="{90A8378A-3272-4842-B681-DCA4A31FC632}" type="presOf" srcId="{5E8E2C83-395A-4010-B554-0F957B5D0BA2}" destId="{6CEBFE3E-306B-4DD7-BBDD-31D9875D9E60}" srcOrd="0" destOrd="0" presId="urn:microsoft.com/office/officeart/2009/layout/CircleArrowProcess"/>
    <dgm:cxn modelId="{0BE1779F-F3B7-40FB-949F-7D6F92D3D43B}" srcId="{48452A24-EFC4-4D09-B5E9-66F013F768C3}" destId="{EB771841-8C20-47E8-AD56-A229BE4F080F}" srcOrd="0" destOrd="0" parTransId="{A86DBED5-AB33-40C0-8052-B61148DC6EDE}" sibTransId="{1016694B-3026-41F6-A642-8368250CFF2A}"/>
    <dgm:cxn modelId="{4D01A99F-732F-4DE7-B674-BA13F66DD985}" type="presOf" srcId="{48452A24-EFC4-4D09-B5E9-66F013F768C3}" destId="{C9A41358-12C1-41EB-AAA0-3BC6534A49DF}" srcOrd="0" destOrd="0" presId="urn:microsoft.com/office/officeart/2009/layout/CircleArrowProcess"/>
    <dgm:cxn modelId="{FEF03BD0-91F9-4060-80D5-DA0CCE02AD89}" type="presOf" srcId="{251464EE-7762-4D60-A236-23A501730535}" destId="{B08B6177-4694-4ADF-B3F9-6823EFB6847C}" srcOrd="0" destOrd="0" presId="urn:microsoft.com/office/officeart/2009/layout/CircleArrowProcess"/>
    <dgm:cxn modelId="{A07A89BF-E324-4459-A8DF-DF9DDFE4B8D7}" type="presParOf" srcId="{C9A41358-12C1-41EB-AAA0-3BC6534A49DF}" destId="{4A1FE93B-3614-4B42-A43D-BDB9F03F8CC0}" srcOrd="0" destOrd="0" presId="urn:microsoft.com/office/officeart/2009/layout/CircleArrowProcess"/>
    <dgm:cxn modelId="{18EE5350-CE8F-4C64-B216-4E8212916515}" type="presParOf" srcId="{4A1FE93B-3614-4B42-A43D-BDB9F03F8CC0}" destId="{AB03484D-3631-479C-AC21-5FC3A2EEC6A8}" srcOrd="0" destOrd="0" presId="urn:microsoft.com/office/officeart/2009/layout/CircleArrowProcess"/>
    <dgm:cxn modelId="{8407360E-FF44-4B0B-84FB-157B6D3EFF0C}" type="presParOf" srcId="{C9A41358-12C1-41EB-AAA0-3BC6534A49DF}" destId="{8295A5DA-338B-41AC-8D02-F81992CD8622}" srcOrd="1" destOrd="0" presId="urn:microsoft.com/office/officeart/2009/layout/CircleArrowProcess"/>
    <dgm:cxn modelId="{206CDEC5-431A-4B8B-89C1-D1D84AC73302}" type="presParOf" srcId="{C9A41358-12C1-41EB-AAA0-3BC6534A49DF}" destId="{20296CDB-20C1-4AEB-BCB1-1FB5D7781DAF}" srcOrd="2" destOrd="0" presId="urn:microsoft.com/office/officeart/2009/layout/CircleArrowProcess"/>
    <dgm:cxn modelId="{3F86ABB9-FB34-4FAC-BC3A-F5A1B3A2C572}" type="presParOf" srcId="{20296CDB-20C1-4AEB-BCB1-1FB5D7781DAF}" destId="{6ECC3103-1BAA-4FCC-872F-6FD99C61FC93}" srcOrd="0" destOrd="0" presId="urn:microsoft.com/office/officeart/2009/layout/CircleArrowProcess"/>
    <dgm:cxn modelId="{EA8C1B11-6D44-4E61-8670-09DA52C7AD60}" type="presParOf" srcId="{C9A41358-12C1-41EB-AAA0-3BC6534A49DF}" destId="{6CEBFE3E-306B-4DD7-BBDD-31D9875D9E60}" srcOrd="3" destOrd="0" presId="urn:microsoft.com/office/officeart/2009/layout/CircleArrowProcess"/>
    <dgm:cxn modelId="{4692DAC7-36F4-4AAC-A7BA-414B729D2975}" type="presParOf" srcId="{C9A41358-12C1-41EB-AAA0-3BC6534A49DF}" destId="{F81CDEC7-BCCF-48F6-8183-5545043D2B3B}" srcOrd="4" destOrd="0" presId="urn:microsoft.com/office/officeart/2009/layout/CircleArrowProcess"/>
    <dgm:cxn modelId="{F0D5A910-2BA4-4910-95DD-0D2AB4A72BC2}" type="presParOf" srcId="{F81CDEC7-BCCF-48F6-8183-5545043D2B3B}" destId="{32881726-A7A4-48C4-B5AB-C0EED413BADC}" srcOrd="0" destOrd="0" presId="urn:microsoft.com/office/officeart/2009/layout/CircleArrowProcess"/>
    <dgm:cxn modelId="{695640F9-60B6-4DDB-9AB5-6CC8D7AF2CC8}" type="presParOf" srcId="{C9A41358-12C1-41EB-AAA0-3BC6534A49DF}" destId="{5FD081D8-9239-431A-8EBD-932D3DDC0007}" srcOrd="5" destOrd="0" presId="urn:microsoft.com/office/officeart/2009/layout/CircleArrowProcess"/>
    <dgm:cxn modelId="{32A61E8C-A388-4932-B313-EE6F824FAAE0}" type="presParOf" srcId="{C9A41358-12C1-41EB-AAA0-3BC6534A49DF}" destId="{8FFBEC7E-6330-4F08-81CC-A6E85CB0B7A6}" srcOrd="6" destOrd="0" presId="urn:microsoft.com/office/officeart/2009/layout/CircleArrowProcess"/>
    <dgm:cxn modelId="{8F6F5EE5-4E56-4FCB-B79F-BC947B61BA36}" type="presParOf" srcId="{8FFBEC7E-6330-4F08-81CC-A6E85CB0B7A6}" destId="{EFB5CEAE-A293-45EC-9F76-2ACFFB807A44}" srcOrd="0" destOrd="0" presId="urn:microsoft.com/office/officeart/2009/layout/CircleArrowProcess"/>
    <dgm:cxn modelId="{71B071F4-4F2E-493A-91D9-D3C8C8D0F731}" type="presParOf" srcId="{C9A41358-12C1-41EB-AAA0-3BC6534A49DF}" destId="{D41935FF-5C33-43CB-BA97-D488CBFC01FE}" srcOrd="7" destOrd="0" presId="urn:microsoft.com/office/officeart/2009/layout/CircleArrowProcess"/>
    <dgm:cxn modelId="{BC434D1C-8551-4E1C-91D1-8030BDA51FAC}" type="presParOf" srcId="{C9A41358-12C1-41EB-AAA0-3BC6534A49DF}" destId="{7B310F67-3A36-4E2D-8970-3385570A7784}" srcOrd="8" destOrd="0" presId="urn:microsoft.com/office/officeart/2009/layout/CircleArrowProcess"/>
    <dgm:cxn modelId="{24772690-22E5-48A7-8451-F7A2E4C9B7AE}" type="presParOf" srcId="{7B310F67-3A36-4E2D-8970-3385570A7784}" destId="{18D01CF5-660F-4B12-89C5-05CC7DA69FAA}" srcOrd="0" destOrd="0" presId="urn:microsoft.com/office/officeart/2009/layout/CircleArrowProcess"/>
    <dgm:cxn modelId="{1FFCAA9B-C86E-4030-8649-6CE972EB0F8C}" type="presParOf" srcId="{C9A41358-12C1-41EB-AAA0-3BC6534A49DF}" destId="{B08B6177-4694-4ADF-B3F9-6823EFB6847C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08E7E-A515-4B2D-8B1E-5AA26F6F1669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25916B-66CC-41BB-8021-E776C82493B4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Gameboard instance created</a:t>
          </a:r>
        </a:p>
      </dgm:t>
    </dgm:pt>
    <dgm:pt modelId="{87CA5788-C379-461D-9DC9-A5E55FB96212}" type="parTrans" cxnId="{8F5ED348-64E6-47E5-AE1A-4BAEA5036225}">
      <dgm:prSet/>
      <dgm:spPr/>
      <dgm:t>
        <a:bodyPr/>
        <a:lstStyle/>
        <a:p>
          <a:endParaRPr lang="en-US"/>
        </a:p>
      </dgm:t>
    </dgm:pt>
    <dgm:pt modelId="{2584F371-DFAD-43E5-8647-5D04DEA7BC78}" type="sibTrans" cxnId="{8F5ED348-64E6-47E5-AE1A-4BAEA503622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39A759-0945-430D-B2AB-6441C724C87C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Frame returned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wih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title, graph with key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identifier,canvas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size created, bottom left and top right bounds created</a:t>
          </a:r>
        </a:p>
      </dgm:t>
    </dgm:pt>
    <dgm:pt modelId="{EC204281-A98F-44CE-8D24-C7816062B11A}" type="parTrans" cxnId="{738E46CF-7BAF-4EE9-A816-A28A881D6611}">
      <dgm:prSet/>
      <dgm:spPr/>
      <dgm:t>
        <a:bodyPr/>
        <a:lstStyle/>
        <a:p>
          <a:endParaRPr lang="en-US"/>
        </a:p>
      </dgm:t>
    </dgm:pt>
    <dgm:pt modelId="{6377EA79-3BCA-4D64-A67C-AE1434BEDAB3}" type="sibTrans" cxnId="{738E46CF-7BAF-4EE9-A816-A28A881D661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F972E7-34CB-4DB6-B610-468F3D62186F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Letter group frame instance created</a:t>
          </a:r>
        </a:p>
      </dgm:t>
    </dgm:pt>
    <dgm:pt modelId="{7D75FAA3-6CDF-46DB-A9DA-0A6795730030}" type="parTrans" cxnId="{5EB5B41F-5FC0-498E-9865-1B4BF9E916FD}">
      <dgm:prSet/>
      <dgm:spPr/>
      <dgm:t>
        <a:bodyPr/>
        <a:lstStyle/>
        <a:p>
          <a:endParaRPr lang="en-US"/>
        </a:p>
      </dgm:t>
    </dgm:pt>
    <dgm:pt modelId="{23D3ED3D-E722-4E12-979D-C8617E3AD27E}" type="sibTrans" cxnId="{5EB5B41F-5FC0-498E-9865-1B4BF9E916F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39D222-DE9E-4D85-A3F0-DE9F4680A66D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Letter groups are created with ascii to chunk letters in groups of 4 </a:t>
          </a:r>
        </a:p>
      </dgm:t>
    </dgm:pt>
    <dgm:pt modelId="{2286BBA5-7E4D-4242-806D-653AD37A51F4}" type="parTrans" cxnId="{1B3F8C85-3731-4FBD-B220-C234D42F882B}">
      <dgm:prSet/>
      <dgm:spPr/>
      <dgm:t>
        <a:bodyPr/>
        <a:lstStyle/>
        <a:p>
          <a:endParaRPr lang="en-US"/>
        </a:p>
      </dgm:t>
    </dgm:pt>
    <dgm:pt modelId="{28F9DBAE-15A7-422E-B820-3E94AA074F4D}" type="sibTrans" cxnId="{1B3F8C85-3731-4FBD-B220-C234D42F882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903DF7-74FC-43CC-8521-5B92EB07C535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Buttons created with text as each letter, font and size set, border width set</a:t>
          </a:r>
        </a:p>
      </dgm:t>
    </dgm:pt>
    <dgm:pt modelId="{16D6A44E-6938-487C-BF28-5B987CFED8D4}" type="parTrans" cxnId="{C7DFC646-461A-4DD9-91E9-2DEF02C2EF74}">
      <dgm:prSet/>
      <dgm:spPr/>
      <dgm:t>
        <a:bodyPr/>
        <a:lstStyle/>
        <a:p>
          <a:endParaRPr lang="en-US"/>
        </a:p>
      </dgm:t>
    </dgm:pt>
    <dgm:pt modelId="{64470AAC-BA9B-47BB-A61E-056F41F67CEA}" type="sibTrans" cxnId="{C7DFC646-461A-4DD9-91E9-2DEF02C2EF74}">
      <dgm:prSet/>
      <dgm:spPr/>
      <dgm:t>
        <a:bodyPr/>
        <a:lstStyle/>
        <a:p>
          <a:endParaRPr lang="en-US"/>
        </a:p>
      </dgm:t>
    </dgm:pt>
    <dgm:pt modelId="{4C72F7C1-6777-4C0A-9516-F2A8CE0C3D20}" type="pres">
      <dgm:prSet presAssocID="{73908E7E-A515-4B2D-8B1E-5AA26F6F1669}" presName="linearFlow" presStyleCnt="0">
        <dgm:presLayoutVars>
          <dgm:resizeHandles val="exact"/>
        </dgm:presLayoutVars>
      </dgm:prSet>
      <dgm:spPr/>
    </dgm:pt>
    <dgm:pt modelId="{0DE13BE7-FC49-4241-863A-ECF1AF48A546}" type="pres">
      <dgm:prSet presAssocID="{1E25916B-66CC-41BB-8021-E776C82493B4}" presName="node" presStyleLbl="node1" presStyleIdx="0" presStyleCnt="5">
        <dgm:presLayoutVars>
          <dgm:bulletEnabled val="1"/>
        </dgm:presLayoutVars>
      </dgm:prSet>
      <dgm:spPr/>
    </dgm:pt>
    <dgm:pt modelId="{6C2458D3-27F1-445E-9395-3379CFC89698}" type="pres">
      <dgm:prSet presAssocID="{2584F371-DFAD-43E5-8647-5D04DEA7BC78}" presName="sibTrans" presStyleLbl="sibTrans2D1" presStyleIdx="0" presStyleCnt="4"/>
      <dgm:spPr/>
    </dgm:pt>
    <dgm:pt modelId="{E17DC5F7-35C0-44D8-ADF9-4168C4FED6F6}" type="pres">
      <dgm:prSet presAssocID="{2584F371-DFAD-43E5-8647-5D04DEA7BC78}" presName="connectorText" presStyleLbl="sibTrans2D1" presStyleIdx="0" presStyleCnt="4"/>
      <dgm:spPr/>
    </dgm:pt>
    <dgm:pt modelId="{350A6CE9-A676-4D98-B839-5CB7864E7926}" type="pres">
      <dgm:prSet presAssocID="{1339A759-0945-430D-B2AB-6441C724C87C}" presName="node" presStyleLbl="node1" presStyleIdx="1" presStyleCnt="5">
        <dgm:presLayoutVars>
          <dgm:bulletEnabled val="1"/>
        </dgm:presLayoutVars>
      </dgm:prSet>
      <dgm:spPr/>
    </dgm:pt>
    <dgm:pt modelId="{A8C5D672-0F02-4CFF-9A41-E28F85F42757}" type="pres">
      <dgm:prSet presAssocID="{6377EA79-3BCA-4D64-A67C-AE1434BEDAB3}" presName="sibTrans" presStyleLbl="sibTrans2D1" presStyleIdx="1" presStyleCnt="4"/>
      <dgm:spPr/>
    </dgm:pt>
    <dgm:pt modelId="{423D85B3-8662-4CAB-AFFB-8078C3404FAE}" type="pres">
      <dgm:prSet presAssocID="{6377EA79-3BCA-4D64-A67C-AE1434BEDAB3}" presName="connectorText" presStyleLbl="sibTrans2D1" presStyleIdx="1" presStyleCnt="4"/>
      <dgm:spPr/>
    </dgm:pt>
    <dgm:pt modelId="{65B2ED2A-2EC6-4E86-B79D-FBA0BA911E22}" type="pres">
      <dgm:prSet presAssocID="{C5F972E7-34CB-4DB6-B610-468F3D62186F}" presName="node" presStyleLbl="node1" presStyleIdx="2" presStyleCnt="5">
        <dgm:presLayoutVars>
          <dgm:bulletEnabled val="1"/>
        </dgm:presLayoutVars>
      </dgm:prSet>
      <dgm:spPr/>
    </dgm:pt>
    <dgm:pt modelId="{028207AA-295B-4703-A443-E8F522251619}" type="pres">
      <dgm:prSet presAssocID="{23D3ED3D-E722-4E12-979D-C8617E3AD27E}" presName="sibTrans" presStyleLbl="sibTrans2D1" presStyleIdx="2" presStyleCnt="4"/>
      <dgm:spPr/>
    </dgm:pt>
    <dgm:pt modelId="{7899C9D6-62CD-4468-B9A1-F8C44E30C741}" type="pres">
      <dgm:prSet presAssocID="{23D3ED3D-E722-4E12-979D-C8617E3AD27E}" presName="connectorText" presStyleLbl="sibTrans2D1" presStyleIdx="2" presStyleCnt="4"/>
      <dgm:spPr/>
    </dgm:pt>
    <dgm:pt modelId="{9117C0CE-0CAB-4F67-B64C-B06471924049}" type="pres">
      <dgm:prSet presAssocID="{EE39D222-DE9E-4D85-A3F0-DE9F4680A66D}" presName="node" presStyleLbl="node1" presStyleIdx="3" presStyleCnt="5">
        <dgm:presLayoutVars>
          <dgm:bulletEnabled val="1"/>
        </dgm:presLayoutVars>
      </dgm:prSet>
      <dgm:spPr/>
    </dgm:pt>
    <dgm:pt modelId="{3F09F8B4-FACA-4C00-9688-AF9231C74E58}" type="pres">
      <dgm:prSet presAssocID="{28F9DBAE-15A7-422E-B820-3E94AA074F4D}" presName="sibTrans" presStyleLbl="sibTrans2D1" presStyleIdx="3" presStyleCnt="4"/>
      <dgm:spPr/>
    </dgm:pt>
    <dgm:pt modelId="{E66C1362-FEB4-4C6E-BA93-ABA3916A00DC}" type="pres">
      <dgm:prSet presAssocID="{28F9DBAE-15A7-422E-B820-3E94AA074F4D}" presName="connectorText" presStyleLbl="sibTrans2D1" presStyleIdx="3" presStyleCnt="4"/>
      <dgm:spPr/>
    </dgm:pt>
    <dgm:pt modelId="{C538FFB3-FB14-4DA7-88D0-9379A90CC24B}" type="pres">
      <dgm:prSet presAssocID="{9A903DF7-74FC-43CC-8521-5B92EB07C535}" presName="node" presStyleLbl="node1" presStyleIdx="4" presStyleCnt="5">
        <dgm:presLayoutVars>
          <dgm:bulletEnabled val="1"/>
        </dgm:presLayoutVars>
      </dgm:prSet>
      <dgm:spPr/>
    </dgm:pt>
  </dgm:ptLst>
  <dgm:cxnLst>
    <dgm:cxn modelId="{5EB5B41F-5FC0-498E-9865-1B4BF9E916FD}" srcId="{73908E7E-A515-4B2D-8B1E-5AA26F6F1669}" destId="{C5F972E7-34CB-4DB6-B610-468F3D62186F}" srcOrd="2" destOrd="0" parTransId="{7D75FAA3-6CDF-46DB-A9DA-0A6795730030}" sibTransId="{23D3ED3D-E722-4E12-979D-C8617E3AD27E}"/>
    <dgm:cxn modelId="{E0824A36-9671-46D6-BC75-335BCA0C8F6D}" type="presOf" srcId="{2584F371-DFAD-43E5-8647-5D04DEA7BC78}" destId="{6C2458D3-27F1-445E-9395-3379CFC89698}" srcOrd="0" destOrd="0" presId="urn:microsoft.com/office/officeart/2005/8/layout/process2"/>
    <dgm:cxn modelId="{C7DFC646-461A-4DD9-91E9-2DEF02C2EF74}" srcId="{73908E7E-A515-4B2D-8B1E-5AA26F6F1669}" destId="{9A903DF7-74FC-43CC-8521-5B92EB07C535}" srcOrd="4" destOrd="0" parTransId="{16D6A44E-6938-487C-BF28-5B987CFED8D4}" sibTransId="{64470AAC-BA9B-47BB-A61E-056F41F67CEA}"/>
    <dgm:cxn modelId="{8F5ED348-64E6-47E5-AE1A-4BAEA5036225}" srcId="{73908E7E-A515-4B2D-8B1E-5AA26F6F1669}" destId="{1E25916B-66CC-41BB-8021-E776C82493B4}" srcOrd="0" destOrd="0" parTransId="{87CA5788-C379-461D-9DC9-A5E55FB96212}" sibTransId="{2584F371-DFAD-43E5-8647-5D04DEA7BC78}"/>
    <dgm:cxn modelId="{C6887E4B-447D-487D-A18B-AD81BD283312}" type="presOf" srcId="{6377EA79-3BCA-4D64-A67C-AE1434BEDAB3}" destId="{423D85B3-8662-4CAB-AFFB-8078C3404FAE}" srcOrd="1" destOrd="0" presId="urn:microsoft.com/office/officeart/2005/8/layout/process2"/>
    <dgm:cxn modelId="{F9248B7D-65CA-40C3-A696-B4C24836D8A3}" type="presOf" srcId="{C5F972E7-34CB-4DB6-B610-468F3D62186F}" destId="{65B2ED2A-2EC6-4E86-B79D-FBA0BA911E22}" srcOrd="0" destOrd="0" presId="urn:microsoft.com/office/officeart/2005/8/layout/process2"/>
    <dgm:cxn modelId="{DE33DA83-2C32-4AA5-A869-19ECBCF96FF6}" type="presOf" srcId="{23D3ED3D-E722-4E12-979D-C8617E3AD27E}" destId="{028207AA-295B-4703-A443-E8F522251619}" srcOrd="0" destOrd="0" presId="urn:microsoft.com/office/officeart/2005/8/layout/process2"/>
    <dgm:cxn modelId="{1B3F8C85-3731-4FBD-B220-C234D42F882B}" srcId="{73908E7E-A515-4B2D-8B1E-5AA26F6F1669}" destId="{EE39D222-DE9E-4D85-A3F0-DE9F4680A66D}" srcOrd="3" destOrd="0" parTransId="{2286BBA5-7E4D-4242-806D-653AD37A51F4}" sibTransId="{28F9DBAE-15A7-422E-B820-3E94AA074F4D}"/>
    <dgm:cxn modelId="{93D23A98-AB97-4B23-BE0B-ADB385C91510}" type="presOf" srcId="{6377EA79-3BCA-4D64-A67C-AE1434BEDAB3}" destId="{A8C5D672-0F02-4CFF-9A41-E28F85F42757}" srcOrd="0" destOrd="0" presId="urn:microsoft.com/office/officeart/2005/8/layout/process2"/>
    <dgm:cxn modelId="{F4564AA7-358E-4093-9745-3CDE855622C1}" type="presOf" srcId="{28F9DBAE-15A7-422E-B820-3E94AA074F4D}" destId="{E66C1362-FEB4-4C6E-BA93-ABA3916A00DC}" srcOrd="1" destOrd="0" presId="urn:microsoft.com/office/officeart/2005/8/layout/process2"/>
    <dgm:cxn modelId="{9361C4B6-CFD6-4280-9CCF-6D6096599E07}" type="presOf" srcId="{EE39D222-DE9E-4D85-A3F0-DE9F4680A66D}" destId="{9117C0CE-0CAB-4F67-B64C-B06471924049}" srcOrd="0" destOrd="0" presId="urn:microsoft.com/office/officeart/2005/8/layout/process2"/>
    <dgm:cxn modelId="{C2F14CBC-129E-4EB5-8559-C7FCACD535F5}" type="presOf" srcId="{23D3ED3D-E722-4E12-979D-C8617E3AD27E}" destId="{7899C9D6-62CD-4468-B9A1-F8C44E30C741}" srcOrd="1" destOrd="0" presId="urn:microsoft.com/office/officeart/2005/8/layout/process2"/>
    <dgm:cxn modelId="{738E46CF-7BAF-4EE9-A816-A28A881D6611}" srcId="{73908E7E-A515-4B2D-8B1E-5AA26F6F1669}" destId="{1339A759-0945-430D-B2AB-6441C724C87C}" srcOrd="1" destOrd="0" parTransId="{EC204281-A98F-44CE-8D24-C7816062B11A}" sibTransId="{6377EA79-3BCA-4D64-A67C-AE1434BEDAB3}"/>
    <dgm:cxn modelId="{9486D6D1-E897-43FA-98C4-9B4C02CAD286}" type="presOf" srcId="{2584F371-DFAD-43E5-8647-5D04DEA7BC78}" destId="{E17DC5F7-35C0-44D8-ADF9-4168C4FED6F6}" srcOrd="1" destOrd="0" presId="urn:microsoft.com/office/officeart/2005/8/layout/process2"/>
    <dgm:cxn modelId="{593DEFDA-D015-4F1F-AE40-4CC50A29127E}" type="presOf" srcId="{1E25916B-66CC-41BB-8021-E776C82493B4}" destId="{0DE13BE7-FC49-4241-863A-ECF1AF48A546}" srcOrd="0" destOrd="0" presId="urn:microsoft.com/office/officeart/2005/8/layout/process2"/>
    <dgm:cxn modelId="{BA2E1AE3-37F8-43E1-887D-174D6F29EE62}" type="presOf" srcId="{28F9DBAE-15A7-422E-B820-3E94AA074F4D}" destId="{3F09F8B4-FACA-4C00-9688-AF9231C74E58}" srcOrd="0" destOrd="0" presId="urn:microsoft.com/office/officeart/2005/8/layout/process2"/>
    <dgm:cxn modelId="{2286ACEF-721C-4413-AF03-2D6BBDFFB64B}" type="presOf" srcId="{9A903DF7-74FC-43CC-8521-5B92EB07C535}" destId="{C538FFB3-FB14-4DA7-88D0-9379A90CC24B}" srcOrd="0" destOrd="0" presId="urn:microsoft.com/office/officeart/2005/8/layout/process2"/>
    <dgm:cxn modelId="{B0B0D4F1-1BE4-4DC3-BD2B-295A3FB62269}" type="presOf" srcId="{1339A759-0945-430D-B2AB-6441C724C87C}" destId="{350A6CE9-A676-4D98-B839-5CB7864E7926}" srcOrd="0" destOrd="0" presId="urn:microsoft.com/office/officeart/2005/8/layout/process2"/>
    <dgm:cxn modelId="{DD7A9DFF-20A5-4015-8F9C-2FBA4F403301}" type="presOf" srcId="{73908E7E-A515-4B2D-8B1E-5AA26F6F1669}" destId="{4C72F7C1-6777-4C0A-9516-F2A8CE0C3D20}" srcOrd="0" destOrd="0" presId="urn:microsoft.com/office/officeart/2005/8/layout/process2"/>
    <dgm:cxn modelId="{448796DE-3A34-4B67-A52F-C9CC98FA0F34}" type="presParOf" srcId="{4C72F7C1-6777-4C0A-9516-F2A8CE0C3D20}" destId="{0DE13BE7-FC49-4241-863A-ECF1AF48A546}" srcOrd="0" destOrd="0" presId="urn:microsoft.com/office/officeart/2005/8/layout/process2"/>
    <dgm:cxn modelId="{1AD6A331-76F2-4B42-A7D2-1920F581F40E}" type="presParOf" srcId="{4C72F7C1-6777-4C0A-9516-F2A8CE0C3D20}" destId="{6C2458D3-27F1-445E-9395-3379CFC89698}" srcOrd="1" destOrd="0" presId="urn:microsoft.com/office/officeart/2005/8/layout/process2"/>
    <dgm:cxn modelId="{2ADA9B7B-BD94-4C14-B9BB-FF9AC42BB129}" type="presParOf" srcId="{6C2458D3-27F1-445E-9395-3379CFC89698}" destId="{E17DC5F7-35C0-44D8-ADF9-4168C4FED6F6}" srcOrd="0" destOrd="0" presId="urn:microsoft.com/office/officeart/2005/8/layout/process2"/>
    <dgm:cxn modelId="{D9BF4F59-9CF2-4CFE-B90A-802F1C5C0E40}" type="presParOf" srcId="{4C72F7C1-6777-4C0A-9516-F2A8CE0C3D20}" destId="{350A6CE9-A676-4D98-B839-5CB7864E7926}" srcOrd="2" destOrd="0" presId="urn:microsoft.com/office/officeart/2005/8/layout/process2"/>
    <dgm:cxn modelId="{1E28E68D-3A15-4A3E-9E58-9899BC976F0A}" type="presParOf" srcId="{4C72F7C1-6777-4C0A-9516-F2A8CE0C3D20}" destId="{A8C5D672-0F02-4CFF-9A41-E28F85F42757}" srcOrd="3" destOrd="0" presId="urn:microsoft.com/office/officeart/2005/8/layout/process2"/>
    <dgm:cxn modelId="{EB542D04-1CEB-4FE0-BEA3-CBF7457E7F06}" type="presParOf" srcId="{A8C5D672-0F02-4CFF-9A41-E28F85F42757}" destId="{423D85B3-8662-4CAB-AFFB-8078C3404FAE}" srcOrd="0" destOrd="0" presId="urn:microsoft.com/office/officeart/2005/8/layout/process2"/>
    <dgm:cxn modelId="{934DC368-02AE-40FC-81B7-CCE1D36BAE2F}" type="presParOf" srcId="{4C72F7C1-6777-4C0A-9516-F2A8CE0C3D20}" destId="{65B2ED2A-2EC6-4E86-B79D-FBA0BA911E22}" srcOrd="4" destOrd="0" presId="urn:microsoft.com/office/officeart/2005/8/layout/process2"/>
    <dgm:cxn modelId="{20035DF8-4A33-4BAF-A514-5D1176D0FFFC}" type="presParOf" srcId="{4C72F7C1-6777-4C0A-9516-F2A8CE0C3D20}" destId="{028207AA-295B-4703-A443-E8F522251619}" srcOrd="5" destOrd="0" presId="urn:microsoft.com/office/officeart/2005/8/layout/process2"/>
    <dgm:cxn modelId="{EA868347-2826-4A22-9E4B-4B4AA06AF2B4}" type="presParOf" srcId="{028207AA-295B-4703-A443-E8F522251619}" destId="{7899C9D6-62CD-4468-B9A1-F8C44E30C741}" srcOrd="0" destOrd="0" presId="urn:microsoft.com/office/officeart/2005/8/layout/process2"/>
    <dgm:cxn modelId="{9E0E9400-D852-4E75-8F2D-B00FD4AF04BE}" type="presParOf" srcId="{4C72F7C1-6777-4C0A-9516-F2A8CE0C3D20}" destId="{9117C0CE-0CAB-4F67-B64C-B06471924049}" srcOrd="6" destOrd="0" presId="urn:microsoft.com/office/officeart/2005/8/layout/process2"/>
    <dgm:cxn modelId="{10E887BC-1536-4F9D-BE4F-8A59EE6C35E9}" type="presParOf" srcId="{4C72F7C1-6777-4C0A-9516-F2A8CE0C3D20}" destId="{3F09F8B4-FACA-4C00-9688-AF9231C74E58}" srcOrd="7" destOrd="0" presId="urn:microsoft.com/office/officeart/2005/8/layout/process2"/>
    <dgm:cxn modelId="{601B9C03-2BCB-4A64-B711-EA360455496D}" type="presParOf" srcId="{3F09F8B4-FACA-4C00-9688-AF9231C74E58}" destId="{E66C1362-FEB4-4C6E-BA93-ABA3916A00DC}" srcOrd="0" destOrd="0" presId="urn:microsoft.com/office/officeart/2005/8/layout/process2"/>
    <dgm:cxn modelId="{A1AA6571-8C5B-42CD-8E70-DF1342033FC3}" type="presParOf" srcId="{4C72F7C1-6777-4C0A-9516-F2A8CE0C3D20}" destId="{C538FFB3-FB14-4DA7-88D0-9379A90CC24B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0EBA7C-F1F2-4580-A54C-382FABAB5EBC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4A1BF34-5673-424C-8859-D7A7CB318CBC}">
      <dgm:prSet custT="1"/>
      <dgm:spPr/>
      <dgm:t>
        <a:bodyPr/>
        <a:lstStyle/>
        <a:p>
          <a:r>
            <a:rPr lang="en-US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allowed me to learn more about OOP and classes with python, and the utilization of the instance method to create a functioning game with a GUI window. The entire class was the code for the hangman project as opposed to created numerous different functions as well as a main function, but the __name__ == “__main__” was utilized to run the code to allow for usage when file is just downloaded as a module or ran directly.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32B47C-DB2F-4085-B4DA-EB0F33FAFFF4}" type="parTrans" cxnId="{E1CE655B-F0AA-40E6-A32B-F8B00957C28A}">
      <dgm:prSet/>
      <dgm:spPr/>
      <dgm:t>
        <a:bodyPr/>
        <a:lstStyle/>
        <a:p>
          <a:endParaRPr lang="en-US"/>
        </a:p>
      </dgm:t>
    </dgm:pt>
    <dgm:pt modelId="{AFB8C374-98B5-4154-B2A1-171EB4ABEDA9}" type="sibTrans" cxnId="{E1CE655B-F0AA-40E6-A32B-F8B00957C28A}">
      <dgm:prSet/>
      <dgm:spPr/>
      <dgm:t>
        <a:bodyPr/>
        <a:lstStyle/>
        <a:p>
          <a:endParaRPr lang="en-US"/>
        </a:p>
      </dgm:t>
    </dgm:pt>
    <dgm:pt modelId="{748BB5AE-451F-4D46-94E6-7F4E294BA44D}">
      <dgm:prSet/>
      <dgm:spPr/>
      <dgm:t>
        <a:bodyPr/>
        <a:lstStyle/>
        <a:p>
          <a:r>
            <a:rPr lang="en-US" baseline="0" dirty="0"/>
            <a:t>For future work, I would like to utilize an API or use </a:t>
          </a:r>
          <a:r>
            <a:rPr lang="en-US" baseline="0" dirty="0" err="1"/>
            <a:t>pygame</a:t>
          </a:r>
          <a:r>
            <a:rPr lang="en-US" baseline="0" dirty="0"/>
            <a:t> to create a better game environment and develop more with the code. Use up more of the windows space more, and make the game more interactive.</a:t>
          </a:r>
          <a:endParaRPr lang="en-US" dirty="0"/>
        </a:p>
      </dgm:t>
    </dgm:pt>
    <dgm:pt modelId="{4BCD34E6-AAC9-4903-964E-989E8E972214}" type="parTrans" cxnId="{BE386BC1-C8A1-4436-B03B-91C35F68D4B1}">
      <dgm:prSet/>
      <dgm:spPr/>
      <dgm:t>
        <a:bodyPr/>
        <a:lstStyle/>
        <a:p>
          <a:endParaRPr lang="en-US"/>
        </a:p>
      </dgm:t>
    </dgm:pt>
    <dgm:pt modelId="{C5988F9C-2355-40F8-BB5E-DABC99E6D4FE}" type="sibTrans" cxnId="{BE386BC1-C8A1-4436-B03B-91C35F68D4B1}">
      <dgm:prSet/>
      <dgm:spPr/>
      <dgm:t>
        <a:bodyPr/>
        <a:lstStyle/>
        <a:p>
          <a:endParaRPr lang="en-US"/>
        </a:p>
      </dgm:t>
    </dgm:pt>
    <dgm:pt modelId="{069CCB52-C5AB-4F63-A088-A267E5CA97F7}" type="pres">
      <dgm:prSet presAssocID="{0A0EBA7C-F1F2-4580-A54C-382FABAB5E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E89538-6C24-4AFB-B929-5F9892D2FCF3}" type="pres">
      <dgm:prSet presAssocID="{04A1BF34-5673-424C-8859-D7A7CB318CBC}" presName="hierRoot1" presStyleCnt="0"/>
      <dgm:spPr/>
    </dgm:pt>
    <dgm:pt modelId="{9B31B1B7-05EA-478D-B4AE-88249F0F185F}" type="pres">
      <dgm:prSet presAssocID="{04A1BF34-5673-424C-8859-D7A7CB318CBC}" presName="composite" presStyleCnt="0"/>
      <dgm:spPr/>
    </dgm:pt>
    <dgm:pt modelId="{AC32480B-3064-48A3-95C5-664AAA327818}" type="pres">
      <dgm:prSet presAssocID="{04A1BF34-5673-424C-8859-D7A7CB318CBC}" presName="background" presStyleLbl="node0" presStyleIdx="0" presStyleCnt="2"/>
      <dgm:spPr/>
    </dgm:pt>
    <dgm:pt modelId="{08AEA2A5-B35D-4F90-9121-A442AC8360B0}" type="pres">
      <dgm:prSet presAssocID="{04A1BF34-5673-424C-8859-D7A7CB318CBC}" presName="text" presStyleLbl="fgAcc0" presStyleIdx="0" presStyleCnt="2">
        <dgm:presLayoutVars>
          <dgm:chPref val="3"/>
        </dgm:presLayoutVars>
      </dgm:prSet>
      <dgm:spPr/>
    </dgm:pt>
    <dgm:pt modelId="{B4284708-5AA8-4F2E-B2CC-BDC9B253847D}" type="pres">
      <dgm:prSet presAssocID="{04A1BF34-5673-424C-8859-D7A7CB318CBC}" presName="hierChild2" presStyleCnt="0"/>
      <dgm:spPr/>
    </dgm:pt>
    <dgm:pt modelId="{F3674254-0263-4096-9D5A-48DFEE5C319D}" type="pres">
      <dgm:prSet presAssocID="{748BB5AE-451F-4D46-94E6-7F4E294BA44D}" presName="hierRoot1" presStyleCnt="0"/>
      <dgm:spPr/>
    </dgm:pt>
    <dgm:pt modelId="{A50635C1-D6B7-4DD3-B64B-C414D37AA6A2}" type="pres">
      <dgm:prSet presAssocID="{748BB5AE-451F-4D46-94E6-7F4E294BA44D}" presName="composite" presStyleCnt="0"/>
      <dgm:spPr/>
    </dgm:pt>
    <dgm:pt modelId="{F69381F8-E012-4284-9923-BF447C5037CD}" type="pres">
      <dgm:prSet presAssocID="{748BB5AE-451F-4D46-94E6-7F4E294BA44D}" presName="background" presStyleLbl="node0" presStyleIdx="1" presStyleCnt="2"/>
      <dgm:spPr/>
    </dgm:pt>
    <dgm:pt modelId="{84C74AA5-BB38-4911-9C48-D12FD2A85768}" type="pres">
      <dgm:prSet presAssocID="{748BB5AE-451F-4D46-94E6-7F4E294BA44D}" presName="text" presStyleLbl="fgAcc0" presStyleIdx="1" presStyleCnt="2">
        <dgm:presLayoutVars>
          <dgm:chPref val="3"/>
        </dgm:presLayoutVars>
      </dgm:prSet>
      <dgm:spPr/>
    </dgm:pt>
    <dgm:pt modelId="{057E7490-3B21-4F71-A4E8-9C49D5C18F7C}" type="pres">
      <dgm:prSet presAssocID="{748BB5AE-451F-4D46-94E6-7F4E294BA44D}" presName="hierChild2" presStyleCnt="0"/>
      <dgm:spPr/>
    </dgm:pt>
  </dgm:ptLst>
  <dgm:cxnLst>
    <dgm:cxn modelId="{6C4A1124-5FCC-4034-86BD-E3A0F18980E3}" type="presOf" srcId="{748BB5AE-451F-4D46-94E6-7F4E294BA44D}" destId="{84C74AA5-BB38-4911-9C48-D12FD2A85768}" srcOrd="0" destOrd="0" presId="urn:microsoft.com/office/officeart/2005/8/layout/hierarchy1"/>
    <dgm:cxn modelId="{E1CE655B-F0AA-40E6-A32B-F8B00957C28A}" srcId="{0A0EBA7C-F1F2-4580-A54C-382FABAB5EBC}" destId="{04A1BF34-5673-424C-8859-D7A7CB318CBC}" srcOrd="0" destOrd="0" parTransId="{3632B47C-DB2F-4085-B4DA-EB0F33FAFFF4}" sibTransId="{AFB8C374-98B5-4154-B2A1-171EB4ABEDA9}"/>
    <dgm:cxn modelId="{9EB3C665-C68B-4E07-839A-D2C359BC5945}" type="presOf" srcId="{0A0EBA7C-F1F2-4580-A54C-382FABAB5EBC}" destId="{069CCB52-C5AB-4F63-A088-A267E5CA97F7}" srcOrd="0" destOrd="0" presId="urn:microsoft.com/office/officeart/2005/8/layout/hierarchy1"/>
    <dgm:cxn modelId="{A9CBBF70-4F0A-409E-A9ED-6C8013463504}" type="presOf" srcId="{04A1BF34-5673-424C-8859-D7A7CB318CBC}" destId="{08AEA2A5-B35D-4F90-9121-A442AC8360B0}" srcOrd="0" destOrd="0" presId="urn:microsoft.com/office/officeart/2005/8/layout/hierarchy1"/>
    <dgm:cxn modelId="{BE386BC1-C8A1-4436-B03B-91C35F68D4B1}" srcId="{0A0EBA7C-F1F2-4580-A54C-382FABAB5EBC}" destId="{748BB5AE-451F-4D46-94E6-7F4E294BA44D}" srcOrd="1" destOrd="0" parTransId="{4BCD34E6-AAC9-4903-964E-989E8E972214}" sibTransId="{C5988F9C-2355-40F8-BB5E-DABC99E6D4FE}"/>
    <dgm:cxn modelId="{4C450558-5109-45AC-8AF4-A3FBBFB9D143}" type="presParOf" srcId="{069CCB52-C5AB-4F63-A088-A267E5CA97F7}" destId="{D0E89538-6C24-4AFB-B929-5F9892D2FCF3}" srcOrd="0" destOrd="0" presId="urn:microsoft.com/office/officeart/2005/8/layout/hierarchy1"/>
    <dgm:cxn modelId="{6B0C45DF-2FDC-4DA8-9CCD-7E9252F1399B}" type="presParOf" srcId="{D0E89538-6C24-4AFB-B929-5F9892D2FCF3}" destId="{9B31B1B7-05EA-478D-B4AE-88249F0F185F}" srcOrd="0" destOrd="0" presId="urn:microsoft.com/office/officeart/2005/8/layout/hierarchy1"/>
    <dgm:cxn modelId="{C5E73325-6E94-4B9D-B0CD-02496040D3A4}" type="presParOf" srcId="{9B31B1B7-05EA-478D-B4AE-88249F0F185F}" destId="{AC32480B-3064-48A3-95C5-664AAA327818}" srcOrd="0" destOrd="0" presId="urn:microsoft.com/office/officeart/2005/8/layout/hierarchy1"/>
    <dgm:cxn modelId="{C1048AFC-68F3-413C-BDA7-E3507070CE7C}" type="presParOf" srcId="{9B31B1B7-05EA-478D-B4AE-88249F0F185F}" destId="{08AEA2A5-B35D-4F90-9121-A442AC8360B0}" srcOrd="1" destOrd="0" presId="urn:microsoft.com/office/officeart/2005/8/layout/hierarchy1"/>
    <dgm:cxn modelId="{9A65E055-E71E-4573-BEBE-4E702C3C2853}" type="presParOf" srcId="{D0E89538-6C24-4AFB-B929-5F9892D2FCF3}" destId="{B4284708-5AA8-4F2E-B2CC-BDC9B253847D}" srcOrd="1" destOrd="0" presId="urn:microsoft.com/office/officeart/2005/8/layout/hierarchy1"/>
    <dgm:cxn modelId="{81FD3550-F10F-4600-8A7C-43D99662833F}" type="presParOf" srcId="{069CCB52-C5AB-4F63-A088-A267E5CA97F7}" destId="{F3674254-0263-4096-9D5A-48DFEE5C319D}" srcOrd="1" destOrd="0" presId="urn:microsoft.com/office/officeart/2005/8/layout/hierarchy1"/>
    <dgm:cxn modelId="{DA72B79D-F9F8-4FC0-8365-307818DF5613}" type="presParOf" srcId="{F3674254-0263-4096-9D5A-48DFEE5C319D}" destId="{A50635C1-D6B7-4DD3-B64B-C414D37AA6A2}" srcOrd="0" destOrd="0" presId="urn:microsoft.com/office/officeart/2005/8/layout/hierarchy1"/>
    <dgm:cxn modelId="{0000BF8A-7149-48B9-B4A7-F0B52DC81E49}" type="presParOf" srcId="{A50635C1-D6B7-4DD3-B64B-C414D37AA6A2}" destId="{F69381F8-E012-4284-9923-BF447C5037CD}" srcOrd="0" destOrd="0" presId="urn:microsoft.com/office/officeart/2005/8/layout/hierarchy1"/>
    <dgm:cxn modelId="{515C442E-703B-4163-BBA3-4C29CEDBE0E1}" type="presParOf" srcId="{A50635C1-D6B7-4DD3-B64B-C414D37AA6A2}" destId="{84C74AA5-BB38-4911-9C48-D12FD2A85768}" srcOrd="1" destOrd="0" presId="urn:microsoft.com/office/officeart/2005/8/layout/hierarchy1"/>
    <dgm:cxn modelId="{950D54FD-505F-4181-BBAF-6BAAFE4F9594}" type="presParOf" srcId="{F3674254-0263-4096-9D5A-48DFEE5C319D}" destId="{057E7490-3B21-4F71-A4E8-9C49D5C18F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3484D-3631-479C-AC21-5FC3A2EEC6A8}">
      <dsp:nvSpPr>
        <dsp:cNvPr id="0" name=""/>
        <dsp:cNvSpPr/>
      </dsp:nvSpPr>
      <dsp:spPr>
        <a:xfrm>
          <a:off x="2072762" y="0"/>
          <a:ext cx="1911526" cy="191162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95A5DA-338B-41AC-8D02-F81992CD8622}">
      <dsp:nvSpPr>
        <dsp:cNvPr id="0" name=""/>
        <dsp:cNvSpPr/>
      </dsp:nvSpPr>
      <dsp:spPr>
        <a:xfrm>
          <a:off x="2494797" y="692330"/>
          <a:ext cx="1066740" cy="53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Len(), String, .txt read file.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4797" y="692330"/>
        <a:ext cx="1066740" cy="533131"/>
      </dsp:txXfrm>
    </dsp:sp>
    <dsp:sp modelId="{6ECC3103-1BAA-4FCC-872F-6FD99C61FC93}">
      <dsp:nvSpPr>
        <dsp:cNvPr id="0" name=""/>
        <dsp:cNvSpPr/>
      </dsp:nvSpPr>
      <dsp:spPr>
        <a:xfrm>
          <a:off x="1541722" y="1098350"/>
          <a:ext cx="1911526" cy="191162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EBFE3E-306B-4DD7-BBDD-31D9875D9E60}">
      <dsp:nvSpPr>
        <dsp:cNvPr id="0" name=""/>
        <dsp:cNvSpPr/>
      </dsp:nvSpPr>
      <dsp:spPr>
        <a:xfrm>
          <a:off x="1961606" y="1793149"/>
          <a:ext cx="1066740" cy="53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Class, Constructor, Instance Method.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1606" y="1793149"/>
        <a:ext cx="1066740" cy="533131"/>
      </dsp:txXfrm>
    </dsp:sp>
    <dsp:sp modelId="{32881726-A7A4-48C4-B5AB-C0EED413BADC}">
      <dsp:nvSpPr>
        <dsp:cNvPr id="0" name=""/>
        <dsp:cNvSpPr/>
      </dsp:nvSpPr>
      <dsp:spPr>
        <a:xfrm>
          <a:off x="2072762" y="2201636"/>
          <a:ext cx="1911526" cy="191162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D081D8-9239-431A-8EBD-932D3DDC0007}">
      <dsp:nvSpPr>
        <dsp:cNvPr id="0" name=""/>
        <dsp:cNvSpPr/>
      </dsp:nvSpPr>
      <dsp:spPr>
        <a:xfrm>
          <a:off x="2494797" y="2893350"/>
          <a:ext cx="1066740" cy="53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For and While Loops, Events creation and processing.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4797" y="2893350"/>
        <a:ext cx="1066740" cy="533131"/>
      </dsp:txXfrm>
    </dsp:sp>
    <dsp:sp modelId="{EFB5CEAE-A293-45EC-9F76-2ACFFB807A44}">
      <dsp:nvSpPr>
        <dsp:cNvPr id="0" name=""/>
        <dsp:cNvSpPr/>
      </dsp:nvSpPr>
      <dsp:spPr>
        <a:xfrm>
          <a:off x="1541722" y="3301838"/>
          <a:ext cx="1911526" cy="191162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1935FF-5C33-43CB-BA97-D488CBFC01FE}">
      <dsp:nvSpPr>
        <dsp:cNvPr id="0" name=""/>
        <dsp:cNvSpPr/>
      </dsp:nvSpPr>
      <dsp:spPr>
        <a:xfrm>
          <a:off x="1961606" y="3994169"/>
          <a:ext cx="1066740" cy="53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Setting Conditions for Instance Methods to Quit Game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1606" y="3994169"/>
        <a:ext cx="1066740" cy="533131"/>
      </dsp:txXfrm>
    </dsp:sp>
    <dsp:sp modelId="{18D01CF5-660F-4B12-89C5-05CC7DA69FAA}">
      <dsp:nvSpPr>
        <dsp:cNvPr id="0" name=""/>
        <dsp:cNvSpPr/>
      </dsp:nvSpPr>
      <dsp:spPr>
        <a:xfrm>
          <a:off x="2208659" y="4527300"/>
          <a:ext cx="1642242" cy="164320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B6177-4694-4ADF-B3F9-6823EFB6847C}">
      <dsp:nvSpPr>
        <dsp:cNvPr id="0" name=""/>
        <dsp:cNvSpPr/>
      </dsp:nvSpPr>
      <dsp:spPr>
        <a:xfrm>
          <a:off x="2494797" y="5094987"/>
          <a:ext cx="1066740" cy="53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Set, Lists, and Strings Used.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4797" y="5094987"/>
        <a:ext cx="1066740" cy="53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13BE7-FC49-4241-863A-ECF1AF48A546}">
      <dsp:nvSpPr>
        <dsp:cNvPr id="0" name=""/>
        <dsp:cNvSpPr/>
      </dsp:nvSpPr>
      <dsp:spPr>
        <a:xfrm>
          <a:off x="418760" y="700"/>
          <a:ext cx="3223399" cy="819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Gameboard instance created</a:t>
          </a:r>
        </a:p>
      </dsp:txBody>
      <dsp:txXfrm>
        <a:off x="442775" y="24715"/>
        <a:ext cx="3175369" cy="771912"/>
      </dsp:txXfrm>
    </dsp:sp>
    <dsp:sp modelId="{6C2458D3-27F1-445E-9395-3379CFC89698}">
      <dsp:nvSpPr>
        <dsp:cNvPr id="0" name=""/>
        <dsp:cNvSpPr/>
      </dsp:nvSpPr>
      <dsp:spPr>
        <a:xfrm rot="5400000">
          <a:off x="1876721" y="841141"/>
          <a:ext cx="307478" cy="36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919769" y="871889"/>
        <a:ext cx="221384" cy="215235"/>
      </dsp:txXfrm>
    </dsp:sp>
    <dsp:sp modelId="{350A6CE9-A676-4D98-B839-5CB7864E7926}">
      <dsp:nvSpPr>
        <dsp:cNvPr id="0" name=""/>
        <dsp:cNvSpPr/>
      </dsp:nvSpPr>
      <dsp:spPr>
        <a:xfrm>
          <a:off x="418760" y="1230614"/>
          <a:ext cx="3223399" cy="819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Frame returned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wih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title, graph with key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identifier,canvas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size created, bottom left and top right bounds created</a:t>
          </a:r>
        </a:p>
      </dsp:txBody>
      <dsp:txXfrm>
        <a:off x="442775" y="1254629"/>
        <a:ext cx="3175369" cy="771912"/>
      </dsp:txXfrm>
    </dsp:sp>
    <dsp:sp modelId="{A8C5D672-0F02-4CFF-9A41-E28F85F42757}">
      <dsp:nvSpPr>
        <dsp:cNvPr id="0" name=""/>
        <dsp:cNvSpPr/>
      </dsp:nvSpPr>
      <dsp:spPr>
        <a:xfrm rot="5400000">
          <a:off x="1876721" y="2071055"/>
          <a:ext cx="307478" cy="36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919769" y="2101803"/>
        <a:ext cx="221384" cy="215235"/>
      </dsp:txXfrm>
    </dsp:sp>
    <dsp:sp modelId="{65B2ED2A-2EC6-4E86-B79D-FBA0BA911E22}">
      <dsp:nvSpPr>
        <dsp:cNvPr id="0" name=""/>
        <dsp:cNvSpPr/>
      </dsp:nvSpPr>
      <dsp:spPr>
        <a:xfrm>
          <a:off x="418760" y="2460528"/>
          <a:ext cx="3223399" cy="819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Letter group frame instance created</a:t>
          </a:r>
        </a:p>
      </dsp:txBody>
      <dsp:txXfrm>
        <a:off x="442775" y="2484543"/>
        <a:ext cx="3175369" cy="771912"/>
      </dsp:txXfrm>
    </dsp:sp>
    <dsp:sp modelId="{028207AA-295B-4703-A443-E8F522251619}">
      <dsp:nvSpPr>
        <dsp:cNvPr id="0" name=""/>
        <dsp:cNvSpPr/>
      </dsp:nvSpPr>
      <dsp:spPr>
        <a:xfrm rot="5400000">
          <a:off x="1876721" y="3300969"/>
          <a:ext cx="307478" cy="36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919769" y="3331717"/>
        <a:ext cx="221384" cy="215235"/>
      </dsp:txXfrm>
    </dsp:sp>
    <dsp:sp modelId="{9117C0CE-0CAB-4F67-B64C-B06471924049}">
      <dsp:nvSpPr>
        <dsp:cNvPr id="0" name=""/>
        <dsp:cNvSpPr/>
      </dsp:nvSpPr>
      <dsp:spPr>
        <a:xfrm>
          <a:off x="418760" y="3690442"/>
          <a:ext cx="3223399" cy="819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Letter groups are created with ascii to chunk letters in groups of 4 </a:t>
          </a:r>
        </a:p>
      </dsp:txBody>
      <dsp:txXfrm>
        <a:off x="442775" y="3714457"/>
        <a:ext cx="3175369" cy="771912"/>
      </dsp:txXfrm>
    </dsp:sp>
    <dsp:sp modelId="{3F09F8B4-FACA-4C00-9688-AF9231C74E58}">
      <dsp:nvSpPr>
        <dsp:cNvPr id="0" name=""/>
        <dsp:cNvSpPr/>
      </dsp:nvSpPr>
      <dsp:spPr>
        <a:xfrm rot="5400000">
          <a:off x="1876721" y="4530883"/>
          <a:ext cx="307478" cy="36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919769" y="4561631"/>
        <a:ext cx="221384" cy="215235"/>
      </dsp:txXfrm>
    </dsp:sp>
    <dsp:sp modelId="{C538FFB3-FB14-4DA7-88D0-9379A90CC24B}">
      <dsp:nvSpPr>
        <dsp:cNvPr id="0" name=""/>
        <dsp:cNvSpPr/>
      </dsp:nvSpPr>
      <dsp:spPr>
        <a:xfrm>
          <a:off x="418760" y="4920356"/>
          <a:ext cx="3223399" cy="819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Buttons created with text as each letter, font and size set, border width set</a:t>
          </a:r>
        </a:p>
      </dsp:txBody>
      <dsp:txXfrm>
        <a:off x="442775" y="4944371"/>
        <a:ext cx="3175369" cy="771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2480B-3064-48A3-95C5-664AAA327818}">
      <dsp:nvSpPr>
        <dsp:cNvPr id="0" name=""/>
        <dsp:cNvSpPr/>
      </dsp:nvSpPr>
      <dsp:spPr>
        <a:xfrm>
          <a:off x="1355" y="967049"/>
          <a:ext cx="4756690" cy="3020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AEA2A5-B35D-4F90-9121-A442AC8360B0}">
      <dsp:nvSpPr>
        <dsp:cNvPr id="0" name=""/>
        <dsp:cNvSpPr/>
      </dsp:nvSpPr>
      <dsp:spPr>
        <a:xfrm>
          <a:off x="529876" y="1469144"/>
          <a:ext cx="4756690" cy="302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allowed me to learn more about OOP and classes with python, and the utilization of the instance method to create a functioning game with a GUI window. The entire class was the code for the hangman project as opposed to created numerous different functions as well as a main function, but the __name__ == “__main__” was utilized to run the code to allow for usage when file is just downloaded as a module or ran directly.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8343" y="1557611"/>
        <a:ext cx="4579756" cy="2843564"/>
      </dsp:txXfrm>
    </dsp:sp>
    <dsp:sp modelId="{F69381F8-E012-4284-9923-BF447C5037CD}">
      <dsp:nvSpPr>
        <dsp:cNvPr id="0" name=""/>
        <dsp:cNvSpPr/>
      </dsp:nvSpPr>
      <dsp:spPr>
        <a:xfrm>
          <a:off x="5815088" y="967049"/>
          <a:ext cx="4756690" cy="3020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C74AA5-BB38-4911-9C48-D12FD2A85768}">
      <dsp:nvSpPr>
        <dsp:cNvPr id="0" name=""/>
        <dsp:cNvSpPr/>
      </dsp:nvSpPr>
      <dsp:spPr>
        <a:xfrm>
          <a:off x="6343609" y="1469144"/>
          <a:ext cx="4756690" cy="3020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For future work, I would like to utilize an API or use </a:t>
          </a:r>
          <a:r>
            <a:rPr lang="en-US" sz="2400" kern="1200" baseline="0" dirty="0" err="1"/>
            <a:t>pygame</a:t>
          </a:r>
          <a:r>
            <a:rPr lang="en-US" sz="2400" kern="1200" baseline="0" dirty="0"/>
            <a:t> to create a better game environment and develop more with the code. Use up more of the windows space more, and make the game more interactive.</a:t>
          </a:r>
          <a:endParaRPr lang="en-US" sz="2400" kern="1200" dirty="0"/>
        </a:p>
      </dsp:txBody>
      <dsp:txXfrm>
        <a:off x="6432076" y="1557611"/>
        <a:ext cx="4579756" cy="2843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85AC7-F49F-4168-8407-F69E2808E44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0F9C-8A02-44DF-8985-8A720D18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4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C0F9C-8A02-44DF-8985-8A720D18C6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5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4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679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3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5C832E8-D532-46D7-986F-D2B1DEBB2F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EC08F737-47F1-4057-84E5-3F29D857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822B-A736-23F0-757E-1122D199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3429000"/>
            <a:ext cx="2329146" cy="1371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Hangman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7AD34-EA29-CA8F-4E8A-76A54E1BA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688" y="4800600"/>
            <a:ext cx="3950503" cy="16916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Blake Buskirk</a:t>
            </a:r>
          </a:p>
        </p:txBody>
      </p:sp>
      <p:pic>
        <p:nvPicPr>
          <p:cNvPr id="6" name="Picture 5" descr="A wanted poster with a cowboy drawing&#10;&#10;Description automatically generated">
            <a:extLst>
              <a:ext uri="{FF2B5EF4-FFF2-40B4-BE49-F238E27FC236}">
                <a16:creationId xmlns:a16="http://schemas.microsoft.com/office/drawing/2014/main" id="{FDE90BBE-B5DB-146B-7C28-06A02B96C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6" r="1" b="691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5C86-1F42-6125-E539-6E681B50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67" y="161094"/>
            <a:ext cx="2028535" cy="5167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5904E5B-B1AA-7EE8-F63C-29D83191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67" y="1155144"/>
            <a:ext cx="3972149" cy="4547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Objective: Creating a command-line hangman game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class to create methods to implement game functions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class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PySimpleGUI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another window for the game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lecture techniques for the game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Wild West theme, with cowboy themed word bank, tumbleweed, and cowboy clothing for hanged man drawing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1E7AFF-0BDE-41B0-A9C8-A3E0E9DED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8016" y="0"/>
            <a:ext cx="70848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9B48C08A-DE0F-395D-48A0-EF1795E38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-1219" r="-11457" b="1219"/>
          <a:stretch/>
        </p:blipFill>
        <p:spPr>
          <a:xfrm>
            <a:off x="4277061" y="1155144"/>
            <a:ext cx="8078096" cy="41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1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7077-CEC1-0FD4-FBB0-8138B1DC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261" y="677863"/>
            <a:ext cx="2658990" cy="52411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9" name="Picture 8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E7ED4C69-57C2-DFD6-417D-172F0CE1B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5" r="-3" b="-3"/>
          <a:stretch/>
        </p:blipFill>
        <p:spPr>
          <a:xfrm>
            <a:off x="948634" y="955222"/>
            <a:ext cx="4840744" cy="491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313EB42-8073-4CE3-84D2-5E1647125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92" y="645106"/>
            <a:ext cx="5451627" cy="5527094"/>
          </a:xfrm>
          <a:prstGeom prst="rect">
            <a:avLst/>
          </a:prstGeom>
          <a:noFill/>
          <a:ln w="13970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003E-7E65-EA2D-4622-609E4CEA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739" y="1304683"/>
            <a:ext cx="4855627" cy="4751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Relevant Existing Work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Many lecture and worked examples provide a layout for using classes and the instance method. For example, the in class work 8. 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Previous knowledge in the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PySimpleGUI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from summer coding projects.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 Practice with random and math libraries for calculations, and with a range that goes in steps.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Classic hangman game with stick figure, random words, and letter guesses.</a:t>
            </a:r>
          </a:p>
        </p:txBody>
      </p:sp>
    </p:spTree>
    <p:extLst>
      <p:ext uri="{BB962C8B-B14F-4D97-AF65-F5344CB8AC3E}">
        <p14:creationId xmlns:p14="http://schemas.microsoft.com/office/powerpoint/2010/main" val="2438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79E1B7-0FC8-2A7A-BE81-9F7F1170F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90" y="1133110"/>
            <a:ext cx="5958100" cy="3888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9FCC3-A7B6-A584-14A2-072FFDDD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36" y="338866"/>
            <a:ext cx="2185954" cy="5294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3EBB463-00F8-4349-A9F4-1865ECC60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437172"/>
              </p:ext>
            </p:extLst>
          </p:nvPr>
        </p:nvGraphicFramePr>
        <p:xfrm>
          <a:off x="-1459620" y="603614"/>
          <a:ext cx="5526012" cy="617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0D2E4D-76E6-C697-8D8B-01F174824087}"/>
              </a:ext>
            </a:extLst>
          </p:cNvPr>
          <p:cNvSpPr txBox="1"/>
          <p:nvPr/>
        </p:nvSpPr>
        <p:spPr>
          <a:xfrm>
            <a:off x="6298603" y="77256"/>
            <a:ext cx="542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Techniques Used</a:t>
            </a: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6BF54540-760A-9DC9-BD37-2329EFF15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451701"/>
              </p:ext>
            </p:extLst>
          </p:nvPr>
        </p:nvGraphicFramePr>
        <p:xfrm>
          <a:off x="7935748" y="717755"/>
          <a:ext cx="4060921" cy="574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4838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2081-40B1-947B-BBCB-576B27DD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369" y="202155"/>
            <a:ext cx="2971262" cy="47570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Hours Spent</a:t>
            </a:r>
          </a:p>
        </p:txBody>
      </p:sp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7F973D68-DA41-2DAD-AD2E-021D9F497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5" y="537882"/>
            <a:ext cx="9991601" cy="6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6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9CBB-C33D-7AC7-DE9A-48E1BA10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0" y="314170"/>
            <a:ext cx="3114561" cy="46661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35B259E-C1AB-41B0-BCDA-1B6CA2875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448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71C105-7D65-4183-8BD5-945A419C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264" y="239052"/>
            <a:ext cx="3152881" cy="3749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67A7542-E5C6-B119-272C-9C0D4DBC0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6" y="1542652"/>
            <a:ext cx="2825496" cy="11426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30D6F05-7B84-4B45-9A5B-27419A1D1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3793" y="239052"/>
            <a:ext cx="2582207" cy="247493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0BA295-33C5-421F-903E-2DBF003EB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264" y="4154694"/>
            <a:ext cx="3152881" cy="247004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6A489B-7A06-402E-A9AC-20446DE1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8095" y="2874898"/>
            <a:ext cx="2577906" cy="3749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E0E4ED70-AADA-1FDA-DE83-BE4AA2823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36" y="4290946"/>
            <a:ext cx="2249424" cy="9177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C59D-F858-A2D5-2E1F-E43C0AE06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10" y="980654"/>
            <a:ext cx="5486272" cy="5883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bank was full of “wild west” words and there were more words with the vowel “o” or the letter “c”.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not necessarily collected by the developer, but the game does collect the wins compared to games played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the process, closing the game would give a statement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HANGMAN class has no attribute to close”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chance to win when starting with a vowel, currently on my personal laptop with all the testing I did I have one 82 games out of 110.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Guessing words based of number of letters becomes easier as the words are learned more.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4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DCAF-3D0B-0219-32F8-0D1C73DC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375463"/>
            <a:ext cx="1847088" cy="604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A6DC-AC3D-1396-E6BC-F04CF3B8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264023"/>
            <a:ext cx="5013848" cy="521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of Findings: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list of specific type of words can lead to deviations with data since there are only a certain number of themed words available.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still closed the game even when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claim there is no attribute.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was created so the statement was no longer an issue.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needs a file, list, or defined words for there to be a random word chosen for hangman.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4A5F2D-98F8-587A-15AF-56B6E6FFE565}"/>
              </a:ext>
            </a:extLst>
          </p:cNvPr>
          <p:cNvSpPr txBox="1">
            <a:spLocks/>
          </p:cNvSpPr>
          <p:nvPr/>
        </p:nvSpPr>
        <p:spPr>
          <a:xfrm>
            <a:off x="6096000" y="1258678"/>
            <a:ext cx="4163736" cy="5125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Limitations: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 used the GUI instead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creating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hangedman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used line creations from drawing vector lines as opposed to uploading jpg files to be displayed in another window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sg.Sizer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has many limitations with placement in a list, or a frame and syntax errors will produce a lot if not carefully coded in.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code editing app for some of the process so syntax errors were only visible while trying to run the code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B56D-C731-6E9B-D725-15A9A272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2" y="167424"/>
            <a:ext cx="2002922" cy="5644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523C32-D8C6-C587-6EA3-B8EFC29E8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591649"/>
              </p:ext>
            </p:extLst>
          </p:nvPr>
        </p:nvGraphicFramePr>
        <p:xfrm>
          <a:off x="260602" y="700654"/>
          <a:ext cx="11101655" cy="5456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29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0125-3889-F2DF-91C5-B4230682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35" y="305868"/>
            <a:ext cx="2851315" cy="54038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(MLA 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37ACB-3ECB-F90B-7135-1BAB38C1E876}"/>
              </a:ext>
            </a:extLst>
          </p:cNvPr>
          <p:cNvSpPr txBox="1"/>
          <p:nvPr/>
        </p:nvSpPr>
        <p:spPr>
          <a:xfrm>
            <a:off x="270735" y="846253"/>
            <a:ext cx="10879566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Clough, David E, and Steven C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Chapra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Engineering and Scientific Computing with Python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CRC 	Press, 2022. </a:t>
            </a:r>
          </a:p>
          <a:p>
            <a:pPr indent="-457200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Paul J., and Harvey M.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 to Python for Computer Science and Data Science: Learning to Program 	with AI, Big Data and the Cloud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Pearson Education Limited, 2020. </a:t>
            </a:r>
          </a:p>
          <a:p>
            <a:pPr indent="-457200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“Getting Started with Python Programming.” </a:t>
            </a:r>
            <a:r>
              <a:rPr lang="en-US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 Sept. 2024, 	www.geeksforgeeks.org/getting-started-with-python-programming/?ref=shm. Accessed 10 Oct. 2024. </a:t>
            </a:r>
          </a:p>
          <a:p>
            <a:pPr indent="-457200">
              <a:lnSpc>
                <a:spcPct val="150000"/>
              </a:lnSpc>
            </a:pP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www.google.com/. Accessed 26 Nov. 2024. </a:t>
            </a:r>
          </a:p>
          <a:p>
            <a:pPr indent="-45720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Lutz, Mark.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Python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5th ed., O’Reilly Media, Inc. </a:t>
            </a:r>
          </a:p>
          <a:p>
            <a:pPr indent="-45720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McKinney, Wes.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for Data Analysis: Data Wrangling with Pandas, NumPy, and </a:t>
            </a:r>
            <a:r>
              <a:rPr lang="en-US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3rd ed., O’Reilly 	Media, Inc. </a:t>
            </a:r>
          </a:p>
          <a:p>
            <a:pPr indent="-45720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“Wanted Poster Creator.”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Wanted Poster Creator - Make a Wanted Poster | Create Funny Wanted Posters with Your 	Own Picture and Text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www.tuxpi.com/photo-effects/wanted-poster. Accessed 18 Nov. 2024. </a:t>
            </a:r>
          </a:p>
          <a:p>
            <a:pPr indent="-45720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“Web Colors.”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Wikimedia Foundation, 19 Oct. 2024, en.wikipedia.org/wiki/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Web_colors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Accessed 10 	Nov. 2024. </a:t>
            </a:r>
          </a:p>
        </p:txBody>
      </p:sp>
    </p:spTree>
    <p:extLst>
      <p:ext uri="{BB962C8B-B14F-4D97-AF65-F5344CB8AC3E}">
        <p14:creationId xmlns:p14="http://schemas.microsoft.com/office/powerpoint/2010/main" val="3126769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1906</TotalTime>
  <Words>919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Century Schoolbook</vt:lpstr>
      <vt:lpstr>Times New Roman</vt:lpstr>
      <vt:lpstr>Wingdings 2</vt:lpstr>
      <vt:lpstr>View</vt:lpstr>
      <vt:lpstr>Hangman Game</vt:lpstr>
      <vt:lpstr>Introduction</vt:lpstr>
      <vt:lpstr>Literature Review</vt:lpstr>
      <vt:lpstr>Methodology</vt:lpstr>
      <vt:lpstr>Project Hours Spent</vt:lpstr>
      <vt:lpstr>Analysis and Results</vt:lpstr>
      <vt:lpstr>Discussion</vt:lpstr>
      <vt:lpstr>Conclusion</vt:lpstr>
      <vt:lpstr>References (MLA 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Blake Buskirk</dc:creator>
  <cp:lastModifiedBy>Blake Buskirk</cp:lastModifiedBy>
  <cp:revision>1</cp:revision>
  <dcterms:created xsi:type="dcterms:W3CDTF">2024-11-18T02:58:28Z</dcterms:created>
  <dcterms:modified xsi:type="dcterms:W3CDTF">2024-11-22T21:11:16Z</dcterms:modified>
</cp:coreProperties>
</file>