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8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ake Hachen" userId="7a75ec952198a5d8" providerId="LiveId" clId="{DAD5F49E-E063-4C44-A57D-A6FC1FDBD5EC}"/>
    <pc:docChg chg="custSel addSld modSld">
      <pc:chgData name="Blake Hachen" userId="7a75ec952198a5d8" providerId="LiveId" clId="{DAD5F49E-E063-4C44-A57D-A6FC1FDBD5EC}" dt="2021-07-19T20:42:07.009" v="301" actId="20577"/>
      <pc:docMkLst>
        <pc:docMk/>
      </pc:docMkLst>
      <pc:sldChg chg="modSp new mod">
        <pc:chgData name="Blake Hachen" userId="7a75ec952198a5d8" providerId="LiveId" clId="{DAD5F49E-E063-4C44-A57D-A6FC1FDBD5EC}" dt="2021-07-19T20:42:07.009" v="301" actId="20577"/>
        <pc:sldMkLst>
          <pc:docMk/>
          <pc:sldMk cId="2166485317" sldId="262"/>
        </pc:sldMkLst>
        <pc:spChg chg="mod">
          <ac:chgData name="Blake Hachen" userId="7a75ec952198a5d8" providerId="LiveId" clId="{DAD5F49E-E063-4C44-A57D-A6FC1FDBD5EC}" dt="2021-07-19T20:40:52.196" v="12" actId="20577"/>
          <ac:spMkLst>
            <pc:docMk/>
            <pc:sldMk cId="2166485317" sldId="262"/>
            <ac:spMk id="2" creationId="{F5DE8288-7953-46FA-9888-5BB830D2A0DA}"/>
          </ac:spMkLst>
        </pc:spChg>
        <pc:spChg chg="mod">
          <ac:chgData name="Blake Hachen" userId="7a75ec952198a5d8" providerId="LiveId" clId="{DAD5F49E-E063-4C44-A57D-A6FC1FDBD5EC}" dt="2021-07-19T20:42:07.009" v="301" actId="20577"/>
          <ac:spMkLst>
            <pc:docMk/>
            <pc:sldMk cId="2166485317" sldId="262"/>
            <ac:spMk id="3" creationId="{E54E2990-D7AD-4145-8AD3-32201F09E34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5D3CA-E56B-402C-BF5F-BF659B1967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59FAAE-F74B-4D3A-BC66-73E419123D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1D636D-A7E7-4684-BA5B-DB8EA44E397E}"/>
              </a:ext>
            </a:extLst>
          </p:cNvPr>
          <p:cNvSpPr>
            <a:spLocks noGrp="1"/>
          </p:cNvSpPr>
          <p:nvPr>
            <p:ph type="dt" sz="half" idx="10"/>
          </p:nvPr>
        </p:nvSpPr>
        <p:spPr/>
        <p:txBody>
          <a:bodyPr/>
          <a:lstStyle/>
          <a:p>
            <a:fld id="{F0446649-5F9E-4650-AE2B-8107F9732320}" type="datetimeFigureOut">
              <a:rPr lang="en-US" smtClean="0"/>
              <a:t>7/19/2021</a:t>
            </a:fld>
            <a:endParaRPr lang="en-US"/>
          </a:p>
        </p:txBody>
      </p:sp>
      <p:sp>
        <p:nvSpPr>
          <p:cNvPr id="5" name="Footer Placeholder 4">
            <a:extLst>
              <a:ext uri="{FF2B5EF4-FFF2-40B4-BE49-F238E27FC236}">
                <a16:creationId xmlns:a16="http://schemas.microsoft.com/office/drawing/2014/main" id="{E4FCD411-91ED-466B-BD8F-24D485AEA4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AC6130-54B8-42AB-9B75-CFAB2368AB3D}"/>
              </a:ext>
            </a:extLst>
          </p:cNvPr>
          <p:cNvSpPr>
            <a:spLocks noGrp="1"/>
          </p:cNvSpPr>
          <p:nvPr>
            <p:ph type="sldNum" sz="quarter" idx="12"/>
          </p:nvPr>
        </p:nvSpPr>
        <p:spPr/>
        <p:txBody>
          <a:bodyPr/>
          <a:lstStyle/>
          <a:p>
            <a:fld id="{3C24F91E-C400-4A69-B618-DD5CD6EA6B84}" type="slidenum">
              <a:rPr lang="en-US" smtClean="0"/>
              <a:t>‹#›</a:t>
            </a:fld>
            <a:endParaRPr lang="en-US"/>
          </a:p>
        </p:txBody>
      </p:sp>
    </p:spTree>
    <p:extLst>
      <p:ext uri="{BB962C8B-B14F-4D97-AF65-F5344CB8AC3E}">
        <p14:creationId xmlns:p14="http://schemas.microsoft.com/office/powerpoint/2010/main" val="3518421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A3936-AA9F-428E-ACF3-3660471F67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7FB5F4-EDA5-4226-AF52-CB8FB916DC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82D646-4723-4009-B04C-8A375EA2FF9A}"/>
              </a:ext>
            </a:extLst>
          </p:cNvPr>
          <p:cNvSpPr>
            <a:spLocks noGrp="1"/>
          </p:cNvSpPr>
          <p:nvPr>
            <p:ph type="dt" sz="half" idx="10"/>
          </p:nvPr>
        </p:nvSpPr>
        <p:spPr/>
        <p:txBody>
          <a:bodyPr/>
          <a:lstStyle/>
          <a:p>
            <a:fld id="{F0446649-5F9E-4650-AE2B-8107F9732320}" type="datetimeFigureOut">
              <a:rPr lang="en-US" smtClean="0"/>
              <a:t>7/19/2021</a:t>
            </a:fld>
            <a:endParaRPr lang="en-US"/>
          </a:p>
        </p:txBody>
      </p:sp>
      <p:sp>
        <p:nvSpPr>
          <p:cNvPr id="5" name="Footer Placeholder 4">
            <a:extLst>
              <a:ext uri="{FF2B5EF4-FFF2-40B4-BE49-F238E27FC236}">
                <a16:creationId xmlns:a16="http://schemas.microsoft.com/office/drawing/2014/main" id="{3C0608E8-F4F9-4E85-B3BF-035BF7757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E74534-22D3-41DD-8338-F03801D2342C}"/>
              </a:ext>
            </a:extLst>
          </p:cNvPr>
          <p:cNvSpPr>
            <a:spLocks noGrp="1"/>
          </p:cNvSpPr>
          <p:nvPr>
            <p:ph type="sldNum" sz="quarter" idx="12"/>
          </p:nvPr>
        </p:nvSpPr>
        <p:spPr/>
        <p:txBody>
          <a:bodyPr/>
          <a:lstStyle/>
          <a:p>
            <a:fld id="{3C24F91E-C400-4A69-B618-DD5CD6EA6B84}" type="slidenum">
              <a:rPr lang="en-US" smtClean="0"/>
              <a:t>‹#›</a:t>
            </a:fld>
            <a:endParaRPr lang="en-US"/>
          </a:p>
        </p:txBody>
      </p:sp>
    </p:spTree>
    <p:extLst>
      <p:ext uri="{BB962C8B-B14F-4D97-AF65-F5344CB8AC3E}">
        <p14:creationId xmlns:p14="http://schemas.microsoft.com/office/powerpoint/2010/main" val="1902808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7CC61C-DA7E-4C95-9BC8-8377B2C425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FA6D4E-28E9-48A2-95AD-2104612FD1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E14DAC-6AF0-47D0-BB86-40B3D68D3989}"/>
              </a:ext>
            </a:extLst>
          </p:cNvPr>
          <p:cNvSpPr>
            <a:spLocks noGrp="1"/>
          </p:cNvSpPr>
          <p:nvPr>
            <p:ph type="dt" sz="half" idx="10"/>
          </p:nvPr>
        </p:nvSpPr>
        <p:spPr/>
        <p:txBody>
          <a:bodyPr/>
          <a:lstStyle/>
          <a:p>
            <a:fld id="{F0446649-5F9E-4650-AE2B-8107F9732320}" type="datetimeFigureOut">
              <a:rPr lang="en-US" smtClean="0"/>
              <a:t>7/19/2021</a:t>
            </a:fld>
            <a:endParaRPr lang="en-US"/>
          </a:p>
        </p:txBody>
      </p:sp>
      <p:sp>
        <p:nvSpPr>
          <p:cNvPr id="5" name="Footer Placeholder 4">
            <a:extLst>
              <a:ext uri="{FF2B5EF4-FFF2-40B4-BE49-F238E27FC236}">
                <a16:creationId xmlns:a16="http://schemas.microsoft.com/office/drawing/2014/main" id="{5C33A2E3-2E67-4834-B8C0-F143176156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FC212-872A-4BE1-9550-A08B86DF65E7}"/>
              </a:ext>
            </a:extLst>
          </p:cNvPr>
          <p:cNvSpPr>
            <a:spLocks noGrp="1"/>
          </p:cNvSpPr>
          <p:nvPr>
            <p:ph type="sldNum" sz="quarter" idx="12"/>
          </p:nvPr>
        </p:nvSpPr>
        <p:spPr/>
        <p:txBody>
          <a:bodyPr/>
          <a:lstStyle/>
          <a:p>
            <a:fld id="{3C24F91E-C400-4A69-B618-DD5CD6EA6B84}" type="slidenum">
              <a:rPr lang="en-US" smtClean="0"/>
              <a:t>‹#›</a:t>
            </a:fld>
            <a:endParaRPr lang="en-US"/>
          </a:p>
        </p:txBody>
      </p:sp>
    </p:spTree>
    <p:extLst>
      <p:ext uri="{BB962C8B-B14F-4D97-AF65-F5344CB8AC3E}">
        <p14:creationId xmlns:p14="http://schemas.microsoft.com/office/powerpoint/2010/main" val="2600060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5CDD7-D18A-40E6-A365-B7816B89E1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E0FBA3-2D57-40F4-AB0C-CD824F9455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3BDB8E-B219-47FD-AA7F-0211486CA394}"/>
              </a:ext>
            </a:extLst>
          </p:cNvPr>
          <p:cNvSpPr>
            <a:spLocks noGrp="1"/>
          </p:cNvSpPr>
          <p:nvPr>
            <p:ph type="dt" sz="half" idx="10"/>
          </p:nvPr>
        </p:nvSpPr>
        <p:spPr/>
        <p:txBody>
          <a:bodyPr/>
          <a:lstStyle/>
          <a:p>
            <a:fld id="{F0446649-5F9E-4650-AE2B-8107F9732320}" type="datetimeFigureOut">
              <a:rPr lang="en-US" smtClean="0"/>
              <a:t>7/19/2021</a:t>
            </a:fld>
            <a:endParaRPr lang="en-US"/>
          </a:p>
        </p:txBody>
      </p:sp>
      <p:sp>
        <p:nvSpPr>
          <p:cNvPr id="5" name="Footer Placeholder 4">
            <a:extLst>
              <a:ext uri="{FF2B5EF4-FFF2-40B4-BE49-F238E27FC236}">
                <a16:creationId xmlns:a16="http://schemas.microsoft.com/office/drawing/2014/main" id="{8C91CBDD-F7C2-4F4D-9CC3-DF5918A85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7111D5-120A-4217-8E44-16D11852969C}"/>
              </a:ext>
            </a:extLst>
          </p:cNvPr>
          <p:cNvSpPr>
            <a:spLocks noGrp="1"/>
          </p:cNvSpPr>
          <p:nvPr>
            <p:ph type="sldNum" sz="quarter" idx="12"/>
          </p:nvPr>
        </p:nvSpPr>
        <p:spPr/>
        <p:txBody>
          <a:bodyPr/>
          <a:lstStyle/>
          <a:p>
            <a:fld id="{3C24F91E-C400-4A69-B618-DD5CD6EA6B84}" type="slidenum">
              <a:rPr lang="en-US" smtClean="0"/>
              <a:t>‹#›</a:t>
            </a:fld>
            <a:endParaRPr lang="en-US"/>
          </a:p>
        </p:txBody>
      </p:sp>
    </p:spTree>
    <p:extLst>
      <p:ext uri="{BB962C8B-B14F-4D97-AF65-F5344CB8AC3E}">
        <p14:creationId xmlns:p14="http://schemas.microsoft.com/office/powerpoint/2010/main" val="74801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78AA1-80D7-4C12-914C-C10A68B8B7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663361-BE5B-4B64-969E-F79A767000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E97210-FC09-4A56-9995-7F991A0329C9}"/>
              </a:ext>
            </a:extLst>
          </p:cNvPr>
          <p:cNvSpPr>
            <a:spLocks noGrp="1"/>
          </p:cNvSpPr>
          <p:nvPr>
            <p:ph type="dt" sz="half" idx="10"/>
          </p:nvPr>
        </p:nvSpPr>
        <p:spPr/>
        <p:txBody>
          <a:bodyPr/>
          <a:lstStyle/>
          <a:p>
            <a:fld id="{F0446649-5F9E-4650-AE2B-8107F9732320}" type="datetimeFigureOut">
              <a:rPr lang="en-US" smtClean="0"/>
              <a:t>7/19/2021</a:t>
            </a:fld>
            <a:endParaRPr lang="en-US"/>
          </a:p>
        </p:txBody>
      </p:sp>
      <p:sp>
        <p:nvSpPr>
          <p:cNvPr id="5" name="Footer Placeholder 4">
            <a:extLst>
              <a:ext uri="{FF2B5EF4-FFF2-40B4-BE49-F238E27FC236}">
                <a16:creationId xmlns:a16="http://schemas.microsoft.com/office/drawing/2014/main" id="{2CCF6584-E34E-458D-98F7-330D914289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5226F-C00F-4D7A-A79C-5547BB5BC63A}"/>
              </a:ext>
            </a:extLst>
          </p:cNvPr>
          <p:cNvSpPr>
            <a:spLocks noGrp="1"/>
          </p:cNvSpPr>
          <p:nvPr>
            <p:ph type="sldNum" sz="quarter" idx="12"/>
          </p:nvPr>
        </p:nvSpPr>
        <p:spPr/>
        <p:txBody>
          <a:bodyPr/>
          <a:lstStyle/>
          <a:p>
            <a:fld id="{3C24F91E-C400-4A69-B618-DD5CD6EA6B84}" type="slidenum">
              <a:rPr lang="en-US" smtClean="0"/>
              <a:t>‹#›</a:t>
            </a:fld>
            <a:endParaRPr lang="en-US"/>
          </a:p>
        </p:txBody>
      </p:sp>
    </p:spTree>
    <p:extLst>
      <p:ext uri="{BB962C8B-B14F-4D97-AF65-F5344CB8AC3E}">
        <p14:creationId xmlns:p14="http://schemas.microsoft.com/office/powerpoint/2010/main" val="502887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B105-8A86-45AF-A9AE-63D6AD1FE8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455FFF-7C82-4606-8F25-98CAA070D7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7D9D2A-37BA-4D64-A0AA-0B174BB033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B47E28-2465-4DE9-8199-666E1BA3982C}"/>
              </a:ext>
            </a:extLst>
          </p:cNvPr>
          <p:cNvSpPr>
            <a:spLocks noGrp="1"/>
          </p:cNvSpPr>
          <p:nvPr>
            <p:ph type="dt" sz="half" idx="10"/>
          </p:nvPr>
        </p:nvSpPr>
        <p:spPr/>
        <p:txBody>
          <a:bodyPr/>
          <a:lstStyle/>
          <a:p>
            <a:fld id="{F0446649-5F9E-4650-AE2B-8107F9732320}" type="datetimeFigureOut">
              <a:rPr lang="en-US" smtClean="0"/>
              <a:t>7/19/2021</a:t>
            </a:fld>
            <a:endParaRPr lang="en-US"/>
          </a:p>
        </p:txBody>
      </p:sp>
      <p:sp>
        <p:nvSpPr>
          <p:cNvPr id="6" name="Footer Placeholder 5">
            <a:extLst>
              <a:ext uri="{FF2B5EF4-FFF2-40B4-BE49-F238E27FC236}">
                <a16:creationId xmlns:a16="http://schemas.microsoft.com/office/drawing/2014/main" id="{E78BEA14-E474-4DD7-A5B1-7689FEE6E0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907207-022D-4331-AF0F-3B99B328F255}"/>
              </a:ext>
            </a:extLst>
          </p:cNvPr>
          <p:cNvSpPr>
            <a:spLocks noGrp="1"/>
          </p:cNvSpPr>
          <p:nvPr>
            <p:ph type="sldNum" sz="quarter" idx="12"/>
          </p:nvPr>
        </p:nvSpPr>
        <p:spPr/>
        <p:txBody>
          <a:bodyPr/>
          <a:lstStyle/>
          <a:p>
            <a:fld id="{3C24F91E-C400-4A69-B618-DD5CD6EA6B84}" type="slidenum">
              <a:rPr lang="en-US" smtClean="0"/>
              <a:t>‹#›</a:t>
            </a:fld>
            <a:endParaRPr lang="en-US"/>
          </a:p>
        </p:txBody>
      </p:sp>
    </p:spTree>
    <p:extLst>
      <p:ext uri="{BB962C8B-B14F-4D97-AF65-F5344CB8AC3E}">
        <p14:creationId xmlns:p14="http://schemas.microsoft.com/office/powerpoint/2010/main" val="1792509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86677-5E85-455F-B682-873685991C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66EFF1-386F-4679-8EA0-1CB96753DE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6712C8-D61C-4993-8456-D40D8B9E2F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3D7A0D-F601-4028-A26A-95DF409DC4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C7AAA5-6B42-4A78-8F75-A575A2B5EA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00466D-C099-47FC-80B7-72F3AC17E21E}"/>
              </a:ext>
            </a:extLst>
          </p:cNvPr>
          <p:cNvSpPr>
            <a:spLocks noGrp="1"/>
          </p:cNvSpPr>
          <p:nvPr>
            <p:ph type="dt" sz="half" idx="10"/>
          </p:nvPr>
        </p:nvSpPr>
        <p:spPr/>
        <p:txBody>
          <a:bodyPr/>
          <a:lstStyle/>
          <a:p>
            <a:fld id="{F0446649-5F9E-4650-AE2B-8107F9732320}" type="datetimeFigureOut">
              <a:rPr lang="en-US" smtClean="0"/>
              <a:t>7/19/2021</a:t>
            </a:fld>
            <a:endParaRPr lang="en-US"/>
          </a:p>
        </p:txBody>
      </p:sp>
      <p:sp>
        <p:nvSpPr>
          <p:cNvPr id="8" name="Footer Placeholder 7">
            <a:extLst>
              <a:ext uri="{FF2B5EF4-FFF2-40B4-BE49-F238E27FC236}">
                <a16:creationId xmlns:a16="http://schemas.microsoft.com/office/drawing/2014/main" id="{A601D2A3-7E46-4694-997D-21D8FBE26D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AB294A-51A9-4BB6-8CA7-7DD8D82545A9}"/>
              </a:ext>
            </a:extLst>
          </p:cNvPr>
          <p:cNvSpPr>
            <a:spLocks noGrp="1"/>
          </p:cNvSpPr>
          <p:nvPr>
            <p:ph type="sldNum" sz="quarter" idx="12"/>
          </p:nvPr>
        </p:nvSpPr>
        <p:spPr/>
        <p:txBody>
          <a:bodyPr/>
          <a:lstStyle/>
          <a:p>
            <a:fld id="{3C24F91E-C400-4A69-B618-DD5CD6EA6B84}" type="slidenum">
              <a:rPr lang="en-US" smtClean="0"/>
              <a:t>‹#›</a:t>
            </a:fld>
            <a:endParaRPr lang="en-US"/>
          </a:p>
        </p:txBody>
      </p:sp>
    </p:spTree>
    <p:extLst>
      <p:ext uri="{BB962C8B-B14F-4D97-AF65-F5344CB8AC3E}">
        <p14:creationId xmlns:p14="http://schemas.microsoft.com/office/powerpoint/2010/main" val="2278290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67727-2479-4D67-A8ED-8D36A1DBCA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C23649-A62A-46D3-BAD4-A483A494FD7F}"/>
              </a:ext>
            </a:extLst>
          </p:cNvPr>
          <p:cNvSpPr>
            <a:spLocks noGrp="1"/>
          </p:cNvSpPr>
          <p:nvPr>
            <p:ph type="dt" sz="half" idx="10"/>
          </p:nvPr>
        </p:nvSpPr>
        <p:spPr/>
        <p:txBody>
          <a:bodyPr/>
          <a:lstStyle/>
          <a:p>
            <a:fld id="{F0446649-5F9E-4650-AE2B-8107F9732320}" type="datetimeFigureOut">
              <a:rPr lang="en-US" smtClean="0"/>
              <a:t>7/19/2021</a:t>
            </a:fld>
            <a:endParaRPr lang="en-US"/>
          </a:p>
        </p:txBody>
      </p:sp>
      <p:sp>
        <p:nvSpPr>
          <p:cNvPr id="4" name="Footer Placeholder 3">
            <a:extLst>
              <a:ext uri="{FF2B5EF4-FFF2-40B4-BE49-F238E27FC236}">
                <a16:creationId xmlns:a16="http://schemas.microsoft.com/office/drawing/2014/main" id="{8E5FEB3C-7DB4-496D-B41B-4A924D7240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9CCFD1-F874-4D0B-8575-CD1FD161E1A2}"/>
              </a:ext>
            </a:extLst>
          </p:cNvPr>
          <p:cNvSpPr>
            <a:spLocks noGrp="1"/>
          </p:cNvSpPr>
          <p:nvPr>
            <p:ph type="sldNum" sz="quarter" idx="12"/>
          </p:nvPr>
        </p:nvSpPr>
        <p:spPr/>
        <p:txBody>
          <a:bodyPr/>
          <a:lstStyle/>
          <a:p>
            <a:fld id="{3C24F91E-C400-4A69-B618-DD5CD6EA6B84}" type="slidenum">
              <a:rPr lang="en-US" smtClean="0"/>
              <a:t>‹#›</a:t>
            </a:fld>
            <a:endParaRPr lang="en-US"/>
          </a:p>
        </p:txBody>
      </p:sp>
    </p:spTree>
    <p:extLst>
      <p:ext uri="{BB962C8B-B14F-4D97-AF65-F5344CB8AC3E}">
        <p14:creationId xmlns:p14="http://schemas.microsoft.com/office/powerpoint/2010/main" val="3624938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FF697-ED3F-4F4A-B65D-508B1391561A}"/>
              </a:ext>
            </a:extLst>
          </p:cNvPr>
          <p:cNvSpPr>
            <a:spLocks noGrp="1"/>
          </p:cNvSpPr>
          <p:nvPr>
            <p:ph type="dt" sz="half" idx="10"/>
          </p:nvPr>
        </p:nvSpPr>
        <p:spPr/>
        <p:txBody>
          <a:bodyPr/>
          <a:lstStyle/>
          <a:p>
            <a:fld id="{F0446649-5F9E-4650-AE2B-8107F9732320}" type="datetimeFigureOut">
              <a:rPr lang="en-US" smtClean="0"/>
              <a:t>7/19/2021</a:t>
            </a:fld>
            <a:endParaRPr lang="en-US"/>
          </a:p>
        </p:txBody>
      </p:sp>
      <p:sp>
        <p:nvSpPr>
          <p:cNvPr id="3" name="Footer Placeholder 2">
            <a:extLst>
              <a:ext uri="{FF2B5EF4-FFF2-40B4-BE49-F238E27FC236}">
                <a16:creationId xmlns:a16="http://schemas.microsoft.com/office/drawing/2014/main" id="{493E0E03-8D6D-4219-84C7-BAE2969D64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3D581E-015C-4C99-AFB3-EC70DDEF9221}"/>
              </a:ext>
            </a:extLst>
          </p:cNvPr>
          <p:cNvSpPr>
            <a:spLocks noGrp="1"/>
          </p:cNvSpPr>
          <p:nvPr>
            <p:ph type="sldNum" sz="quarter" idx="12"/>
          </p:nvPr>
        </p:nvSpPr>
        <p:spPr/>
        <p:txBody>
          <a:bodyPr/>
          <a:lstStyle/>
          <a:p>
            <a:fld id="{3C24F91E-C400-4A69-B618-DD5CD6EA6B84}" type="slidenum">
              <a:rPr lang="en-US" smtClean="0"/>
              <a:t>‹#›</a:t>
            </a:fld>
            <a:endParaRPr lang="en-US"/>
          </a:p>
        </p:txBody>
      </p:sp>
    </p:spTree>
    <p:extLst>
      <p:ext uri="{BB962C8B-B14F-4D97-AF65-F5344CB8AC3E}">
        <p14:creationId xmlns:p14="http://schemas.microsoft.com/office/powerpoint/2010/main" val="3358252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CAACF-C7E1-4DC8-9F67-507CE967A1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3A09DC-2A69-4127-B2E1-5599244307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7C2513-78F2-46A4-BA38-F92C0C009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9665EC-E65D-4C0C-AC70-97D134ECFF5D}"/>
              </a:ext>
            </a:extLst>
          </p:cNvPr>
          <p:cNvSpPr>
            <a:spLocks noGrp="1"/>
          </p:cNvSpPr>
          <p:nvPr>
            <p:ph type="dt" sz="half" idx="10"/>
          </p:nvPr>
        </p:nvSpPr>
        <p:spPr/>
        <p:txBody>
          <a:bodyPr/>
          <a:lstStyle/>
          <a:p>
            <a:fld id="{F0446649-5F9E-4650-AE2B-8107F9732320}" type="datetimeFigureOut">
              <a:rPr lang="en-US" smtClean="0"/>
              <a:t>7/19/2021</a:t>
            </a:fld>
            <a:endParaRPr lang="en-US"/>
          </a:p>
        </p:txBody>
      </p:sp>
      <p:sp>
        <p:nvSpPr>
          <p:cNvPr id="6" name="Footer Placeholder 5">
            <a:extLst>
              <a:ext uri="{FF2B5EF4-FFF2-40B4-BE49-F238E27FC236}">
                <a16:creationId xmlns:a16="http://schemas.microsoft.com/office/drawing/2014/main" id="{FB76D2AC-5E54-43F3-831A-86D6465599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43E5F2-5DA1-4A94-834D-FFB537DC63F9}"/>
              </a:ext>
            </a:extLst>
          </p:cNvPr>
          <p:cNvSpPr>
            <a:spLocks noGrp="1"/>
          </p:cNvSpPr>
          <p:nvPr>
            <p:ph type="sldNum" sz="quarter" idx="12"/>
          </p:nvPr>
        </p:nvSpPr>
        <p:spPr/>
        <p:txBody>
          <a:bodyPr/>
          <a:lstStyle/>
          <a:p>
            <a:fld id="{3C24F91E-C400-4A69-B618-DD5CD6EA6B84}" type="slidenum">
              <a:rPr lang="en-US" smtClean="0"/>
              <a:t>‹#›</a:t>
            </a:fld>
            <a:endParaRPr lang="en-US"/>
          </a:p>
        </p:txBody>
      </p:sp>
    </p:spTree>
    <p:extLst>
      <p:ext uri="{BB962C8B-B14F-4D97-AF65-F5344CB8AC3E}">
        <p14:creationId xmlns:p14="http://schemas.microsoft.com/office/powerpoint/2010/main" val="278902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C0F8A-28BF-4F32-9307-39183890C0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538E65-F426-4528-B3D6-0F1CE339F9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F594CF-4456-4217-8D02-2A0394796D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478BA4-5649-4A49-8B8C-3651A87DE369}"/>
              </a:ext>
            </a:extLst>
          </p:cNvPr>
          <p:cNvSpPr>
            <a:spLocks noGrp="1"/>
          </p:cNvSpPr>
          <p:nvPr>
            <p:ph type="dt" sz="half" idx="10"/>
          </p:nvPr>
        </p:nvSpPr>
        <p:spPr/>
        <p:txBody>
          <a:bodyPr/>
          <a:lstStyle/>
          <a:p>
            <a:fld id="{F0446649-5F9E-4650-AE2B-8107F9732320}" type="datetimeFigureOut">
              <a:rPr lang="en-US" smtClean="0"/>
              <a:t>7/19/2021</a:t>
            </a:fld>
            <a:endParaRPr lang="en-US"/>
          </a:p>
        </p:txBody>
      </p:sp>
      <p:sp>
        <p:nvSpPr>
          <p:cNvPr id="6" name="Footer Placeholder 5">
            <a:extLst>
              <a:ext uri="{FF2B5EF4-FFF2-40B4-BE49-F238E27FC236}">
                <a16:creationId xmlns:a16="http://schemas.microsoft.com/office/drawing/2014/main" id="{71057A6B-FA65-45CF-A9A1-9040A46885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B4EAFA-49CC-4DB0-B24D-5347A167AB3B}"/>
              </a:ext>
            </a:extLst>
          </p:cNvPr>
          <p:cNvSpPr>
            <a:spLocks noGrp="1"/>
          </p:cNvSpPr>
          <p:nvPr>
            <p:ph type="sldNum" sz="quarter" idx="12"/>
          </p:nvPr>
        </p:nvSpPr>
        <p:spPr/>
        <p:txBody>
          <a:bodyPr/>
          <a:lstStyle/>
          <a:p>
            <a:fld id="{3C24F91E-C400-4A69-B618-DD5CD6EA6B84}" type="slidenum">
              <a:rPr lang="en-US" smtClean="0"/>
              <a:t>‹#›</a:t>
            </a:fld>
            <a:endParaRPr lang="en-US"/>
          </a:p>
        </p:txBody>
      </p:sp>
    </p:spTree>
    <p:extLst>
      <p:ext uri="{BB962C8B-B14F-4D97-AF65-F5344CB8AC3E}">
        <p14:creationId xmlns:p14="http://schemas.microsoft.com/office/powerpoint/2010/main" val="3785634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EC9638-5656-4C50-9108-8595745D8C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365BF3-EAAD-4663-89C4-591EB4213C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5954CB-8325-4876-B82E-5F85C59A45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446649-5F9E-4650-AE2B-8107F9732320}" type="datetimeFigureOut">
              <a:rPr lang="en-US" smtClean="0"/>
              <a:t>7/19/2021</a:t>
            </a:fld>
            <a:endParaRPr lang="en-US"/>
          </a:p>
        </p:txBody>
      </p:sp>
      <p:sp>
        <p:nvSpPr>
          <p:cNvPr id="5" name="Footer Placeholder 4">
            <a:extLst>
              <a:ext uri="{FF2B5EF4-FFF2-40B4-BE49-F238E27FC236}">
                <a16:creationId xmlns:a16="http://schemas.microsoft.com/office/drawing/2014/main" id="{2C3F37E9-BB21-4181-A3CF-77F57AC493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38AE3B-51C3-4C69-A1B0-F2C6210451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24F91E-C400-4A69-B618-DD5CD6EA6B84}" type="slidenum">
              <a:rPr lang="en-US" smtClean="0"/>
              <a:t>‹#›</a:t>
            </a:fld>
            <a:endParaRPr lang="en-US"/>
          </a:p>
        </p:txBody>
      </p:sp>
    </p:spTree>
    <p:extLst>
      <p:ext uri="{BB962C8B-B14F-4D97-AF65-F5344CB8AC3E}">
        <p14:creationId xmlns:p14="http://schemas.microsoft.com/office/powerpoint/2010/main" val="301267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2BB0C-27F1-435E-A177-31E78A61C321}"/>
              </a:ext>
            </a:extLst>
          </p:cNvPr>
          <p:cNvSpPr>
            <a:spLocks noGrp="1"/>
          </p:cNvSpPr>
          <p:nvPr>
            <p:ph type="ctrTitle"/>
          </p:nvPr>
        </p:nvSpPr>
        <p:spPr/>
        <p:txBody>
          <a:bodyPr/>
          <a:lstStyle/>
          <a:p>
            <a:r>
              <a:rPr lang="en-US" dirty="0"/>
              <a:t>Crypto Trade Bot</a:t>
            </a:r>
          </a:p>
        </p:txBody>
      </p:sp>
      <p:sp>
        <p:nvSpPr>
          <p:cNvPr id="3" name="Subtitle 2">
            <a:extLst>
              <a:ext uri="{FF2B5EF4-FFF2-40B4-BE49-F238E27FC236}">
                <a16:creationId xmlns:a16="http://schemas.microsoft.com/office/drawing/2014/main" id="{C717F705-3501-47AB-802B-A3E94C7675F2}"/>
              </a:ext>
            </a:extLst>
          </p:cNvPr>
          <p:cNvSpPr>
            <a:spLocks noGrp="1"/>
          </p:cNvSpPr>
          <p:nvPr>
            <p:ph type="subTitle" idx="1"/>
          </p:nvPr>
        </p:nvSpPr>
        <p:spPr/>
        <p:txBody>
          <a:bodyPr/>
          <a:lstStyle/>
          <a:p>
            <a:r>
              <a:rPr lang="en-US" dirty="0"/>
              <a:t>By: Blake Hachen</a:t>
            </a:r>
          </a:p>
        </p:txBody>
      </p:sp>
    </p:spTree>
    <p:extLst>
      <p:ext uri="{BB962C8B-B14F-4D97-AF65-F5344CB8AC3E}">
        <p14:creationId xmlns:p14="http://schemas.microsoft.com/office/powerpoint/2010/main" val="116364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079D3-B526-4E78-8A0C-4950184E16C3}"/>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32C5E017-99AD-4B06-8420-C6626393D905}"/>
              </a:ext>
            </a:extLst>
          </p:cNvPr>
          <p:cNvSpPr>
            <a:spLocks noGrp="1"/>
          </p:cNvSpPr>
          <p:nvPr>
            <p:ph idx="1"/>
          </p:nvPr>
        </p:nvSpPr>
        <p:spPr/>
        <p:txBody>
          <a:bodyPr/>
          <a:lstStyle/>
          <a:p>
            <a:r>
              <a:rPr lang="en-US" dirty="0"/>
              <a:t>Model object initiates Rest </a:t>
            </a:r>
            <a:r>
              <a:rPr lang="en-US" dirty="0" err="1"/>
              <a:t>api</a:t>
            </a:r>
            <a:r>
              <a:rPr lang="en-US" dirty="0"/>
              <a:t> on each object that needs metadata</a:t>
            </a:r>
          </a:p>
          <a:p>
            <a:r>
              <a:rPr lang="en-US" dirty="0"/>
              <a:t>Price object contains price metadata</a:t>
            </a:r>
          </a:p>
          <a:p>
            <a:r>
              <a:rPr lang="en-US" dirty="0"/>
              <a:t>Currency object contains currency metadata</a:t>
            </a:r>
          </a:p>
          <a:p>
            <a:r>
              <a:rPr lang="en-US" dirty="0"/>
              <a:t>Dataset contains dataset metadata</a:t>
            </a:r>
          </a:p>
          <a:p>
            <a:r>
              <a:rPr lang="en-US" dirty="0"/>
              <a:t>Exchange contains exchange metadata</a:t>
            </a:r>
          </a:p>
          <a:p>
            <a:r>
              <a:rPr lang="en-US" dirty="0"/>
              <a:t>Order contains order metadata</a:t>
            </a:r>
          </a:p>
          <a:p>
            <a:endParaRPr lang="en-US" dirty="0"/>
          </a:p>
          <a:p>
            <a:r>
              <a:rPr lang="en-US" dirty="0"/>
              <a:t>These models are items that will be pushed through the node app</a:t>
            </a:r>
          </a:p>
        </p:txBody>
      </p:sp>
    </p:spTree>
    <p:extLst>
      <p:ext uri="{BB962C8B-B14F-4D97-AF65-F5344CB8AC3E}">
        <p14:creationId xmlns:p14="http://schemas.microsoft.com/office/powerpoint/2010/main" val="1857937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17EFD-8DDB-415E-909E-55DF42506745}"/>
              </a:ext>
            </a:extLst>
          </p:cNvPr>
          <p:cNvSpPr>
            <a:spLocks noGrp="1"/>
          </p:cNvSpPr>
          <p:nvPr>
            <p:ph type="title"/>
          </p:nvPr>
        </p:nvSpPr>
        <p:spPr/>
        <p:txBody>
          <a:bodyPr/>
          <a:lstStyle/>
          <a:p>
            <a:r>
              <a:rPr lang="en-US" dirty="0"/>
              <a:t>Rest API</a:t>
            </a:r>
          </a:p>
        </p:txBody>
      </p:sp>
      <p:sp>
        <p:nvSpPr>
          <p:cNvPr id="3" name="Content Placeholder 2">
            <a:extLst>
              <a:ext uri="{FF2B5EF4-FFF2-40B4-BE49-F238E27FC236}">
                <a16:creationId xmlns:a16="http://schemas.microsoft.com/office/drawing/2014/main" id="{10E2B800-D798-4915-B949-9E3159BEACCB}"/>
              </a:ext>
            </a:extLst>
          </p:cNvPr>
          <p:cNvSpPr>
            <a:spLocks noGrp="1"/>
          </p:cNvSpPr>
          <p:nvPr>
            <p:ph idx="1"/>
          </p:nvPr>
        </p:nvSpPr>
        <p:spPr/>
        <p:txBody>
          <a:bodyPr/>
          <a:lstStyle/>
          <a:p>
            <a:r>
              <a:rPr lang="en-US" dirty="0"/>
              <a:t>The rest API is responsible for HTTP requests it takes exchange </a:t>
            </a:r>
            <a:r>
              <a:rPr lang="en-US" dirty="0" err="1"/>
              <a:t>api</a:t>
            </a:r>
            <a:r>
              <a:rPr lang="en-US" dirty="0"/>
              <a:t> calls and transfers the data using the model attributes to the node app, the node app will then add the object attributes to a table pertaining to the object</a:t>
            </a:r>
          </a:p>
        </p:txBody>
      </p:sp>
    </p:spTree>
    <p:extLst>
      <p:ext uri="{BB962C8B-B14F-4D97-AF65-F5344CB8AC3E}">
        <p14:creationId xmlns:p14="http://schemas.microsoft.com/office/powerpoint/2010/main" val="1076562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34FB8-9055-4288-81AF-590242F6C0CF}"/>
              </a:ext>
            </a:extLst>
          </p:cNvPr>
          <p:cNvSpPr>
            <a:spLocks noGrp="1"/>
          </p:cNvSpPr>
          <p:nvPr>
            <p:ph type="title"/>
          </p:nvPr>
        </p:nvSpPr>
        <p:spPr/>
        <p:txBody>
          <a:bodyPr/>
          <a:lstStyle/>
          <a:p>
            <a:r>
              <a:rPr lang="en-US" dirty="0"/>
              <a:t>Exchanges</a:t>
            </a:r>
          </a:p>
        </p:txBody>
      </p:sp>
      <p:sp>
        <p:nvSpPr>
          <p:cNvPr id="3" name="Content Placeholder 2">
            <a:extLst>
              <a:ext uri="{FF2B5EF4-FFF2-40B4-BE49-F238E27FC236}">
                <a16:creationId xmlns:a16="http://schemas.microsoft.com/office/drawing/2014/main" id="{BDCAC9CA-3CAE-4737-8F86-4102C229A220}"/>
              </a:ext>
            </a:extLst>
          </p:cNvPr>
          <p:cNvSpPr>
            <a:spLocks noGrp="1"/>
          </p:cNvSpPr>
          <p:nvPr>
            <p:ph idx="1"/>
          </p:nvPr>
        </p:nvSpPr>
        <p:spPr/>
        <p:txBody>
          <a:bodyPr/>
          <a:lstStyle/>
          <a:p>
            <a:r>
              <a:rPr lang="en-US" dirty="0"/>
              <a:t>The exchange class is meant to be an interface for various exchanges to be implemented. Right now the </a:t>
            </a:r>
            <a:r>
              <a:rPr lang="en-US" dirty="0" err="1"/>
              <a:t>binance</a:t>
            </a:r>
            <a:r>
              <a:rPr lang="en-US" dirty="0"/>
              <a:t> exchange is the only exchange supported by the program. The literal exchange class oversees implementing unique </a:t>
            </a:r>
            <a:r>
              <a:rPr lang="en-US" dirty="0" err="1"/>
              <a:t>api</a:t>
            </a:r>
            <a:r>
              <a:rPr lang="en-US" dirty="0"/>
              <a:t> calls that are then transferred to internal exchange calls that will work across multiple exchange </a:t>
            </a:r>
            <a:r>
              <a:rPr lang="en-US" dirty="0" err="1"/>
              <a:t>api’s</a:t>
            </a:r>
            <a:r>
              <a:rPr lang="en-US" dirty="0"/>
              <a:t>.</a:t>
            </a:r>
          </a:p>
        </p:txBody>
      </p:sp>
    </p:spTree>
    <p:extLst>
      <p:ext uri="{BB962C8B-B14F-4D97-AF65-F5344CB8AC3E}">
        <p14:creationId xmlns:p14="http://schemas.microsoft.com/office/powerpoint/2010/main" val="749304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30E0-FB8D-4FF7-9667-62317A06D26C}"/>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3E77CE15-2BC2-44CD-A780-F01561A656E9}"/>
              </a:ext>
            </a:extLst>
          </p:cNvPr>
          <p:cNvSpPr>
            <a:spLocks noGrp="1"/>
          </p:cNvSpPr>
          <p:nvPr>
            <p:ph idx="1"/>
          </p:nvPr>
        </p:nvSpPr>
        <p:spPr/>
        <p:txBody>
          <a:bodyPr/>
          <a:lstStyle/>
          <a:p>
            <a:r>
              <a:rPr lang="en-US" dirty="0"/>
              <a:t>Importer:</a:t>
            </a:r>
          </a:p>
          <a:p>
            <a:pPr lvl="1"/>
            <a:r>
              <a:rPr lang="en-US" dirty="0"/>
              <a:t>When the user sets the env file to import the program will create an Importer that gets </a:t>
            </a:r>
            <a:r>
              <a:rPr lang="en-US" dirty="0" err="1"/>
              <a:t>backtestable</a:t>
            </a:r>
            <a:r>
              <a:rPr lang="en-US" dirty="0"/>
              <a:t> information over a given period of time which is also specified in the env file</a:t>
            </a:r>
          </a:p>
          <a:p>
            <a:r>
              <a:rPr lang="en-US" dirty="0" err="1"/>
              <a:t>Backtest</a:t>
            </a:r>
            <a:r>
              <a:rPr lang="en-US" dirty="0"/>
              <a:t>:</a:t>
            </a:r>
          </a:p>
          <a:p>
            <a:pPr lvl="1"/>
            <a:r>
              <a:rPr lang="en-US" dirty="0"/>
              <a:t>When the user enters </a:t>
            </a:r>
            <a:r>
              <a:rPr lang="en-US" dirty="0" err="1"/>
              <a:t>backtest</a:t>
            </a:r>
            <a:r>
              <a:rPr lang="en-US" dirty="0"/>
              <a:t> mode it will be given a strategy and </a:t>
            </a:r>
            <a:r>
              <a:rPr lang="en-US" dirty="0" err="1"/>
              <a:t>backtest</a:t>
            </a:r>
            <a:r>
              <a:rPr lang="en-US" dirty="0"/>
              <a:t> on the given strategy using data imported based on a unique identifier</a:t>
            </a:r>
          </a:p>
        </p:txBody>
      </p:sp>
    </p:spTree>
    <p:extLst>
      <p:ext uri="{BB962C8B-B14F-4D97-AF65-F5344CB8AC3E}">
        <p14:creationId xmlns:p14="http://schemas.microsoft.com/office/powerpoint/2010/main" val="1146514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7F228-F5AA-41E7-B71D-35F278014DBC}"/>
              </a:ext>
            </a:extLst>
          </p:cNvPr>
          <p:cNvSpPr>
            <a:spLocks noGrp="1"/>
          </p:cNvSpPr>
          <p:nvPr>
            <p:ph type="title"/>
          </p:nvPr>
        </p:nvSpPr>
        <p:spPr/>
        <p:txBody>
          <a:bodyPr/>
          <a:lstStyle/>
          <a:p>
            <a:r>
              <a:rPr lang="en-US" dirty="0"/>
              <a:t>Strategies</a:t>
            </a:r>
          </a:p>
        </p:txBody>
      </p:sp>
      <p:sp>
        <p:nvSpPr>
          <p:cNvPr id="3" name="Content Placeholder 2">
            <a:extLst>
              <a:ext uri="{FF2B5EF4-FFF2-40B4-BE49-F238E27FC236}">
                <a16:creationId xmlns:a16="http://schemas.microsoft.com/office/drawing/2014/main" id="{623ED2AF-E8C9-4270-B87D-C171DA2914E7}"/>
              </a:ext>
            </a:extLst>
          </p:cNvPr>
          <p:cNvSpPr>
            <a:spLocks noGrp="1"/>
          </p:cNvSpPr>
          <p:nvPr>
            <p:ph idx="1"/>
          </p:nvPr>
        </p:nvSpPr>
        <p:spPr/>
        <p:txBody>
          <a:bodyPr/>
          <a:lstStyle/>
          <a:p>
            <a:r>
              <a:rPr lang="en-US" dirty="0"/>
              <a:t>In the env file the user can specify a strategy that they would like to run, right now there is only one strategy (runner.py) which takes Stochastic RSI fast values, MACD indicator, Bollinger Bands, and the ADX indicator into account when making decisions on buying an asset. Strategies can be executed in </a:t>
            </a:r>
            <a:r>
              <a:rPr lang="en-US" dirty="0" err="1"/>
              <a:t>backtest</a:t>
            </a:r>
            <a:r>
              <a:rPr lang="en-US" dirty="0"/>
              <a:t> mode or in live trade mode. It is preferred that strategies are back tested before implementing them in the real trading environment</a:t>
            </a:r>
          </a:p>
        </p:txBody>
      </p:sp>
    </p:spTree>
    <p:extLst>
      <p:ext uri="{BB962C8B-B14F-4D97-AF65-F5344CB8AC3E}">
        <p14:creationId xmlns:p14="http://schemas.microsoft.com/office/powerpoint/2010/main" val="473036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E8288-7953-46FA-9888-5BB830D2A0DA}"/>
              </a:ext>
            </a:extLst>
          </p:cNvPr>
          <p:cNvSpPr>
            <a:spLocks noGrp="1"/>
          </p:cNvSpPr>
          <p:nvPr>
            <p:ph type="title"/>
          </p:nvPr>
        </p:nvSpPr>
        <p:spPr/>
        <p:txBody>
          <a:bodyPr/>
          <a:lstStyle/>
          <a:p>
            <a:r>
              <a:rPr lang="en-US" dirty="0"/>
              <a:t>Main Program</a:t>
            </a:r>
          </a:p>
        </p:txBody>
      </p:sp>
      <p:sp>
        <p:nvSpPr>
          <p:cNvPr id="3" name="Content Placeholder 2">
            <a:extLst>
              <a:ext uri="{FF2B5EF4-FFF2-40B4-BE49-F238E27FC236}">
                <a16:creationId xmlns:a16="http://schemas.microsoft.com/office/drawing/2014/main" id="{E54E2990-D7AD-4145-8AD3-32201F09E34D}"/>
              </a:ext>
            </a:extLst>
          </p:cNvPr>
          <p:cNvSpPr>
            <a:spLocks noGrp="1"/>
          </p:cNvSpPr>
          <p:nvPr>
            <p:ph idx="1"/>
          </p:nvPr>
        </p:nvSpPr>
        <p:spPr/>
        <p:txBody>
          <a:bodyPr/>
          <a:lstStyle/>
          <a:p>
            <a:r>
              <a:rPr lang="en-US" dirty="0"/>
              <a:t>The main program doesn’t do much aside from determining the configuration set by the user and running strategies or importing data. The bot then waits to be terminated as it makes requests to the exchange at a time interval set by the user.</a:t>
            </a:r>
          </a:p>
        </p:txBody>
      </p:sp>
    </p:spTree>
    <p:extLst>
      <p:ext uri="{BB962C8B-B14F-4D97-AF65-F5344CB8AC3E}">
        <p14:creationId xmlns:p14="http://schemas.microsoft.com/office/powerpoint/2010/main" val="2166485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350</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Crypto Trade Bot</vt:lpstr>
      <vt:lpstr>Models</vt:lpstr>
      <vt:lpstr>Rest API</vt:lpstr>
      <vt:lpstr>Exchanges</vt:lpstr>
      <vt:lpstr>Testing</vt:lpstr>
      <vt:lpstr>Strategies</vt:lpstr>
      <vt:lpstr>Main Program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Trade Bot</dc:title>
  <dc:creator>Blake Hachen</dc:creator>
  <cp:lastModifiedBy>Blake Hachen</cp:lastModifiedBy>
  <cp:revision>1</cp:revision>
  <dcterms:created xsi:type="dcterms:W3CDTF">2021-07-19T20:23:01Z</dcterms:created>
  <dcterms:modified xsi:type="dcterms:W3CDTF">2021-07-19T20:42:34Z</dcterms:modified>
</cp:coreProperties>
</file>