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  <p:sldId id="26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3"/>
  </p:normalViewPr>
  <p:slideViewPr>
    <p:cSldViewPr snapToGrid="0" snapToObjects="1">
      <p:cViewPr>
        <p:scale>
          <a:sx n="109" d="100"/>
          <a:sy n="109" d="100"/>
        </p:scale>
        <p:origin x="5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21DAE-CE74-1C44-B6BA-465883032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F7350D-F74D-554C-AAFE-1D8EBF5C1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92669F-27E0-3A48-A6E8-871F168B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2020/12/2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FEB0B3-3613-4748-A545-A43CBEE1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0C9B26-C440-B74D-A5C4-CED67549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671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C472A-EA08-434F-BA6C-B332FD1A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DDDD76-7DD3-EF42-AECF-4F4E19593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EC56C2-1765-684D-8958-D3C530FE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2020/12/2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9793AC-85E5-6C4F-85C6-9E8C63F3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722DD6-DFE5-FD42-8EF4-6A983DF0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138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C6A187C-AD68-5F4C-BCFA-F0F2C6F35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EDD81B-A31E-124A-A4CC-95935C20C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84A26D-7E85-E64B-87AB-69811AE8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2020/12/2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1C1C8F-A6E5-1346-B741-E4760C35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61BC6B-8482-2543-B55C-71B5A455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557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8BB21A-323C-CD43-A7EF-1DB6627E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C4AFD0-E685-004B-9068-A040DA53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A05B86-8BDB-984B-8A79-B71A4722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2020/12/2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97DCE3-50E5-AA4B-BE30-FB54F4D0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66011C-F769-7545-9266-80B8143A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158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DFF3CD-764D-F44E-96B8-9BAC471C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4983A1-AF10-6A4C-B898-C78CB8EDC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C31CAE-7682-FE41-A0A1-0DE23D9D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2020/12/2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901299-473E-5742-9488-42FEED84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F0DCF8-A697-9341-9163-6C965347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878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5FD41-F3BA-EC48-BE71-B7D5016B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68F882-CC34-C549-9666-E9961F26E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D4AC0-40F5-A246-9A8C-D5076870E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398F0D-49E3-3248-ACA2-D05C5034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2020/12/2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2B23A9-ADC1-1F4D-81B1-BB3EB720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32D0A1-D8CD-3648-8F47-C05CF849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271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4FF9E-3C28-4946-A08C-4F18C6F9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78BAC1-792C-2F41-8F6B-88795D303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2963D0-F76A-674C-A8BA-3C3383ECF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2C6A8F-18E8-204B-9A14-EA66944A1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CFB03E-49E3-964D-807A-90985C7F3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DFC6AB-1714-4144-8075-28BB5CF5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2020/12/2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A43848-32B8-7D4D-BB92-9EA038DC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64E633A-985C-3843-B384-7833994D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762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379721-B259-1946-85F0-8D34DF1E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2951966-FA21-954C-9E70-C0DBB3A3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2020/12/2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55132B3-FC6D-664B-87F2-029267B8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2400F7-7BB9-764E-9804-329DF22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308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939D75-454C-ED46-ABBD-100A010E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2020/12/2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368973-A59F-4E49-AE1C-F2694FF0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40E2BA-78FE-5846-A2A4-84209E9D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05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46FD8-04F0-434E-A0E4-2E6FC4D1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2C9019-A055-0A46-9F43-E09BE2F0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11288D-F04A-5C4F-8C36-DFE5246F9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FE5E70-7859-C741-B610-95DBA172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2020/12/2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EFB861-041B-7D45-AB61-27AE4558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498334-12C1-994B-9730-949884F2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230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8636E-B14E-6843-A4E8-0A05C7F9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621640-A98F-6749-8132-EC0676C29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65A5F9-8C75-7A4F-B0E6-E22B545D6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F3551B-034B-0841-9B6F-9B0F5188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4EC2-AB64-A44C-A19A-0797FA0EB8DA}" type="datetimeFigureOut">
              <a:rPr kumimoji="1" lang="zh-TW" altLang="en-US" smtClean="0"/>
              <a:t>2020/12/2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3FB388-1881-F34F-83C9-CF31DF5F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9ADBB7-8BEC-0A40-B972-567E8BB3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089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EA6A78-37AD-194B-8F23-066FB12C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5450C7-6368-C14C-B5BB-9DED706A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882AD2-3895-B842-8422-8B360863C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4EC2-AB64-A44C-A19A-0797FA0EB8DA}" type="datetimeFigureOut">
              <a:rPr kumimoji="1" lang="zh-TW" altLang="en-US" smtClean="0"/>
              <a:t>2020/12/2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4A2DE9-093F-9A48-B2B5-385FE7966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46D6EE-FBE9-094E-84AE-48A7BC608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8CFFA-D4E4-224D-B89D-1C835726FF0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091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752A4A12-3DAA-D54D-B191-D833982E9215}"/>
              </a:ext>
            </a:extLst>
          </p:cNvPr>
          <p:cNvGrpSpPr/>
          <p:nvPr/>
        </p:nvGrpSpPr>
        <p:grpSpPr>
          <a:xfrm>
            <a:off x="3768811" y="1346884"/>
            <a:ext cx="4680000" cy="2631990"/>
            <a:chOff x="3768811" y="1346884"/>
            <a:chExt cx="4680000" cy="2631990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8F8535D7-FBC3-ED41-A37D-3131ADC084A0}"/>
                </a:ext>
              </a:extLst>
            </p:cNvPr>
            <p:cNvSpPr/>
            <p:nvPr/>
          </p:nvSpPr>
          <p:spPr>
            <a:xfrm>
              <a:off x="3768811" y="1346885"/>
              <a:ext cx="4680000" cy="2631989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FB360FD7-268F-364C-97A2-4FDC012B0CCA}"/>
                </a:ext>
              </a:extLst>
            </p:cNvPr>
            <p:cNvSpPr/>
            <p:nvPr/>
          </p:nvSpPr>
          <p:spPr>
            <a:xfrm>
              <a:off x="5015999" y="1346885"/>
              <a:ext cx="2160000" cy="2631989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EEAB5AF-FE6F-9446-A0AE-238EAAEBC4F6}"/>
                </a:ext>
              </a:extLst>
            </p:cNvPr>
            <p:cNvSpPr/>
            <p:nvPr/>
          </p:nvSpPr>
          <p:spPr>
            <a:xfrm>
              <a:off x="4386649" y="1346884"/>
              <a:ext cx="3420000" cy="2631989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19E97495-1A25-7249-983B-C0E41A792EF6}"/>
                </a:ext>
              </a:extLst>
            </p:cNvPr>
            <p:cNvCxnSpPr>
              <a:cxnSpLocks/>
              <a:stCxn id="2" idx="2"/>
              <a:endCxn id="2" idx="6"/>
            </p:cNvCxnSpPr>
            <p:nvPr/>
          </p:nvCxnSpPr>
          <p:spPr>
            <a:xfrm>
              <a:off x="3768811" y="2662880"/>
              <a:ext cx="468000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376B1508-C520-DB43-A6CD-A347BE0DDC18}"/>
                </a:ext>
              </a:extLst>
            </p:cNvPr>
            <p:cNvCxnSpPr>
              <a:cxnSpLocks/>
              <a:stCxn id="2" idx="1"/>
              <a:endCxn id="2" idx="7"/>
            </p:cNvCxnSpPr>
            <p:nvPr/>
          </p:nvCxnSpPr>
          <p:spPr>
            <a:xfrm>
              <a:off x="4454181" y="1732331"/>
              <a:ext cx="330926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B8A343F9-661F-7243-838F-5F781BA1F38E}"/>
                </a:ext>
              </a:extLst>
            </p:cNvPr>
            <p:cNvCxnSpPr>
              <a:cxnSpLocks/>
              <a:stCxn id="2" idx="3"/>
              <a:endCxn id="2" idx="5"/>
            </p:cNvCxnSpPr>
            <p:nvPr/>
          </p:nvCxnSpPr>
          <p:spPr>
            <a:xfrm>
              <a:off x="4454181" y="3593428"/>
              <a:ext cx="3309260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85CF2593-E230-7E43-95FD-4A675C96C6F0}"/>
                </a:ext>
              </a:extLst>
            </p:cNvPr>
            <p:cNvSpPr/>
            <p:nvPr/>
          </p:nvSpPr>
          <p:spPr>
            <a:xfrm>
              <a:off x="5015999" y="1582880"/>
              <a:ext cx="2160000" cy="21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6500" b="1" dirty="0"/>
                <a:t>GW</a:t>
              </a:r>
              <a:endParaRPr kumimoji="1" lang="zh-TW" altLang="en-US" sz="6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0734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3AF73719-C59B-7D45-83CA-DF0E4558AF83}"/>
              </a:ext>
            </a:extLst>
          </p:cNvPr>
          <p:cNvGrpSpPr/>
          <p:nvPr/>
        </p:nvGrpSpPr>
        <p:grpSpPr>
          <a:xfrm>
            <a:off x="3581400" y="1618734"/>
            <a:ext cx="5029200" cy="2780271"/>
            <a:chOff x="3581400" y="1618734"/>
            <a:chExt cx="5029200" cy="27802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455ECE4-7A49-B34E-A687-8A7627A92684}"/>
                </a:ext>
              </a:extLst>
            </p:cNvPr>
            <p:cNvSpPr/>
            <p:nvPr/>
          </p:nvSpPr>
          <p:spPr>
            <a:xfrm>
              <a:off x="3581400" y="2458994"/>
              <a:ext cx="5029200" cy="194001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85BCB22C-C544-EB40-87BC-C35BD29DE86C}"/>
                </a:ext>
              </a:extLst>
            </p:cNvPr>
            <p:cNvSpPr/>
            <p:nvPr/>
          </p:nvSpPr>
          <p:spPr>
            <a:xfrm>
              <a:off x="4067075" y="2889000"/>
              <a:ext cx="1080000" cy="1080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NG</a:t>
              </a:r>
              <a:endParaRPr kumimoji="1" lang="zh-TW" altLang="en-US" dirty="0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75F5685-DAC5-D042-8DAE-1F82275DA37A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OK</a:t>
              </a:r>
              <a:endParaRPr kumimoji="1"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C909F42C-5496-524D-B729-696B71B4141F}"/>
                </a:ext>
              </a:extLst>
            </p:cNvPr>
            <p:cNvSpPr/>
            <p:nvPr/>
          </p:nvSpPr>
          <p:spPr>
            <a:xfrm>
              <a:off x="7044925" y="2889000"/>
              <a:ext cx="1080000" cy="108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STBY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1BC9724-7E6B-8B4B-8EEE-1AF6B31418D6}"/>
                </a:ext>
              </a:extLst>
            </p:cNvPr>
            <p:cNvSpPr/>
            <p:nvPr/>
          </p:nvSpPr>
          <p:spPr>
            <a:xfrm>
              <a:off x="3581400" y="1618734"/>
              <a:ext cx="5029200" cy="84026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500" b="1" dirty="0"/>
                <a:t>LZD Detection</a:t>
              </a:r>
              <a:endParaRPr kumimoji="1" lang="zh-TW" altLang="en-US" sz="3500" b="1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D50CBD1-27C5-DE42-8C39-367D7A7EC04D}"/>
                </a:ext>
              </a:extLst>
            </p:cNvPr>
            <p:cNvSpPr txBox="1"/>
            <p:nvPr/>
          </p:nvSpPr>
          <p:spPr>
            <a:xfrm>
              <a:off x="6858604" y="4122006"/>
              <a:ext cx="1452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i="1" dirty="0"/>
                <a:t>TMSS LZD Color Sign</a:t>
              </a:r>
              <a:endParaRPr kumimoji="1" lang="zh-TW" altLang="en-US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5518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85CF2593-E230-7E43-95FD-4A675C96C6F0}"/>
              </a:ext>
            </a:extLst>
          </p:cNvPr>
          <p:cNvSpPr/>
          <p:nvPr/>
        </p:nvSpPr>
        <p:spPr>
          <a:xfrm>
            <a:off x="5015999" y="1582880"/>
            <a:ext cx="2160000" cy="21600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6500" b="1" dirty="0"/>
              <a:t>GW</a:t>
            </a:r>
            <a:endParaRPr kumimoji="1" lang="zh-TW" altLang="en-US" sz="6500" b="1" dirty="0"/>
          </a:p>
        </p:txBody>
      </p:sp>
    </p:spTree>
    <p:extLst>
      <p:ext uri="{BB962C8B-B14F-4D97-AF65-F5344CB8AC3E}">
        <p14:creationId xmlns:p14="http://schemas.microsoft.com/office/powerpoint/2010/main" val="339232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081B8A63-4433-724A-9708-5C666BEE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22" y="0"/>
            <a:ext cx="10423755" cy="6858000"/>
          </a:xfrm>
          <a:prstGeom prst="rect">
            <a:avLst/>
          </a:prstGeom>
        </p:spPr>
      </p:pic>
      <p:sp>
        <p:nvSpPr>
          <p:cNvPr id="6" name="圓角矩形 5">
            <a:extLst>
              <a:ext uri="{FF2B5EF4-FFF2-40B4-BE49-F238E27FC236}">
                <a16:creationId xmlns:a16="http://schemas.microsoft.com/office/drawing/2014/main" id="{3161B866-4A17-AD42-B0FC-F08A282A5800}"/>
              </a:ext>
            </a:extLst>
          </p:cNvPr>
          <p:cNvSpPr/>
          <p:nvPr/>
        </p:nvSpPr>
        <p:spPr>
          <a:xfrm>
            <a:off x="7543800" y="4757057"/>
            <a:ext cx="1447800" cy="23948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/>
              <a:t>TMSS AI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421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4CEC505-9B94-694F-BF73-3A4885B90C9C}"/>
              </a:ext>
            </a:extLst>
          </p:cNvPr>
          <p:cNvGrpSpPr/>
          <p:nvPr/>
        </p:nvGrpSpPr>
        <p:grpSpPr>
          <a:xfrm>
            <a:off x="122852" y="489857"/>
            <a:ext cx="12069148" cy="5206482"/>
            <a:chOff x="122852" y="489857"/>
            <a:chExt cx="12069148" cy="5206482"/>
          </a:xfrm>
        </p:grpSpPr>
        <p:sp>
          <p:nvSpPr>
            <p:cNvPr id="104" name="圓角矩形 103">
              <a:extLst>
                <a:ext uri="{FF2B5EF4-FFF2-40B4-BE49-F238E27FC236}">
                  <a16:creationId xmlns:a16="http://schemas.microsoft.com/office/drawing/2014/main" id="{0F8D38A5-5ED9-364D-8601-09FCD2ED9BF7}"/>
                </a:ext>
              </a:extLst>
            </p:cNvPr>
            <p:cNvSpPr/>
            <p:nvPr/>
          </p:nvSpPr>
          <p:spPr>
            <a:xfrm>
              <a:off x="122852" y="489857"/>
              <a:ext cx="12069148" cy="52064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剪去並圓角化單一角落矩形 6">
              <a:extLst>
                <a:ext uri="{FF2B5EF4-FFF2-40B4-BE49-F238E27FC236}">
                  <a16:creationId xmlns:a16="http://schemas.microsoft.com/office/drawing/2014/main" id="{C8DAF8C3-9ADD-9D4C-9B0F-9C52BCEE7D70}"/>
                </a:ext>
              </a:extLst>
            </p:cNvPr>
            <p:cNvSpPr/>
            <p:nvPr/>
          </p:nvSpPr>
          <p:spPr>
            <a:xfrm>
              <a:off x="4145204" y="663278"/>
              <a:ext cx="1702676" cy="662152"/>
            </a:xfrm>
            <a:prstGeom prst="snip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b="1" dirty="0" err="1">
                  <a:solidFill>
                    <a:schemeClr val="tx1"/>
                  </a:solidFill>
                </a:rPr>
                <a:t>TMSS_Web</a:t>
              </a:r>
              <a:endParaRPr kumimoji="1"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A58DB808-EE8A-7441-90E0-54FF6872417C}"/>
                </a:ext>
              </a:extLst>
            </p:cNvPr>
            <p:cNvSpPr/>
            <p:nvPr/>
          </p:nvSpPr>
          <p:spPr>
            <a:xfrm>
              <a:off x="734597" y="1761609"/>
              <a:ext cx="1765738" cy="42041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>
                  <a:solidFill>
                    <a:schemeClr val="tx1"/>
                  </a:solidFill>
                </a:rPr>
                <a:t>index.html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9135C318-D370-B44D-BDA6-F376C8869AD1}"/>
                </a:ext>
              </a:extLst>
            </p:cNvPr>
            <p:cNvSpPr/>
            <p:nvPr/>
          </p:nvSpPr>
          <p:spPr>
            <a:xfrm>
              <a:off x="734597" y="2344933"/>
              <a:ext cx="1765738" cy="42041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 err="1">
                  <a:solidFill>
                    <a:schemeClr val="tx1"/>
                  </a:solidFill>
                </a:rPr>
                <a:t>update.sh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787D5EA8-9676-104E-8888-F22266CD344B}"/>
                </a:ext>
              </a:extLst>
            </p:cNvPr>
            <p:cNvSpPr/>
            <p:nvPr/>
          </p:nvSpPr>
          <p:spPr>
            <a:xfrm>
              <a:off x="618230" y="2929003"/>
              <a:ext cx="1994503" cy="42041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300" dirty="0" err="1">
                  <a:solidFill>
                    <a:schemeClr val="tx1"/>
                  </a:solidFill>
                </a:rPr>
                <a:t>apache_restart.sh</a:t>
              </a:r>
              <a:endParaRPr kumimoji="1" lang="zh-TW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肘形接點 25">
              <a:extLst>
                <a:ext uri="{FF2B5EF4-FFF2-40B4-BE49-F238E27FC236}">
                  <a16:creationId xmlns:a16="http://schemas.microsoft.com/office/drawing/2014/main" id="{CDE7DD5C-2134-7E46-9329-3BA3968D6A17}"/>
                </a:ext>
              </a:extLst>
            </p:cNvPr>
            <p:cNvCxnSpPr>
              <a:cxnSpLocks/>
              <a:stCxn id="7" idx="2"/>
              <a:endCxn id="8" idx="2"/>
            </p:cNvCxnSpPr>
            <p:nvPr/>
          </p:nvCxnSpPr>
          <p:spPr>
            <a:xfrm rot="10800000" flipV="1">
              <a:off x="734598" y="994354"/>
              <a:ext cx="3410607" cy="977462"/>
            </a:xfrm>
            <a:prstGeom prst="bentConnector3">
              <a:avLst>
                <a:gd name="adj1" fmla="val 11013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接點 30">
              <a:extLst>
                <a:ext uri="{FF2B5EF4-FFF2-40B4-BE49-F238E27FC236}">
                  <a16:creationId xmlns:a16="http://schemas.microsoft.com/office/drawing/2014/main" id="{13AC6924-99A8-9148-AB1F-BDFFA4AAAD4B}"/>
                </a:ext>
              </a:extLst>
            </p:cNvPr>
            <p:cNvCxnSpPr>
              <a:cxnSpLocks/>
              <a:stCxn id="7" idx="2"/>
              <a:endCxn id="10" idx="2"/>
            </p:cNvCxnSpPr>
            <p:nvPr/>
          </p:nvCxnSpPr>
          <p:spPr>
            <a:xfrm rot="10800000" flipV="1">
              <a:off x="618230" y="994354"/>
              <a:ext cx="3526974" cy="2144856"/>
            </a:xfrm>
            <a:prstGeom prst="bentConnector3">
              <a:avLst>
                <a:gd name="adj1" fmla="val 106481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A5F6A25C-309F-5541-AAA8-95E653D78E8C}"/>
                </a:ext>
              </a:extLst>
            </p:cNvPr>
            <p:cNvGrpSpPr/>
            <p:nvPr/>
          </p:nvGrpSpPr>
          <p:grpSpPr>
            <a:xfrm>
              <a:off x="8372529" y="1640205"/>
              <a:ext cx="1627600" cy="3960091"/>
              <a:chOff x="6647905" y="1640205"/>
              <a:chExt cx="1627600" cy="3960091"/>
            </a:xfrm>
          </p:grpSpPr>
          <p:sp>
            <p:nvSpPr>
              <p:cNvPr id="110" name="圓角矩形 109">
                <a:extLst>
                  <a:ext uri="{FF2B5EF4-FFF2-40B4-BE49-F238E27FC236}">
                    <a16:creationId xmlns:a16="http://schemas.microsoft.com/office/drawing/2014/main" id="{C20FB4C9-9248-CD4E-B8AA-E095C9D76870}"/>
                  </a:ext>
                </a:extLst>
              </p:cNvPr>
              <p:cNvSpPr/>
              <p:nvPr/>
            </p:nvSpPr>
            <p:spPr>
              <a:xfrm>
                <a:off x="6647905" y="1640205"/>
                <a:ext cx="1627600" cy="396009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11" name="群組 110">
                <a:extLst>
                  <a:ext uri="{FF2B5EF4-FFF2-40B4-BE49-F238E27FC236}">
                    <a16:creationId xmlns:a16="http://schemas.microsoft.com/office/drawing/2014/main" id="{FED5425D-A343-FE45-84CC-F445674806C4}"/>
                  </a:ext>
                </a:extLst>
              </p:cNvPr>
              <p:cNvGrpSpPr/>
              <p:nvPr/>
            </p:nvGrpSpPr>
            <p:grpSpPr>
              <a:xfrm>
                <a:off x="7114385" y="1761609"/>
                <a:ext cx="1135117" cy="1408384"/>
                <a:chOff x="8213843" y="1728952"/>
                <a:chExt cx="1135117" cy="1408384"/>
              </a:xfrm>
            </p:grpSpPr>
            <p:sp>
              <p:nvSpPr>
                <p:cNvPr id="13" name="剪去並圓角化單一角落矩形 12">
                  <a:extLst>
                    <a:ext uri="{FF2B5EF4-FFF2-40B4-BE49-F238E27FC236}">
                      <a16:creationId xmlns:a16="http://schemas.microsoft.com/office/drawing/2014/main" id="{7B9067AF-F38E-4C49-B69E-76C32081345C}"/>
                    </a:ext>
                  </a:extLst>
                </p:cNvPr>
                <p:cNvSpPr/>
                <p:nvPr/>
              </p:nvSpPr>
              <p:spPr>
                <a:xfrm>
                  <a:off x="8295298" y="1728952"/>
                  <a:ext cx="972208" cy="662152"/>
                </a:xfrm>
                <a:prstGeom prst="snip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dirty="0">
                      <a:solidFill>
                        <a:schemeClr val="tx1"/>
                      </a:solidFill>
                    </a:rPr>
                    <a:t>puller</a:t>
                  </a:r>
                  <a:endParaRPr kumimoji="1"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2E565F98-7059-2C4A-969B-1A8A4AC02283}"/>
                    </a:ext>
                  </a:extLst>
                </p:cNvPr>
                <p:cNvSpPr/>
                <p:nvPr/>
              </p:nvSpPr>
              <p:spPr>
                <a:xfrm>
                  <a:off x="8213843" y="2716923"/>
                  <a:ext cx="1135117" cy="42041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100" dirty="0">
                      <a:solidFill>
                        <a:schemeClr val="tx1"/>
                      </a:solidFill>
                    </a:rPr>
                    <a:t>Puller LZD HTML</a:t>
                  </a:r>
                  <a:endParaRPr kumimoji="1" lang="zh-TW" altLang="en-US" sz="11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6" name="肘形接點 95">
                  <a:extLst>
                    <a:ext uri="{FF2B5EF4-FFF2-40B4-BE49-F238E27FC236}">
                      <a16:creationId xmlns:a16="http://schemas.microsoft.com/office/drawing/2014/main" id="{97A821A8-303D-4444-99A3-AD4D5CE953FD}"/>
                    </a:ext>
                  </a:extLst>
                </p:cNvPr>
                <p:cNvCxnSpPr>
                  <a:cxnSpLocks/>
                  <a:stCxn id="13" idx="2"/>
                  <a:endCxn id="22" idx="2"/>
                </p:cNvCxnSpPr>
                <p:nvPr/>
              </p:nvCxnSpPr>
              <p:spPr>
                <a:xfrm rot="10800000" flipV="1">
                  <a:off x="8213844" y="2060028"/>
                  <a:ext cx="81455" cy="867102"/>
                </a:xfrm>
                <a:prstGeom prst="bentConnector3">
                  <a:avLst>
                    <a:gd name="adj1" fmla="val 431811"/>
                  </a:avLst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剪去並圓角化單一角落矩形 44">
                <a:extLst>
                  <a:ext uri="{FF2B5EF4-FFF2-40B4-BE49-F238E27FC236}">
                    <a16:creationId xmlns:a16="http://schemas.microsoft.com/office/drawing/2014/main" id="{795EF913-E748-F44B-B856-A79A29087176}"/>
                  </a:ext>
                </a:extLst>
              </p:cNvPr>
              <p:cNvSpPr/>
              <p:nvPr/>
            </p:nvSpPr>
            <p:spPr>
              <a:xfrm>
                <a:off x="7153674" y="3332904"/>
                <a:ext cx="972208" cy="420413"/>
              </a:xfrm>
              <a:prstGeom prst="snip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300" dirty="0">
                    <a:solidFill>
                      <a:schemeClr val="tx1"/>
                    </a:solidFill>
                  </a:rPr>
                  <a:t>log</a:t>
                </a:r>
                <a:endParaRPr kumimoji="1" lang="zh-TW" altLang="en-US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剪去並圓角化單一角落矩形 45">
                <a:extLst>
                  <a:ext uri="{FF2B5EF4-FFF2-40B4-BE49-F238E27FC236}">
                    <a16:creationId xmlns:a16="http://schemas.microsoft.com/office/drawing/2014/main" id="{1FEB1020-FAE3-8C44-9F10-B771CD2ED2AE}"/>
                  </a:ext>
                </a:extLst>
              </p:cNvPr>
              <p:cNvSpPr/>
              <p:nvPr/>
            </p:nvSpPr>
            <p:spPr>
              <a:xfrm>
                <a:off x="7153674" y="3921483"/>
                <a:ext cx="972208" cy="420413"/>
              </a:xfrm>
              <a:prstGeom prst="snip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300" dirty="0" err="1">
                    <a:solidFill>
                      <a:schemeClr val="tx1"/>
                    </a:solidFill>
                  </a:rPr>
                  <a:t>cvx_log</a:t>
                </a:r>
                <a:endParaRPr kumimoji="1" lang="zh-TW" altLang="en-US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肘形接點 46">
                <a:extLst>
                  <a:ext uri="{FF2B5EF4-FFF2-40B4-BE49-F238E27FC236}">
                    <a16:creationId xmlns:a16="http://schemas.microsoft.com/office/drawing/2014/main" id="{FEFE146A-4683-1542-80E2-3648494B619C}"/>
                  </a:ext>
                </a:extLst>
              </p:cNvPr>
              <p:cNvCxnSpPr>
                <a:cxnSpLocks/>
                <a:stCxn id="13" idx="2"/>
                <a:endCxn id="45" idx="2"/>
              </p:cNvCxnSpPr>
              <p:nvPr/>
            </p:nvCxnSpPr>
            <p:spPr>
              <a:xfrm rot="10800000" flipV="1">
                <a:off x="7153674" y="2092685"/>
                <a:ext cx="42166" cy="1450426"/>
              </a:xfrm>
              <a:prstGeom prst="bentConnector3">
                <a:avLst>
                  <a:gd name="adj1" fmla="val 832932"/>
                </a:avLst>
              </a:prstGeom>
              <a:ln w="95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肘形接點 50">
                <a:extLst>
                  <a:ext uri="{FF2B5EF4-FFF2-40B4-BE49-F238E27FC236}">
                    <a16:creationId xmlns:a16="http://schemas.microsoft.com/office/drawing/2014/main" id="{06EE12AD-B59F-884E-B476-FCAF053DD3B3}"/>
                  </a:ext>
                </a:extLst>
              </p:cNvPr>
              <p:cNvCxnSpPr>
                <a:cxnSpLocks/>
                <a:stCxn id="13" idx="2"/>
                <a:endCxn id="46" idx="2"/>
              </p:cNvCxnSpPr>
              <p:nvPr/>
            </p:nvCxnSpPr>
            <p:spPr>
              <a:xfrm rot="10800000" flipV="1">
                <a:off x="7153674" y="2092684"/>
                <a:ext cx="42166" cy="2039005"/>
              </a:xfrm>
              <a:prstGeom prst="bentConnector3">
                <a:avLst>
                  <a:gd name="adj1" fmla="val 830133"/>
                </a:avLst>
              </a:prstGeom>
              <a:ln w="95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B67ED82-18A6-F142-8017-820F0294D3F3}"/>
                </a:ext>
              </a:extLst>
            </p:cNvPr>
            <p:cNvGrpSpPr/>
            <p:nvPr/>
          </p:nvGrpSpPr>
          <p:grpSpPr>
            <a:xfrm>
              <a:off x="10272893" y="1640205"/>
              <a:ext cx="1627600" cy="3960091"/>
              <a:chOff x="8548269" y="1640205"/>
              <a:chExt cx="1627600" cy="3960091"/>
            </a:xfrm>
          </p:grpSpPr>
          <p:sp>
            <p:nvSpPr>
              <p:cNvPr id="113" name="圓角矩形 112">
                <a:extLst>
                  <a:ext uri="{FF2B5EF4-FFF2-40B4-BE49-F238E27FC236}">
                    <a16:creationId xmlns:a16="http://schemas.microsoft.com/office/drawing/2014/main" id="{4AEF20BA-2556-F04A-919B-46AD09667FE2}"/>
                  </a:ext>
                </a:extLst>
              </p:cNvPr>
              <p:cNvSpPr/>
              <p:nvPr/>
            </p:nvSpPr>
            <p:spPr>
              <a:xfrm>
                <a:off x="8548269" y="1640205"/>
                <a:ext cx="1627600" cy="396009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14" name="群組 113">
                <a:extLst>
                  <a:ext uri="{FF2B5EF4-FFF2-40B4-BE49-F238E27FC236}">
                    <a16:creationId xmlns:a16="http://schemas.microsoft.com/office/drawing/2014/main" id="{4AA23DDC-77FE-3246-A6FF-FB6B54654064}"/>
                  </a:ext>
                </a:extLst>
              </p:cNvPr>
              <p:cNvGrpSpPr/>
              <p:nvPr/>
            </p:nvGrpSpPr>
            <p:grpSpPr>
              <a:xfrm>
                <a:off x="9027272" y="1761609"/>
                <a:ext cx="1135117" cy="1408383"/>
                <a:chOff x="10126730" y="1728952"/>
                <a:chExt cx="1135117" cy="1408383"/>
              </a:xfrm>
            </p:grpSpPr>
            <p:sp>
              <p:nvSpPr>
                <p:cNvPr id="14" name="剪去並圓角化單一角落矩形 13">
                  <a:extLst>
                    <a:ext uri="{FF2B5EF4-FFF2-40B4-BE49-F238E27FC236}">
                      <a16:creationId xmlns:a16="http://schemas.microsoft.com/office/drawing/2014/main" id="{9F64C413-A290-CA42-9FA8-F65D0C020A69}"/>
                    </a:ext>
                  </a:extLst>
                </p:cNvPr>
                <p:cNvSpPr/>
                <p:nvPr/>
              </p:nvSpPr>
              <p:spPr>
                <a:xfrm>
                  <a:off x="10208185" y="1728952"/>
                  <a:ext cx="972208" cy="662152"/>
                </a:xfrm>
                <a:prstGeom prst="snip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dirty="0" err="1">
                      <a:solidFill>
                        <a:schemeClr val="tx1"/>
                      </a:solidFill>
                    </a:rPr>
                    <a:t>wsaw</a:t>
                  </a:r>
                  <a:endParaRPr kumimoji="1"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51080C82-1954-6648-9FFD-C35D9CF4254A}"/>
                    </a:ext>
                  </a:extLst>
                </p:cNvPr>
                <p:cNvSpPr/>
                <p:nvPr/>
              </p:nvSpPr>
              <p:spPr>
                <a:xfrm>
                  <a:off x="10126730" y="2716922"/>
                  <a:ext cx="1135117" cy="42041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000" dirty="0" err="1">
                      <a:solidFill>
                        <a:schemeClr val="tx1"/>
                      </a:solidFill>
                    </a:rPr>
                    <a:t>Wiresaw</a:t>
                  </a:r>
                  <a:r>
                    <a:rPr kumimoji="1" lang="en-US" altLang="zh-TW" sz="1000" dirty="0">
                      <a:solidFill>
                        <a:schemeClr val="tx1"/>
                      </a:solidFill>
                    </a:rPr>
                    <a:t> Prediction HTMLs</a:t>
                  </a:r>
                  <a:endParaRPr kumimoji="1" lang="zh-TW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0" name="肘形接點 99">
                  <a:extLst>
                    <a:ext uri="{FF2B5EF4-FFF2-40B4-BE49-F238E27FC236}">
                      <a16:creationId xmlns:a16="http://schemas.microsoft.com/office/drawing/2014/main" id="{B4D530FB-3954-4141-8005-CDE0EFCA7B72}"/>
                    </a:ext>
                  </a:extLst>
                </p:cNvPr>
                <p:cNvCxnSpPr>
                  <a:cxnSpLocks/>
                  <a:stCxn id="14" idx="2"/>
                  <a:endCxn id="23" idx="2"/>
                </p:cNvCxnSpPr>
                <p:nvPr/>
              </p:nvCxnSpPr>
              <p:spPr>
                <a:xfrm rot="10800000" flipV="1">
                  <a:off x="10126731" y="2060027"/>
                  <a:ext cx="81455" cy="867101"/>
                </a:xfrm>
                <a:prstGeom prst="bentConnector3">
                  <a:avLst>
                    <a:gd name="adj1" fmla="val 541015"/>
                  </a:avLst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剪去並圓角化單一角落矩形 60">
                <a:extLst>
                  <a:ext uri="{FF2B5EF4-FFF2-40B4-BE49-F238E27FC236}">
                    <a16:creationId xmlns:a16="http://schemas.microsoft.com/office/drawing/2014/main" id="{3794B980-F2D7-3D44-B222-9840E823420A}"/>
                  </a:ext>
                </a:extLst>
              </p:cNvPr>
              <p:cNvSpPr/>
              <p:nvPr/>
            </p:nvSpPr>
            <p:spPr>
              <a:xfrm>
                <a:off x="9027272" y="3332904"/>
                <a:ext cx="972208" cy="420413"/>
              </a:xfrm>
              <a:prstGeom prst="snip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000" dirty="0">
                    <a:solidFill>
                      <a:schemeClr val="tx1"/>
                    </a:solidFill>
                  </a:rPr>
                  <a:t>WSAW_HPM</a:t>
                </a:r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剪去並圓角化單一角落矩形 61">
                <a:extLst>
                  <a:ext uri="{FF2B5EF4-FFF2-40B4-BE49-F238E27FC236}">
                    <a16:creationId xmlns:a16="http://schemas.microsoft.com/office/drawing/2014/main" id="{738DAF4C-4D7B-FE4C-AE82-6DA7F1B196D8}"/>
                  </a:ext>
                </a:extLst>
              </p:cNvPr>
              <p:cNvSpPr/>
              <p:nvPr/>
            </p:nvSpPr>
            <p:spPr>
              <a:xfrm>
                <a:off x="9027272" y="3921483"/>
                <a:ext cx="972208" cy="420413"/>
              </a:xfrm>
              <a:prstGeom prst="snip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000" dirty="0">
                    <a:solidFill>
                      <a:schemeClr val="tx1"/>
                    </a:solidFill>
                  </a:rPr>
                  <a:t>WSAW_CM</a:t>
                </a:r>
                <a:endParaRPr kumimoji="1" lang="zh-TW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肘形接點 63">
                <a:extLst>
                  <a:ext uri="{FF2B5EF4-FFF2-40B4-BE49-F238E27FC236}">
                    <a16:creationId xmlns:a16="http://schemas.microsoft.com/office/drawing/2014/main" id="{2B285E46-00B2-184C-9D4A-08632EDA995C}"/>
                  </a:ext>
                </a:extLst>
              </p:cNvPr>
              <p:cNvCxnSpPr>
                <a:cxnSpLocks/>
                <a:stCxn id="14" idx="2"/>
                <a:endCxn id="61" idx="2"/>
              </p:cNvCxnSpPr>
              <p:nvPr/>
            </p:nvCxnSpPr>
            <p:spPr>
              <a:xfrm rot="10800000" flipV="1">
                <a:off x="9027273" y="2092685"/>
                <a:ext cx="81455" cy="1450426"/>
              </a:xfrm>
              <a:prstGeom prst="bentConnector3">
                <a:avLst>
                  <a:gd name="adj1" fmla="val 538756"/>
                </a:avLst>
              </a:prstGeom>
              <a:ln w="95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肘形接點 64">
                <a:extLst>
                  <a:ext uri="{FF2B5EF4-FFF2-40B4-BE49-F238E27FC236}">
                    <a16:creationId xmlns:a16="http://schemas.microsoft.com/office/drawing/2014/main" id="{7D532E3E-D3A7-5A43-8B16-9BD655FCA1B0}"/>
                  </a:ext>
                </a:extLst>
              </p:cNvPr>
              <p:cNvCxnSpPr>
                <a:cxnSpLocks/>
                <a:stCxn id="14" idx="2"/>
                <a:endCxn id="62" idx="2"/>
              </p:cNvCxnSpPr>
              <p:nvPr/>
            </p:nvCxnSpPr>
            <p:spPr>
              <a:xfrm rot="10800000" flipV="1">
                <a:off x="9027273" y="2092684"/>
                <a:ext cx="81455" cy="2039005"/>
              </a:xfrm>
              <a:prstGeom prst="bentConnector3">
                <a:avLst>
                  <a:gd name="adj1" fmla="val 538756"/>
                </a:avLst>
              </a:prstGeom>
              <a:ln w="95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56E3D203-B349-1F46-BC06-D9090F51A411}"/>
                </a:ext>
              </a:extLst>
            </p:cNvPr>
            <p:cNvSpPr/>
            <p:nvPr/>
          </p:nvSpPr>
          <p:spPr>
            <a:xfrm>
              <a:off x="618230" y="3518396"/>
              <a:ext cx="1994503" cy="42041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 err="1">
                  <a:solidFill>
                    <a:schemeClr val="tx1"/>
                  </a:solidFill>
                </a:rPr>
                <a:t>gw_image.pptx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肘形接點 53">
              <a:extLst>
                <a:ext uri="{FF2B5EF4-FFF2-40B4-BE49-F238E27FC236}">
                  <a16:creationId xmlns:a16="http://schemas.microsoft.com/office/drawing/2014/main" id="{7576735C-A1A5-E84C-B81A-12566D47CA96}"/>
                </a:ext>
              </a:extLst>
            </p:cNvPr>
            <p:cNvCxnSpPr>
              <a:cxnSpLocks/>
              <a:stCxn id="7" idx="2"/>
              <a:endCxn id="14" idx="3"/>
            </p:cNvCxnSpPr>
            <p:nvPr/>
          </p:nvCxnSpPr>
          <p:spPr>
            <a:xfrm rot="10800000" flipH="1" flipV="1">
              <a:off x="4145203" y="994353"/>
              <a:ext cx="7174251" cy="767255"/>
            </a:xfrm>
            <a:prstGeom prst="bentConnector4">
              <a:avLst>
                <a:gd name="adj1" fmla="val -6270"/>
                <a:gd name="adj2" fmla="val 7157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95A1882B-FA42-0844-8E9E-CBBDA97CC7FC}"/>
                </a:ext>
              </a:extLst>
            </p:cNvPr>
            <p:cNvGrpSpPr/>
            <p:nvPr/>
          </p:nvGrpSpPr>
          <p:grpSpPr>
            <a:xfrm>
              <a:off x="2670234" y="1640204"/>
              <a:ext cx="1627600" cy="3960091"/>
              <a:chOff x="4747541" y="1640205"/>
              <a:chExt cx="1627600" cy="3960091"/>
            </a:xfrm>
          </p:grpSpPr>
          <p:sp>
            <p:nvSpPr>
              <p:cNvPr id="66" name="圓角矩形 65">
                <a:extLst>
                  <a:ext uri="{FF2B5EF4-FFF2-40B4-BE49-F238E27FC236}">
                    <a16:creationId xmlns:a16="http://schemas.microsoft.com/office/drawing/2014/main" id="{05AFBC0E-E046-274C-B749-C9F79D751C89}"/>
                  </a:ext>
                </a:extLst>
              </p:cNvPr>
              <p:cNvSpPr/>
              <p:nvPr/>
            </p:nvSpPr>
            <p:spPr>
              <a:xfrm>
                <a:off x="4747541" y="1640205"/>
                <a:ext cx="1627600" cy="396009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67" name="群組 66">
                <a:extLst>
                  <a:ext uri="{FF2B5EF4-FFF2-40B4-BE49-F238E27FC236}">
                    <a16:creationId xmlns:a16="http://schemas.microsoft.com/office/drawing/2014/main" id="{DE117C0E-3C3B-9E45-AAF0-D271F6C9C8E0}"/>
                  </a:ext>
                </a:extLst>
              </p:cNvPr>
              <p:cNvGrpSpPr/>
              <p:nvPr/>
            </p:nvGrpSpPr>
            <p:grpSpPr>
              <a:xfrm>
                <a:off x="5201498" y="1761609"/>
                <a:ext cx="1135117" cy="1408384"/>
                <a:chOff x="6300956" y="1728952"/>
                <a:chExt cx="1135117" cy="1408384"/>
              </a:xfrm>
            </p:grpSpPr>
            <p:sp>
              <p:nvSpPr>
                <p:cNvPr id="68" name="剪去並圓角化單一角落矩形 67">
                  <a:extLst>
                    <a:ext uri="{FF2B5EF4-FFF2-40B4-BE49-F238E27FC236}">
                      <a16:creationId xmlns:a16="http://schemas.microsoft.com/office/drawing/2014/main" id="{E365B243-3A55-BD47-B2FB-0FE326E80F20}"/>
                    </a:ext>
                  </a:extLst>
                </p:cNvPr>
                <p:cNvSpPr/>
                <p:nvPr/>
              </p:nvSpPr>
              <p:spPr>
                <a:xfrm>
                  <a:off x="6382411" y="1728952"/>
                  <a:ext cx="972208" cy="662152"/>
                </a:xfrm>
                <a:prstGeom prst="snip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dirty="0">
                      <a:solidFill>
                        <a:schemeClr val="tx1"/>
                      </a:solidFill>
                    </a:rPr>
                    <a:t>styles</a:t>
                  </a:r>
                  <a:endParaRPr kumimoji="1"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橢圓 69">
                  <a:extLst>
                    <a:ext uri="{FF2B5EF4-FFF2-40B4-BE49-F238E27FC236}">
                      <a16:creationId xmlns:a16="http://schemas.microsoft.com/office/drawing/2014/main" id="{41D90140-87CB-6B49-A4E4-459FF56F9872}"/>
                    </a:ext>
                  </a:extLst>
                </p:cNvPr>
                <p:cNvSpPr/>
                <p:nvPr/>
              </p:nvSpPr>
              <p:spPr>
                <a:xfrm>
                  <a:off x="6300956" y="2716923"/>
                  <a:ext cx="1135117" cy="42041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website </a:t>
                  </a:r>
                  <a:r>
                    <a:rPr kumimoji="1" lang="en-US" altLang="zh-TW" sz="1200" dirty="0" err="1">
                      <a:solidFill>
                        <a:schemeClr val="tx1"/>
                      </a:solidFill>
                    </a:rPr>
                    <a:t>css</a:t>
                  </a:r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 script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肘形接點 71">
                  <a:extLst>
                    <a:ext uri="{FF2B5EF4-FFF2-40B4-BE49-F238E27FC236}">
                      <a16:creationId xmlns:a16="http://schemas.microsoft.com/office/drawing/2014/main" id="{00C4DC5C-C510-9C4F-8112-C0F209E53C0A}"/>
                    </a:ext>
                  </a:extLst>
                </p:cNvPr>
                <p:cNvCxnSpPr>
                  <a:cxnSpLocks/>
                  <a:stCxn id="68" idx="2"/>
                  <a:endCxn id="70" idx="2"/>
                </p:cNvCxnSpPr>
                <p:nvPr/>
              </p:nvCxnSpPr>
              <p:spPr>
                <a:xfrm rot="10800000" flipV="1">
                  <a:off x="6300957" y="2060028"/>
                  <a:ext cx="81455" cy="867102"/>
                </a:xfrm>
                <a:prstGeom prst="bentConnector3">
                  <a:avLst>
                    <a:gd name="adj1" fmla="val 472285"/>
                  </a:avLst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5" name="肘形接點 74">
              <a:extLst>
                <a:ext uri="{FF2B5EF4-FFF2-40B4-BE49-F238E27FC236}">
                  <a16:creationId xmlns:a16="http://schemas.microsoft.com/office/drawing/2014/main" id="{E2C26C1A-F679-3441-A7AA-B6EBE42E0FED}"/>
                </a:ext>
              </a:extLst>
            </p:cNvPr>
            <p:cNvCxnSpPr>
              <a:cxnSpLocks/>
              <a:stCxn id="7" idx="2"/>
              <a:endCxn id="68" idx="3"/>
            </p:cNvCxnSpPr>
            <p:nvPr/>
          </p:nvCxnSpPr>
          <p:spPr>
            <a:xfrm rot="10800000" flipV="1">
              <a:off x="3691750" y="994354"/>
              <a:ext cx="453454" cy="767254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接點 79">
              <a:extLst>
                <a:ext uri="{FF2B5EF4-FFF2-40B4-BE49-F238E27FC236}">
                  <a16:creationId xmlns:a16="http://schemas.microsoft.com/office/drawing/2014/main" id="{CFDB7C9A-0E9C-4948-9106-0FAA11CDB5A4}"/>
                </a:ext>
              </a:extLst>
            </p:cNvPr>
            <p:cNvCxnSpPr>
              <a:cxnSpLocks/>
              <a:stCxn id="7" idx="2"/>
              <a:endCxn id="55" idx="2"/>
            </p:cNvCxnSpPr>
            <p:nvPr/>
          </p:nvCxnSpPr>
          <p:spPr>
            <a:xfrm rot="10800000" flipV="1">
              <a:off x="618230" y="994353"/>
              <a:ext cx="3526974" cy="2734249"/>
            </a:xfrm>
            <a:prstGeom prst="bentConnector3">
              <a:avLst>
                <a:gd name="adj1" fmla="val 106481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肘形接點 82">
              <a:extLst>
                <a:ext uri="{FF2B5EF4-FFF2-40B4-BE49-F238E27FC236}">
                  <a16:creationId xmlns:a16="http://schemas.microsoft.com/office/drawing/2014/main" id="{53605975-972E-4646-ABEA-E8350ABAF978}"/>
                </a:ext>
              </a:extLst>
            </p:cNvPr>
            <p:cNvCxnSpPr>
              <a:cxnSpLocks/>
              <a:stCxn id="7" idx="2"/>
              <a:endCxn id="9" idx="2"/>
            </p:cNvCxnSpPr>
            <p:nvPr/>
          </p:nvCxnSpPr>
          <p:spPr>
            <a:xfrm rot="10800000" flipV="1">
              <a:off x="734598" y="994354"/>
              <a:ext cx="3410607" cy="1560786"/>
            </a:xfrm>
            <a:prstGeom prst="bentConnector3">
              <a:avLst>
                <a:gd name="adj1" fmla="val 11009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6731703F-C55D-9746-A851-882F935370C0}"/>
                </a:ext>
              </a:extLst>
            </p:cNvPr>
            <p:cNvGrpSpPr/>
            <p:nvPr/>
          </p:nvGrpSpPr>
          <p:grpSpPr>
            <a:xfrm>
              <a:off x="6471340" y="1640204"/>
              <a:ext cx="1627600" cy="3960091"/>
              <a:chOff x="2847177" y="1640206"/>
              <a:chExt cx="1627600" cy="3960091"/>
            </a:xfrm>
          </p:grpSpPr>
          <p:sp>
            <p:nvSpPr>
              <p:cNvPr id="74" name="圓角矩形 73">
                <a:extLst>
                  <a:ext uri="{FF2B5EF4-FFF2-40B4-BE49-F238E27FC236}">
                    <a16:creationId xmlns:a16="http://schemas.microsoft.com/office/drawing/2014/main" id="{126747EF-CBB8-D74C-990B-38EBAA51A5DA}"/>
                  </a:ext>
                </a:extLst>
              </p:cNvPr>
              <p:cNvSpPr/>
              <p:nvPr/>
            </p:nvSpPr>
            <p:spPr>
              <a:xfrm>
                <a:off x="2847177" y="1640206"/>
                <a:ext cx="1627600" cy="396009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76" name="群組 75">
                <a:extLst>
                  <a:ext uri="{FF2B5EF4-FFF2-40B4-BE49-F238E27FC236}">
                    <a16:creationId xmlns:a16="http://schemas.microsoft.com/office/drawing/2014/main" id="{9AB3AD24-5B21-8C47-8E3B-B9256FA8B8EC}"/>
                  </a:ext>
                </a:extLst>
              </p:cNvPr>
              <p:cNvGrpSpPr/>
              <p:nvPr/>
            </p:nvGrpSpPr>
            <p:grpSpPr>
              <a:xfrm>
                <a:off x="3288611" y="1761610"/>
                <a:ext cx="1135117" cy="3752189"/>
                <a:chOff x="4388069" y="1728953"/>
                <a:chExt cx="1135117" cy="3752189"/>
              </a:xfrm>
            </p:grpSpPr>
            <p:sp>
              <p:nvSpPr>
                <p:cNvPr id="78" name="剪去並圓角化單一角落矩形 77">
                  <a:extLst>
                    <a:ext uri="{FF2B5EF4-FFF2-40B4-BE49-F238E27FC236}">
                      <a16:creationId xmlns:a16="http://schemas.microsoft.com/office/drawing/2014/main" id="{C6E02F17-3095-5947-8328-34BE7D5E2519}"/>
                    </a:ext>
                  </a:extLst>
                </p:cNvPr>
                <p:cNvSpPr/>
                <p:nvPr/>
              </p:nvSpPr>
              <p:spPr>
                <a:xfrm>
                  <a:off x="4469524" y="1728953"/>
                  <a:ext cx="972208" cy="662152"/>
                </a:xfrm>
                <a:prstGeom prst="snip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dirty="0" err="1">
                      <a:solidFill>
                        <a:schemeClr val="tx1"/>
                      </a:solidFill>
                    </a:rPr>
                    <a:t>img</a:t>
                  </a:r>
                  <a:endParaRPr kumimoji="1"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剪去並圓角化單一角落矩形 78">
                  <a:extLst>
                    <a:ext uri="{FF2B5EF4-FFF2-40B4-BE49-F238E27FC236}">
                      <a16:creationId xmlns:a16="http://schemas.microsoft.com/office/drawing/2014/main" id="{39D4E373-C110-C04B-AFCE-2C9F1FCE2943}"/>
                    </a:ext>
                  </a:extLst>
                </p:cNvPr>
                <p:cNvSpPr/>
                <p:nvPr/>
              </p:nvSpPr>
              <p:spPr>
                <a:xfrm>
                  <a:off x="4487918" y="2716923"/>
                  <a:ext cx="972208" cy="420413"/>
                </a:xfrm>
                <a:prstGeom prst="snip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300" dirty="0" err="1">
                      <a:solidFill>
                        <a:schemeClr val="tx1"/>
                      </a:solidFill>
                    </a:rPr>
                    <a:t>puller_img</a:t>
                  </a:r>
                  <a:endParaRPr kumimoji="1" lang="zh-TW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剪去並圓角化單一角落矩形 81">
                  <a:extLst>
                    <a:ext uri="{FF2B5EF4-FFF2-40B4-BE49-F238E27FC236}">
                      <a16:creationId xmlns:a16="http://schemas.microsoft.com/office/drawing/2014/main" id="{1B1077D3-C084-E44F-93D5-4A8B5EA11919}"/>
                    </a:ext>
                  </a:extLst>
                </p:cNvPr>
                <p:cNvSpPr/>
                <p:nvPr/>
              </p:nvSpPr>
              <p:spPr>
                <a:xfrm>
                  <a:off x="4487918" y="3300247"/>
                  <a:ext cx="972208" cy="420413"/>
                </a:xfrm>
                <a:prstGeom prst="snip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300" dirty="0" err="1">
                      <a:solidFill>
                        <a:schemeClr val="tx1"/>
                      </a:solidFill>
                    </a:rPr>
                    <a:t>wsaw_img</a:t>
                  </a:r>
                  <a:endParaRPr kumimoji="1" lang="zh-TW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剪去並圓角化單一角落矩形 83">
                  <a:extLst>
                    <a:ext uri="{FF2B5EF4-FFF2-40B4-BE49-F238E27FC236}">
                      <a16:creationId xmlns:a16="http://schemas.microsoft.com/office/drawing/2014/main" id="{BB8DFCB2-920A-5B43-9759-6E1246ABFB55}"/>
                    </a:ext>
                  </a:extLst>
                </p:cNvPr>
                <p:cNvSpPr/>
                <p:nvPr/>
              </p:nvSpPr>
              <p:spPr>
                <a:xfrm>
                  <a:off x="4487918" y="3888826"/>
                  <a:ext cx="972208" cy="420413"/>
                </a:xfrm>
                <a:prstGeom prst="snip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300" dirty="0" err="1">
                      <a:solidFill>
                        <a:schemeClr val="tx1"/>
                      </a:solidFill>
                    </a:rPr>
                    <a:t>wsaw_img_intro</a:t>
                  </a:r>
                  <a:endParaRPr kumimoji="1" lang="zh-TW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剪去並圓角化單一角落矩形 84">
                  <a:extLst>
                    <a:ext uri="{FF2B5EF4-FFF2-40B4-BE49-F238E27FC236}">
                      <a16:creationId xmlns:a16="http://schemas.microsoft.com/office/drawing/2014/main" id="{D7E9CAC9-4866-844E-BBEE-C6C4DD018078}"/>
                    </a:ext>
                  </a:extLst>
                </p:cNvPr>
                <p:cNvSpPr/>
                <p:nvPr/>
              </p:nvSpPr>
              <p:spPr>
                <a:xfrm>
                  <a:off x="4469524" y="4477405"/>
                  <a:ext cx="972208" cy="420413"/>
                </a:xfrm>
                <a:prstGeom prst="snip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300" dirty="0" err="1">
                      <a:solidFill>
                        <a:schemeClr val="tx1"/>
                      </a:solidFill>
                    </a:rPr>
                    <a:t>wsaw_ncu</a:t>
                  </a:r>
                  <a:endParaRPr kumimoji="1" lang="zh-TW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橢圓 85">
                  <a:extLst>
                    <a:ext uri="{FF2B5EF4-FFF2-40B4-BE49-F238E27FC236}">
                      <a16:creationId xmlns:a16="http://schemas.microsoft.com/office/drawing/2014/main" id="{31E4C64B-1DAB-EA4C-8928-382537A6E18F}"/>
                    </a:ext>
                  </a:extLst>
                </p:cNvPr>
                <p:cNvSpPr/>
                <p:nvPr/>
              </p:nvSpPr>
              <p:spPr>
                <a:xfrm>
                  <a:off x="4388069" y="5060729"/>
                  <a:ext cx="1135117" cy="42041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400" dirty="0">
                      <a:solidFill>
                        <a:schemeClr val="tx1"/>
                      </a:solidFill>
                    </a:rPr>
                    <a:t>other images</a:t>
                  </a:r>
                  <a:endParaRPr kumimoji="1" lang="zh-TW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7" name="肘形接點 86">
                  <a:extLst>
                    <a:ext uri="{FF2B5EF4-FFF2-40B4-BE49-F238E27FC236}">
                      <a16:creationId xmlns:a16="http://schemas.microsoft.com/office/drawing/2014/main" id="{23A15655-A9B5-5848-96B3-44A3F299E517}"/>
                    </a:ext>
                  </a:extLst>
                </p:cNvPr>
                <p:cNvCxnSpPr>
                  <a:cxnSpLocks/>
                  <a:stCxn id="78" idx="2"/>
                  <a:endCxn id="79" idx="2"/>
                </p:cNvCxnSpPr>
                <p:nvPr/>
              </p:nvCxnSpPr>
              <p:spPr>
                <a:xfrm rot="10800000" flipH="1" flipV="1">
                  <a:off x="4469524" y="2060028"/>
                  <a:ext cx="18394" cy="867101"/>
                </a:xfrm>
                <a:prstGeom prst="bentConnector3">
                  <a:avLst>
                    <a:gd name="adj1" fmla="val -2161390"/>
                  </a:avLst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肘形接點 88">
                  <a:extLst>
                    <a:ext uri="{FF2B5EF4-FFF2-40B4-BE49-F238E27FC236}">
                      <a16:creationId xmlns:a16="http://schemas.microsoft.com/office/drawing/2014/main" id="{0E4D01CD-F7F4-B146-AC3D-31883F6D02A4}"/>
                    </a:ext>
                  </a:extLst>
                </p:cNvPr>
                <p:cNvCxnSpPr>
                  <a:cxnSpLocks/>
                  <a:stCxn id="78" idx="2"/>
                  <a:endCxn id="82" idx="2"/>
                </p:cNvCxnSpPr>
                <p:nvPr/>
              </p:nvCxnSpPr>
              <p:spPr>
                <a:xfrm rot="10800000" flipH="1" flipV="1">
                  <a:off x="4469524" y="2060028"/>
                  <a:ext cx="18394" cy="1450425"/>
                </a:xfrm>
                <a:prstGeom prst="bentConnector3">
                  <a:avLst>
                    <a:gd name="adj1" fmla="val -2161384"/>
                  </a:avLst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肘形接點 89">
                  <a:extLst>
                    <a:ext uri="{FF2B5EF4-FFF2-40B4-BE49-F238E27FC236}">
                      <a16:creationId xmlns:a16="http://schemas.microsoft.com/office/drawing/2014/main" id="{D13F9FAF-FC36-134D-8F74-0448C3D9B210}"/>
                    </a:ext>
                  </a:extLst>
                </p:cNvPr>
                <p:cNvCxnSpPr>
                  <a:cxnSpLocks/>
                  <a:stCxn id="78" idx="2"/>
                  <a:endCxn id="84" idx="2"/>
                </p:cNvCxnSpPr>
                <p:nvPr/>
              </p:nvCxnSpPr>
              <p:spPr>
                <a:xfrm rot="10800000" flipH="1" flipV="1">
                  <a:off x="4469524" y="2060029"/>
                  <a:ext cx="18394" cy="2039004"/>
                </a:xfrm>
                <a:prstGeom prst="bentConnector3">
                  <a:avLst>
                    <a:gd name="adj1" fmla="val -2161390"/>
                  </a:avLst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肘形接點 90">
                  <a:extLst>
                    <a:ext uri="{FF2B5EF4-FFF2-40B4-BE49-F238E27FC236}">
                      <a16:creationId xmlns:a16="http://schemas.microsoft.com/office/drawing/2014/main" id="{D99FDA6B-0A1A-2D4E-AC52-9421AE2AC4B1}"/>
                    </a:ext>
                  </a:extLst>
                </p:cNvPr>
                <p:cNvCxnSpPr>
                  <a:cxnSpLocks/>
                  <a:stCxn id="78" idx="2"/>
                  <a:endCxn id="85" idx="2"/>
                </p:cNvCxnSpPr>
                <p:nvPr/>
              </p:nvCxnSpPr>
              <p:spPr>
                <a:xfrm rot="10800000" flipV="1">
                  <a:off x="4469524" y="2060028"/>
                  <a:ext cx="12700" cy="2627583"/>
                </a:xfrm>
                <a:prstGeom prst="bentConnector3">
                  <a:avLst>
                    <a:gd name="adj1" fmla="val 3248252"/>
                  </a:avLst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肘形接點 91">
                  <a:extLst>
                    <a:ext uri="{FF2B5EF4-FFF2-40B4-BE49-F238E27FC236}">
                      <a16:creationId xmlns:a16="http://schemas.microsoft.com/office/drawing/2014/main" id="{B8FF4A83-FC6C-5448-987C-B169BBD919A5}"/>
                    </a:ext>
                  </a:extLst>
                </p:cNvPr>
                <p:cNvCxnSpPr>
                  <a:cxnSpLocks/>
                  <a:stCxn id="78" idx="2"/>
                  <a:endCxn id="86" idx="2"/>
                </p:cNvCxnSpPr>
                <p:nvPr/>
              </p:nvCxnSpPr>
              <p:spPr>
                <a:xfrm rot="10800000" flipV="1">
                  <a:off x="4388070" y="2060028"/>
                  <a:ext cx="81455" cy="3210907"/>
                </a:xfrm>
                <a:prstGeom prst="bentConnector3">
                  <a:avLst>
                    <a:gd name="adj1" fmla="val 490463"/>
                  </a:avLst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384F610D-9BEF-8D40-A16E-0158B1CED006}"/>
                </a:ext>
              </a:extLst>
            </p:cNvPr>
            <p:cNvGrpSpPr/>
            <p:nvPr/>
          </p:nvGrpSpPr>
          <p:grpSpPr>
            <a:xfrm>
              <a:off x="4571801" y="1656026"/>
              <a:ext cx="1627600" cy="3960091"/>
              <a:chOff x="4747541" y="1640205"/>
              <a:chExt cx="1627600" cy="3960091"/>
            </a:xfrm>
          </p:grpSpPr>
          <p:sp>
            <p:nvSpPr>
              <p:cNvPr id="94" name="圓角矩形 93">
                <a:extLst>
                  <a:ext uri="{FF2B5EF4-FFF2-40B4-BE49-F238E27FC236}">
                    <a16:creationId xmlns:a16="http://schemas.microsoft.com/office/drawing/2014/main" id="{CA800667-5E45-9347-9E4E-284079F8D1E0}"/>
                  </a:ext>
                </a:extLst>
              </p:cNvPr>
              <p:cNvSpPr/>
              <p:nvPr/>
            </p:nvSpPr>
            <p:spPr>
              <a:xfrm>
                <a:off x="4747541" y="1640205"/>
                <a:ext cx="1627600" cy="396009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95" name="群組 94">
                <a:extLst>
                  <a:ext uri="{FF2B5EF4-FFF2-40B4-BE49-F238E27FC236}">
                    <a16:creationId xmlns:a16="http://schemas.microsoft.com/office/drawing/2014/main" id="{057575A3-FD22-0742-91B8-AEA7E8E9B42B}"/>
                  </a:ext>
                </a:extLst>
              </p:cNvPr>
              <p:cNvGrpSpPr/>
              <p:nvPr/>
            </p:nvGrpSpPr>
            <p:grpSpPr>
              <a:xfrm>
                <a:off x="5201498" y="1761609"/>
                <a:ext cx="1135117" cy="1408384"/>
                <a:chOff x="6300956" y="1728952"/>
                <a:chExt cx="1135117" cy="1408384"/>
              </a:xfrm>
            </p:grpSpPr>
            <p:sp>
              <p:nvSpPr>
                <p:cNvPr id="97" name="剪去並圓角化單一角落矩形 96">
                  <a:extLst>
                    <a:ext uri="{FF2B5EF4-FFF2-40B4-BE49-F238E27FC236}">
                      <a16:creationId xmlns:a16="http://schemas.microsoft.com/office/drawing/2014/main" id="{5EF6B4D8-6B76-2646-9785-979F5C2FA810}"/>
                    </a:ext>
                  </a:extLst>
                </p:cNvPr>
                <p:cNvSpPr/>
                <p:nvPr/>
              </p:nvSpPr>
              <p:spPr>
                <a:xfrm>
                  <a:off x="6382411" y="1728952"/>
                  <a:ext cx="972208" cy="662152"/>
                </a:xfrm>
                <a:prstGeom prst="snipRound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dirty="0">
                      <a:solidFill>
                        <a:schemeClr val="tx1"/>
                      </a:solidFill>
                    </a:rPr>
                    <a:t>scripts</a:t>
                  </a:r>
                  <a:endParaRPr kumimoji="1"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橢圓 97">
                  <a:extLst>
                    <a:ext uri="{FF2B5EF4-FFF2-40B4-BE49-F238E27FC236}">
                      <a16:creationId xmlns:a16="http://schemas.microsoft.com/office/drawing/2014/main" id="{BA32954B-703A-0E40-B46A-E7FC7566694C}"/>
                    </a:ext>
                  </a:extLst>
                </p:cNvPr>
                <p:cNvSpPr/>
                <p:nvPr/>
              </p:nvSpPr>
              <p:spPr>
                <a:xfrm>
                  <a:off x="6300956" y="2716923"/>
                  <a:ext cx="1135117" cy="420413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1200" dirty="0">
                      <a:solidFill>
                        <a:schemeClr val="tx1"/>
                      </a:solidFill>
                    </a:rPr>
                    <a:t>website </a:t>
                  </a:r>
                  <a:r>
                    <a:rPr kumimoji="1" lang="en-US" altLang="zh-TW" sz="1200" dirty="0" err="1">
                      <a:solidFill>
                        <a:schemeClr val="tx1"/>
                      </a:solidFill>
                    </a:rPr>
                    <a:t>javascript</a:t>
                  </a:r>
                  <a:endParaRPr kumimoji="1" lang="zh-TW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9" name="肘形接點 98">
                  <a:extLst>
                    <a:ext uri="{FF2B5EF4-FFF2-40B4-BE49-F238E27FC236}">
                      <a16:creationId xmlns:a16="http://schemas.microsoft.com/office/drawing/2014/main" id="{F7942702-9E33-9B47-A9D8-48E8E488C48F}"/>
                    </a:ext>
                  </a:extLst>
                </p:cNvPr>
                <p:cNvCxnSpPr>
                  <a:cxnSpLocks/>
                  <a:stCxn id="97" idx="2"/>
                  <a:endCxn id="98" idx="2"/>
                </p:cNvCxnSpPr>
                <p:nvPr/>
              </p:nvCxnSpPr>
              <p:spPr>
                <a:xfrm rot="10800000" flipV="1">
                  <a:off x="6300957" y="2060028"/>
                  <a:ext cx="81455" cy="867102"/>
                </a:xfrm>
                <a:prstGeom prst="bentConnector3">
                  <a:avLst>
                    <a:gd name="adj1" fmla="val 472285"/>
                  </a:avLst>
                </a:prstGeom>
                <a:ln w="95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0" name="肘形接點 39">
              <a:extLst>
                <a:ext uri="{FF2B5EF4-FFF2-40B4-BE49-F238E27FC236}">
                  <a16:creationId xmlns:a16="http://schemas.microsoft.com/office/drawing/2014/main" id="{5AA407D8-912B-0B41-939D-73BA6645AF0A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10800000" flipH="1" flipV="1">
              <a:off x="4145204" y="994354"/>
              <a:ext cx="1435590" cy="767256"/>
            </a:xfrm>
            <a:prstGeom prst="bentConnector4">
              <a:avLst>
                <a:gd name="adj1" fmla="val -31336"/>
                <a:gd name="adj2" fmla="val 7157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接點 49">
              <a:extLst>
                <a:ext uri="{FF2B5EF4-FFF2-40B4-BE49-F238E27FC236}">
                  <a16:creationId xmlns:a16="http://schemas.microsoft.com/office/drawing/2014/main" id="{11399ECA-18D6-7C47-A561-4E3C5DBB902E}"/>
                </a:ext>
              </a:extLst>
            </p:cNvPr>
            <p:cNvCxnSpPr>
              <a:cxnSpLocks/>
              <a:stCxn id="7" idx="2"/>
              <a:endCxn id="13" idx="3"/>
            </p:cNvCxnSpPr>
            <p:nvPr/>
          </p:nvCxnSpPr>
          <p:spPr>
            <a:xfrm rot="10800000" flipH="1" flipV="1">
              <a:off x="4145204" y="994353"/>
              <a:ext cx="5261364" cy="767255"/>
            </a:xfrm>
            <a:prstGeom prst="bentConnector4">
              <a:avLst>
                <a:gd name="adj1" fmla="val -8550"/>
                <a:gd name="adj2" fmla="val 7157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接點 42">
              <a:extLst>
                <a:ext uri="{FF2B5EF4-FFF2-40B4-BE49-F238E27FC236}">
                  <a16:creationId xmlns:a16="http://schemas.microsoft.com/office/drawing/2014/main" id="{732AAB38-9C67-F045-ACD6-D691E7A2591E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10800000" flipH="1" flipV="1">
              <a:off x="4145203" y="994353"/>
              <a:ext cx="3348477" cy="767255"/>
            </a:xfrm>
            <a:prstGeom prst="bentConnector4">
              <a:avLst>
                <a:gd name="adj1" fmla="val -13435"/>
                <a:gd name="adj2" fmla="val 7157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506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74</Words>
  <Application>Microsoft Macintosh PowerPoint</Application>
  <PresentationFormat>寬螢幕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Blake Hung</dc:creator>
  <cp:lastModifiedBy>Blake Hung</cp:lastModifiedBy>
  <cp:revision>12</cp:revision>
  <dcterms:created xsi:type="dcterms:W3CDTF">2020-06-15T01:48:06Z</dcterms:created>
  <dcterms:modified xsi:type="dcterms:W3CDTF">2020-12-02T07:40:11Z</dcterms:modified>
</cp:coreProperties>
</file>