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21DAE-CE74-1C44-B6BA-46588303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F7350D-F74D-554C-AAFE-1D8EBF5C1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92669F-27E0-3A48-A6E8-871F168B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2020/6/17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FEB0B3-3613-4748-A545-A43CBEE1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0C9B26-C440-B74D-A5C4-CED67549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671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C472A-EA08-434F-BA6C-B332FD1A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DDDD76-7DD3-EF42-AECF-4F4E19593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EC56C2-1765-684D-8958-D3C530FE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2020/6/17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9793AC-85E5-6C4F-85C6-9E8C63F3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722DD6-DFE5-FD42-8EF4-6A983DF0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138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6A187C-AD68-5F4C-BCFA-F0F2C6F35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EDD81B-A31E-124A-A4CC-95935C20C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84A26D-7E85-E64B-87AB-69811AE8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2020/6/17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1C1C8F-A6E5-1346-B741-E4760C35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61BC6B-8482-2543-B55C-71B5A455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557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8BB21A-323C-CD43-A7EF-1DB6627E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C4AFD0-E685-004B-9068-A040DA53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A05B86-8BDB-984B-8A79-B71A4722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2020/6/17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97DCE3-50E5-AA4B-BE30-FB54F4D0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66011C-F769-7545-9266-80B8143A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158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DFF3CD-764D-F44E-96B8-9BAC471C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4983A1-AF10-6A4C-B898-C78CB8EDC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C31CAE-7682-FE41-A0A1-0DE23D9D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2020/6/17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901299-473E-5742-9488-42FEED84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F0DCF8-A697-9341-9163-6C965347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878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5FD41-F3BA-EC48-BE71-B7D5016B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68F882-CC34-C549-9666-E9961F26E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D4AC0-40F5-A246-9A8C-D5076870E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398F0D-49E3-3248-ACA2-D05C5034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2020/6/17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2B23A9-ADC1-1F4D-81B1-BB3EB720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32D0A1-D8CD-3648-8F47-C05CF849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271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4FF9E-3C28-4946-A08C-4F18C6F9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78BAC1-792C-2F41-8F6B-88795D303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2963D0-F76A-674C-A8BA-3C3383EC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2C6A8F-18E8-204B-9A14-EA66944A1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CFB03E-49E3-964D-807A-90985C7F3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DFC6AB-1714-4144-8075-28BB5CF5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2020/6/17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A43848-32B8-7D4D-BB92-9EA038DC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64E633A-985C-3843-B384-7833994D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762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379721-B259-1946-85F0-8D34DF1E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951966-FA21-954C-9E70-C0DBB3A3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2020/6/17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5132B3-FC6D-664B-87F2-029267B8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2400F7-7BB9-764E-9804-329DF22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308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939D75-454C-ED46-ABBD-100A010E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2020/6/17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368973-A59F-4E49-AE1C-F2694FF0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40E2BA-78FE-5846-A2A4-84209E9D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05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46FD8-04F0-434E-A0E4-2E6FC4D1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2C9019-A055-0A46-9F43-E09BE2F0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11288D-F04A-5C4F-8C36-DFE5246F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FE5E70-7859-C741-B610-95DBA172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2020/6/17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EFB861-041B-7D45-AB61-27AE4558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498334-12C1-994B-9730-949884F2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230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8636E-B14E-6843-A4E8-0A05C7F9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621640-A98F-6749-8132-EC0676C29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65A5F9-8C75-7A4F-B0E6-E22B545D6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F3551B-034B-0841-9B6F-9B0F5188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2020/6/17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3FB388-1881-F34F-83C9-CF31DF5F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9ADBB7-8BEC-0A40-B972-567E8BB3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08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EA6A78-37AD-194B-8F23-066FB12C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5450C7-6368-C14C-B5BB-9DED706A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882AD2-3895-B842-8422-8B360863C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4EC2-AB64-A44C-A19A-0797FA0EB8DA}" type="datetimeFigureOut">
              <a:rPr kumimoji="1" lang="zh-TW" altLang="en-US" smtClean="0"/>
              <a:t>2020/6/17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4A2DE9-093F-9A48-B2B5-385FE7966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46D6EE-FBE9-094E-84AE-48A7BC608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091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752A4A12-3DAA-D54D-B191-D833982E9215}"/>
              </a:ext>
            </a:extLst>
          </p:cNvPr>
          <p:cNvGrpSpPr/>
          <p:nvPr/>
        </p:nvGrpSpPr>
        <p:grpSpPr>
          <a:xfrm>
            <a:off x="3768811" y="1346884"/>
            <a:ext cx="4680000" cy="2631990"/>
            <a:chOff x="3768811" y="1346884"/>
            <a:chExt cx="4680000" cy="2631990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8F8535D7-FBC3-ED41-A37D-3131ADC084A0}"/>
                </a:ext>
              </a:extLst>
            </p:cNvPr>
            <p:cNvSpPr/>
            <p:nvPr/>
          </p:nvSpPr>
          <p:spPr>
            <a:xfrm>
              <a:off x="3768811" y="1346885"/>
              <a:ext cx="4680000" cy="2631989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FB360FD7-268F-364C-97A2-4FDC012B0CCA}"/>
                </a:ext>
              </a:extLst>
            </p:cNvPr>
            <p:cNvSpPr/>
            <p:nvPr/>
          </p:nvSpPr>
          <p:spPr>
            <a:xfrm>
              <a:off x="5015999" y="1346885"/>
              <a:ext cx="2160000" cy="2631989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EEAB5AF-FE6F-9446-A0AE-238EAAEBC4F6}"/>
                </a:ext>
              </a:extLst>
            </p:cNvPr>
            <p:cNvSpPr/>
            <p:nvPr/>
          </p:nvSpPr>
          <p:spPr>
            <a:xfrm>
              <a:off x="4386649" y="1346884"/>
              <a:ext cx="3420000" cy="2631989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19E97495-1A25-7249-983B-C0E41A792EF6}"/>
                </a:ext>
              </a:extLst>
            </p:cNvPr>
            <p:cNvCxnSpPr>
              <a:cxnSpLocks/>
              <a:stCxn id="2" idx="2"/>
              <a:endCxn id="2" idx="6"/>
            </p:cNvCxnSpPr>
            <p:nvPr/>
          </p:nvCxnSpPr>
          <p:spPr>
            <a:xfrm>
              <a:off x="3768811" y="2662880"/>
              <a:ext cx="46800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376B1508-C520-DB43-A6CD-A347BE0DDC18}"/>
                </a:ext>
              </a:extLst>
            </p:cNvPr>
            <p:cNvCxnSpPr>
              <a:cxnSpLocks/>
              <a:stCxn id="2" idx="1"/>
              <a:endCxn id="2" idx="7"/>
            </p:cNvCxnSpPr>
            <p:nvPr/>
          </p:nvCxnSpPr>
          <p:spPr>
            <a:xfrm>
              <a:off x="4454181" y="1732331"/>
              <a:ext cx="330926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B8A343F9-661F-7243-838F-5F781BA1F38E}"/>
                </a:ext>
              </a:extLst>
            </p:cNvPr>
            <p:cNvCxnSpPr>
              <a:cxnSpLocks/>
              <a:stCxn id="2" idx="3"/>
              <a:endCxn id="2" idx="5"/>
            </p:cNvCxnSpPr>
            <p:nvPr/>
          </p:nvCxnSpPr>
          <p:spPr>
            <a:xfrm>
              <a:off x="4454181" y="3593428"/>
              <a:ext cx="330926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85CF2593-E230-7E43-95FD-4A675C96C6F0}"/>
                </a:ext>
              </a:extLst>
            </p:cNvPr>
            <p:cNvSpPr/>
            <p:nvPr/>
          </p:nvSpPr>
          <p:spPr>
            <a:xfrm>
              <a:off x="5015999" y="1582880"/>
              <a:ext cx="2160000" cy="21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6500" b="1" dirty="0"/>
                <a:t>GW</a:t>
              </a:r>
              <a:endParaRPr kumimoji="1" lang="zh-TW" altLang="en-US" sz="6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34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3AF73719-C59B-7D45-83CA-DF0E4558AF83}"/>
              </a:ext>
            </a:extLst>
          </p:cNvPr>
          <p:cNvGrpSpPr/>
          <p:nvPr/>
        </p:nvGrpSpPr>
        <p:grpSpPr>
          <a:xfrm>
            <a:off x="3581400" y="1618734"/>
            <a:ext cx="5029200" cy="2780271"/>
            <a:chOff x="3581400" y="1618734"/>
            <a:chExt cx="5029200" cy="27802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455ECE4-7A49-B34E-A687-8A7627A92684}"/>
                </a:ext>
              </a:extLst>
            </p:cNvPr>
            <p:cNvSpPr/>
            <p:nvPr/>
          </p:nvSpPr>
          <p:spPr>
            <a:xfrm>
              <a:off x="3581400" y="2458994"/>
              <a:ext cx="5029200" cy="194001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85BCB22C-C544-EB40-87BC-C35BD29DE86C}"/>
                </a:ext>
              </a:extLst>
            </p:cNvPr>
            <p:cNvSpPr/>
            <p:nvPr/>
          </p:nvSpPr>
          <p:spPr>
            <a:xfrm>
              <a:off x="4067075" y="2889000"/>
              <a:ext cx="1080000" cy="10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NG</a:t>
              </a:r>
              <a:endParaRPr kumimoji="1" lang="zh-TW" altLang="en-US" dirty="0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75F5685-DAC5-D042-8DAE-1F82275DA37A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OK</a:t>
              </a:r>
              <a:endParaRPr kumimoji="1"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909F42C-5496-524D-B729-696B71B4141F}"/>
                </a:ext>
              </a:extLst>
            </p:cNvPr>
            <p:cNvSpPr/>
            <p:nvPr/>
          </p:nvSpPr>
          <p:spPr>
            <a:xfrm>
              <a:off x="7044925" y="2889000"/>
              <a:ext cx="1080000" cy="10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STBY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1BC9724-7E6B-8B4B-8EEE-1AF6B31418D6}"/>
                </a:ext>
              </a:extLst>
            </p:cNvPr>
            <p:cNvSpPr/>
            <p:nvPr/>
          </p:nvSpPr>
          <p:spPr>
            <a:xfrm>
              <a:off x="3581400" y="1618734"/>
              <a:ext cx="5029200" cy="84026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500" b="1" dirty="0"/>
                <a:t>LZD Detection</a:t>
              </a:r>
              <a:endParaRPr kumimoji="1" lang="zh-TW" altLang="en-US" sz="3500" b="1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D50CBD1-27C5-DE42-8C39-367D7A7EC04D}"/>
                </a:ext>
              </a:extLst>
            </p:cNvPr>
            <p:cNvSpPr txBox="1"/>
            <p:nvPr/>
          </p:nvSpPr>
          <p:spPr>
            <a:xfrm>
              <a:off x="6858604" y="4122006"/>
              <a:ext cx="1452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i="1" dirty="0"/>
                <a:t>TMSS LZD Color Sign</a:t>
              </a:r>
              <a:endParaRPr kumimoji="1" lang="zh-TW" alt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5518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85CF2593-E230-7E43-95FD-4A675C96C6F0}"/>
              </a:ext>
            </a:extLst>
          </p:cNvPr>
          <p:cNvSpPr/>
          <p:nvPr/>
        </p:nvSpPr>
        <p:spPr>
          <a:xfrm>
            <a:off x="5015999" y="1582880"/>
            <a:ext cx="2160000" cy="2160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6500" b="1" dirty="0"/>
              <a:t>GW</a:t>
            </a:r>
            <a:endParaRPr kumimoji="1" lang="zh-TW" altLang="en-US" sz="6500" b="1" dirty="0"/>
          </a:p>
        </p:txBody>
      </p:sp>
    </p:spTree>
    <p:extLst>
      <p:ext uri="{BB962C8B-B14F-4D97-AF65-F5344CB8AC3E}">
        <p14:creationId xmlns:p14="http://schemas.microsoft.com/office/powerpoint/2010/main" val="339232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</Words>
  <Application>Microsoft Macintosh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Blake Hung</dc:creator>
  <cp:lastModifiedBy>Blake Hung</cp:lastModifiedBy>
  <cp:revision>7</cp:revision>
  <dcterms:created xsi:type="dcterms:W3CDTF">2020-06-15T01:48:06Z</dcterms:created>
  <dcterms:modified xsi:type="dcterms:W3CDTF">2020-06-17T05:22:11Z</dcterms:modified>
</cp:coreProperties>
</file>