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7" r:id="rId4"/>
    <p:sldMasterId id="2147483850" r:id="rId5"/>
    <p:sldMasterId id="2147483895" r:id="rId6"/>
  </p:sldMasterIdLst>
  <p:notesMasterIdLst>
    <p:notesMasterId r:id="rId13"/>
  </p:notesMasterIdLst>
  <p:handoutMasterIdLst>
    <p:handoutMasterId r:id="rId14"/>
  </p:handoutMasterIdLst>
  <p:sldIdLst>
    <p:sldId id="648" r:id="rId7"/>
    <p:sldId id="532" r:id="rId8"/>
    <p:sldId id="688" r:id="rId9"/>
    <p:sldId id="689" r:id="rId10"/>
    <p:sldId id="690" r:id="rId11"/>
    <p:sldId id="661" r:id="rId12"/>
  </p:sldIdLst>
  <p:sldSz cx="9906000" cy="6858000" type="A4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1071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9" pos="330" userDrawn="1">
          <p15:clr>
            <a:srgbClr val="A4A3A4"/>
          </p15:clr>
        </p15:guide>
        <p15:guide id="11" pos="3165" userDrawn="1">
          <p15:clr>
            <a:srgbClr val="A4A3A4"/>
          </p15:clr>
        </p15:guide>
        <p15:guide id="12" pos="3075" userDrawn="1">
          <p15:clr>
            <a:srgbClr val="A4A3A4"/>
          </p15:clr>
        </p15:guide>
        <p15:guide id="13" pos="5910" userDrawn="1">
          <p15:clr>
            <a:srgbClr val="A4A3A4"/>
          </p15:clr>
        </p15:guide>
        <p15:guide id="14" pos="4617" userDrawn="1">
          <p15:clr>
            <a:srgbClr val="A4A3A4"/>
          </p15:clr>
        </p15:guide>
        <p15:guide id="15" pos="4526" userDrawn="1">
          <p15:clr>
            <a:srgbClr val="A4A3A4"/>
          </p15:clr>
        </p15:guide>
        <p15:guide id="16" pos="4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0A37F"/>
    <a:srgbClr val="FFE600"/>
    <a:srgbClr val="BFBFBF"/>
    <a:srgbClr val="FFF599"/>
    <a:srgbClr val="7F7F7F"/>
    <a:srgbClr val="F3F2F1"/>
    <a:srgbClr val="E6E6E6"/>
    <a:srgbClr val="D9D9D9"/>
    <a:srgbClr val="2DB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7570E-49A3-4E82-935E-F873CDC0957A}" v="63" dt="2024-06-07T03:59:10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9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205" y="62"/>
      </p:cViewPr>
      <p:guideLst>
        <p:guide orient="horz" pos="2160"/>
        <p:guide orient="horz" pos="1071"/>
        <p:guide orient="horz" pos="3974"/>
        <p:guide orient="horz" pos="164"/>
        <p:guide orient="horz" pos="4178"/>
        <p:guide pos="330"/>
        <p:guide pos="3165"/>
        <p:guide pos="3075"/>
        <p:guide pos="5910"/>
        <p:guide pos="4617"/>
        <p:guide pos="4526"/>
        <p:guide pos="470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1020" y="-37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04/06/2024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230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8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3D19E-BFDB-4C92-8EDD-32EDDA8F41DF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05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3D19E-BFDB-4C92-8EDD-32EDDA8F41DF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85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3D19E-BFDB-4C92-8EDD-32EDDA8F41DF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36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emf"/><Relationship Id="rId4" Type="http://schemas.openxmlformats.org/officeDocument/2006/relationships/image" Target="../media/image13.wmf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Relationship Id="rId4" Type="http://schemas.openxmlformats.org/officeDocument/2006/relationships/image" Target="../media/image14.emf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082649" y="5709060"/>
            <a:ext cx="6595772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75168" y="5605202"/>
            <a:ext cx="848680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2649" y="6019189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rgbClr val="FFE600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649" y="6216807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165" y="5914642"/>
            <a:ext cx="624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661E04-62F9-49DE-9D93-2EA0C4C0A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91" y="5340096"/>
            <a:ext cx="1069848" cy="1156968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017BE7DF-E067-42BE-86C9-5E49A33A0BAF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09226" y="457199"/>
            <a:ext cx="4882647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5BDD25-228C-421A-BA27-E07AC1CA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520" y="1476597"/>
            <a:ext cx="4131199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BD2205D-98B4-4946-A01D-362BEB8CC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521" y="2422864"/>
            <a:ext cx="413119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5406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502" y="2851522"/>
            <a:ext cx="3611956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F7B21-823B-4C1B-B44E-8C28E4ECC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741E2ED-6E26-46A5-B0CB-000051BE0FA0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E9737-42F0-4F0F-A932-7FE9D402AE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A6E3-8A4A-4FC9-88A7-DFA9B43FF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170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56950" y="0"/>
            <a:ext cx="484905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230" y="2578743"/>
            <a:ext cx="3685173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230" y="3840384"/>
            <a:ext cx="3685173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273DE-A8FD-43F9-A3D9-68970B4AF5D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9CCEE76-ADAC-4C09-B6FF-B7180031AC22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AE062-2E23-4013-8660-9CF8B9A843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2FDE-84B3-4A82-878F-6285E65B16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523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5300" y="1137922"/>
            <a:ext cx="4025876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3686" y="3813288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03686" y="4055931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72353" y="3578084"/>
            <a:ext cx="8424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72356" y="1137922"/>
            <a:ext cx="4438346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72356" y="1635009"/>
            <a:ext cx="4438346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1" y="907750"/>
            <a:ext cx="894701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D44C6-2A68-4AD7-9CC8-54BCF100271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664C035-6A58-4B86-A7B1-540D1C3A5C34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91FF-C540-403B-944B-8EC413F39B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0440-F38E-4BBB-A6D3-3297528ECA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772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6327648"/>
            <a:ext cx="436046" cy="41148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3025C-3438-4F2B-8F2C-C1B75E95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8AB9-6E37-47C1-9D85-4203001C89FC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889EE-A272-4972-94F8-C2BB4522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7A7D4-D39D-42B7-9480-78FE2F6F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01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6327648"/>
            <a:ext cx="436046" cy="411480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500" y="2060235"/>
            <a:ext cx="5733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6500" y="5516838"/>
            <a:ext cx="5733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6500" y="5828877"/>
            <a:ext cx="5733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686373" y="979788"/>
            <a:ext cx="2533254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648088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6327648"/>
            <a:ext cx="436046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407063" y="1488927"/>
            <a:ext cx="2533254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63" y="2526765"/>
            <a:ext cx="5733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63" y="4632765"/>
            <a:ext cx="5733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63" y="4971442"/>
            <a:ext cx="5733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37343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" y="1137920"/>
            <a:ext cx="6690494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95EDADD0-A4AE-43D1-A8CA-F0D422EBF9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1" y="907750"/>
            <a:ext cx="894701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6A883D-CB1B-44DF-B864-E08C3B09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85F-FCA3-430D-9DE7-15726AAD19A7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D518928-6D8C-4DEF-879C-4C4BB7FF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04FC6-AE5A-4130-8CE6-82D0878A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67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7E606BA7-787F-40CD-BB00-3AEC32420A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0" y="6242400"/>
            <a:ext cx="89154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1" y="907750"/>
            <a:ext cx="894701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E05A20-B63F-4056-AEB2-E204776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EA52-5ACD-455D-A5D0-FA719880D0C9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49782F-FB67-472E-B457-A8D4FC32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4EC9CE-483F-4F19-937D-371A9A12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328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137919"/>
            <a:ext cx="437515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1" y="1137919"/>
            <a:ext cx="437515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1" y="907750"/>
            <a:ext cx="894701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8D47-C5CC-46B5-80A6-DC3E17F4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D75D-FE2A-4AE4-84E8-26A2D7A851BF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2D722-DDE7-4179-BC15-25906CAE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56507-1FEF-43F0-A228-A0F4A38D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6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518" y="1869442"/>
            <a:ext cx="43797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79" y="1869442"/>
            <a:ext cx="43797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1" y="1137920"/>
            <a:ext cx="43797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4579" y="1137920"/>
            <a:ext cx="43797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1" y="907750"/>
            <a:ext cx="894701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6F0C-8419-4816-9E6B-8941D50C5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2F33D8-1A24-4E39-86C5-F6B07A9A5EB7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EFC1-5CA0-4BFB-8363-27F8F3D233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835-09D6-4615-BB7C-7F8253C03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143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8EA5E8-D5CE-4885-9BCF-B4EBD80973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91" r="22409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5AD81-9D09-493D-94B8-1CAA625F6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91" y="5340096"/>
            <a:ext cx="1069848" cy="11569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09226" y="457199"/>
            <a:ext cx="4882647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520" y="1476597"/>
            <a:ext cx="4403695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521" y="2422865"/>
            <a:ext cx="4403695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</p:spTree>
    <p:extLst>
      <p:ext uri="{BB962C8B-B14F-4D97-AF65-F5344CB8AC3E}">
        <p14:creationId xmlns:p14="http://schemas.microsoft.com/office/powerpoint/2010/main" val="138107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8263-DCF1-4C67-90D8-C34A99A7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4BB7-1E72-4EB8-993C-631EDB973C7A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9A50-9EF9-4531-9496-997ED3A2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5048-1D32-4032-B513-417B7698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220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A287C-1B1C-48E4-A41F-63B31038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5EF-0993-4A75-8666-036CDF261987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876A3-22CA-4258-8697-755EB013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98EB-F4E6-41EC-B31B-6FE074BF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399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4857-4245-4B70-83AF-69EE834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9DBD-335A-435A-8745-2F341A9AAC4E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D39F-AAFD-4EAB-BBF7-D94D820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219F-D640-4BE4-BEBF-30B96F2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59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A18EF-1F4C-4097-BF3F-A4B7A605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37B-3DF7-44DE-ABDD-431420C263D8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96BC2-80B0-49AE-A845-81937D49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F6FC-E1D1-4971-AA75-4FA11D6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2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09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90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CDA38-9A54-405F-83FD-C2C8A8B87B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B05771F-985B-43A3-B810-16E3E1851D68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4A337-C481-46B0-A487-BEEC61FC34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12A2-9F1E-4808-9F79-71FEE70E5D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747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35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04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789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91" y="5340096"/>
            <a:ext cx="1069848" cy="1156968"/>
          </a:xfrm>
          <a:prstGeom prst="rect">
            <a:avLst/>
          </a:prstGeom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509226" y="457199"/>
            <a:ext cx="4882647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12629" y="1677507"/>
            <a:ext cx="4403695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629" y="2685128"/>
            <a:ext cx="4403695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</p:spTree>
    <p:extLst>
      <p:ext uri="{BB962C8B-B14F-4D97-AF65-F5344CB8AC3E}">
        <p14:creationId xmlns:p14="http://schemas.microsoft.com/office/powerpoint/2010/main" val="200962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7FDAC7B4-6A01-49C4-9730-BF8572B13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2" b="5936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906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C231702-C029-4BB5-90D1-8311DD931D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91" y="5340096"/>
            <a:ext cx="1069848" cy="115696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457200"/>
            <a:ext cx="5042153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882" y="1799130"/>
            <a:ext cx="3893058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882" y="2769576"/>
            <a:ext cx="389305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914517"/>
            <a:ext cx="4095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770C05D4-D8C4-4691-89DC-120E06C0A0E8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09226" y="457199"/>
            <a:ext cx="4882647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12629" y="1677507"/>
            <a:ext cx="5349240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629" y="2685128"/>
            <a:ext cx="5349240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AB755-0634-43A3-B427-C896D8448ABA}"/>
              </a:ext>
            </a:extLst>
          </p:cNvPr>
          <p:cNvCxnSpPr>
            <a:cxnSpLocks/>
          </p:cNvCxnSpPr>
          <p:nvPr userDrawn="1"/>
        </p:nvCxnSpPr>
        <p:spPr>
          <a:xfrm>
            <a:off x="1444283" y="5691442"/>
            <a:ext cx="6141720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46095A-D7CE-45C6-8BF9-B5543F78C034}"/>
              </a:ext>
            </a:extLst>
          </p:cNvPr>
          <p:cNvSpPr txBox="1"/>
          <p:nvPr userDrawn="1"/>
        </p:nvSpPr>
        <p:spPr>
          <a:xfrm>
            <a:off x="500483" y="5587583"/>
            <a:ext cx="1132162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D785C9C-C30C-4D97-AE69-8F7DD8E35F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4283" y="6001571"/>
            <a:ext cx="334671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FE9ED2CF-644F-4B9E-820F-6BF4B84D68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44283" y="6199189"/>
            <a:ext cx="3346715" cy="180000"/>
          </a:xfrm>
        </p:spPr>
        <p:txBody>
          <a:bodyPr/>
          <a:lstStyle>
            <a:lvl1pPr marL="0" indent="0">
              <a:buNone/>
              <a:defRPr sz="1200">
                <a:solidFill>
                  <a:srgbClr val="FFD200"/>
                </a:solidFill>
                <a:latin typeface="EYInterstate Light" panose="02000506000000020004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0D652C-43A8-4888-A086-F26EAFCF8D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0482" y="5897024"/>
            <a:ext cx="624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396E1D-5C76-4ADE-9002-02AC4DD83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91" y="5340096"/>
            <a:ext cx="1069848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7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54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5300" y="1442718"/>
            <a:ext cx="4025876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92920" y="3990497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2920" y="4233140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72354" y="3882880"/>
            <a:ext cx="63257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72356" y="1442719"/>
            <a:ext cx="4438346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72356" y="1939806"/>
            <a:ext cx="4438346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865A7-88A1-4179-82B7-13BDA35F141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BEDFAA0-E69B-4776-9581-7FC7C8BA877E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C51E9-620F-4C67-9485-FC4B1DECDB1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3B3B-B504-465C-9948-C1D8C2E6999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579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936365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786" y="294200"/>
            <a:ext cx="7220989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88786" y="1137921"/>
            <a:ext cx="2227432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50833" y="1137921"/>
            <a:ext cx="2276936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7162384" y="1137923"/>
            <a:ext cx="2248316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FE654FB-261F-44E5-8EF9-237DB835D7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191966" y="907750"/>
            <a:ext cx="725034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D698-0E41-4FCF-AB31-51B8D1AE402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3DDCC9E-6578-4A91-9E69-0D46A07C49C5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18413-4A60-4C02-9E4A-E025762311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4983C1-0EF4-4B2C-97F2-6888EAEE5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25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1600"/>
            <a:ext cx="89154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60744" y="1137921"/>
            <a:ext cx="5370630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1" y="907750"/>
            <a:ext cx="894701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18B73-555A-4F14-931F-DAE40AC2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B7E-DD37-4E2B-93C7-4109DF64246E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FC2ED-0BA0-4018-BDCE-AA7E8B55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9BB1-9F3B-419B-872D-8849B20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93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56950" y="0"/>
            <a:ext cx="4849050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0431" y="2050889"/>
            <a:ext cx="3685173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431" y="3312530"/>
            <a:ext cx="3685173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FA5F4-2C73-4B43-B1F9-ACD0523E32E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D30FF40-FE04-4743-BEA8-340D9A5E0731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2117D-1604-45F6-B4EC-F3C188119C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CD1EA-7C3D-4424-8A2B-88892F289C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41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736" y="2504281"/>
            <a:ext cx="3611956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00D41-84A6-4D84-AAAE-0067EC8AF9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17ECCF-CBA0-4C4D-974E-7BD0CFAD7C3E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7F6EB-21D5-4EE8-8A81-25BDB5A28B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FF3F-46CF-4130-9246-1A95F22F2C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6385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21B66-EF35-42E2-98F6-2B445D25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A10A-9A77-4291-B038-2BACB6C85108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6EEFB-0946-4328-B1EF-7567E5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BE56A-99A8-45B4-A8F6-67B842B2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722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082649" y="5709060"/>
            <a:ext cx="6595772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75168" y="5605202"/>
            <a:ext cx="848680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2649" y="6019189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649" y="6216807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F898568-1B78-454B-9FE7-9E37EEF85A8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09226" y="457199"/>
            <a:ext cx="4882647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5A121-2DA3-4610-BC32-EBB7F8ABA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520" y="1476597"/>
            <a:ext cx="4131199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BB2EE4-E5D4-4DD9-97C5-CF16A0A23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521" y="2422864"/>
            <a:ext cx="413119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03A0AAB-2D99-480E-8BCB-0300B2E4CA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53029" y="5340350"/>
            <a:ext cx="1069710" cy="1157288"/>
            <a:chOff x="4857" y="3364"/>
            <a:chExt cx="622" cy="72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6D971F-E278-4FE8-BAE4-2AD4D04270F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54568E-D3F2-4EA1-8901-CBA2FF03D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19C9D94-B5B9-4323-A444-830007736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14F1DE27-AD0C-4A9A-9D8D-4F823ECEA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165" y="5914642"/>
            <a:ext cx="624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39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62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082649" y="5709060"/>
            <a:ext cx="6595772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75168" y="5605202"/>
            <a:ext cx="848680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67" y="6019189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5167" y="6216807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09226" y="457199"/>
            <a:ext cx="4882647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520" y="1476597"/>
            <a:ext cx="4131199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521" y="2422864"/>
            <a:ext cx="413119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53029" y="5340350"/>
            <a:ext cx="1069710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660086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6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EAA736A0-D2E9-4CA1-BF9F-5E33CF39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457200"/>
            <a:ext cx="5042153" cy="3930900"/>
          </a:xfrm>
          <a:prstGeom prst="rect">
            <a:avLst/>
          </a:prstGeom>
        </p:spPr>
      </p:pic>
      <p:grpSp>
        <p:nvGrpSpPr>
          <p:cNvPr id="79" name="Group 4">
            <a:extLst>
              <a:ext uri="{FF2B5EF4-FFF2-40B4-BE49-F238E27FC236}">
                <a16:creationId xmlns:a16="http://schemas.microsoft.com/office/drawing/2014/main" id="{A159D8C9-C19B-4DF7-9C5A-22EDB8A5FB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53029" y="5340350"/>
            <a:ext cx="1069710" cy="1157288"/>
            <a:chOff x="4857" y="3364"/>
            <a:chExt cx="622" cy="729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D95FB310-FD8D-4315-8C3A-8966DC1515A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0F72F2B-2B88-4D56-A5C3-5C83787BA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00DB62A-8F2A-4742-9C40-2FC7AA18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23B9FB7E-B586-4378-AE43-0A9B9CA0B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914517"/>
            <a:ext cx="4095000" cy="618750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DE813F69-7E98-49B9-A563-B5D22423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208" y="2825612"/>
            <a:ext cx="3913746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6135F81D-3120-4669-8305-5AB7CAA0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208" y="1855166"/>
            <a:ext cx="391374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1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81C513F-D0C9-46EE-93E2-83D512831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91" y="5340096"/>
            <a:ext cx="1069848" cy="11569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777241"/>
            <a:ext cx="7315994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207" y="3258529"/>
            <a:ext cx="643871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207" y="2288083"/>
            <a:ext cx="6438718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914517"/>
            <a:ext cx="4095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4">
            <a:extLst>
              <a:ext uri="{FF2B5EF4-FFF2-40B4-BE49-F238E27FC236}">
                <a16:creationId xmlns:a16="http://schemas.microsoft.com/office/drawing/2014/main" id="{916D9572-5294-4C0A-83C4-99E45F8949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53029" y="5340350"/>
            <a:ext cx="1069710" cy="1157288"/>
            <a:chOff x="4857" y="3364"/>
            <a:chExt cx="622" cy="729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5667BEF9-3DFA-4239-A852-71BA27EC8E1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85CBCB-BA9A-4374-A431-F4DC5F807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C0EF3BA-6104-4E1B-9F18-E642314A9A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BEA87971-BB0B-4ED2-8AC3-71D5B1159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777241"/>
            <a:ext cx="7315994" cy="3400425"/>
          </a:xfrm>
          <a:prstGeom prst="rect">
            <a:avLst/>
          </a:prstGeom>
        </p:spPr>
      </p:pic>
      <p:sp>
        <p:nvSpPr>
          <p:cNvPr id="90" name="Subtitle 2">
            <a:extLst>
              <a:ext uri="{FF2B5EF4-FFF2-40B4-BE49-F238E27FC236}">
                <a16:creationId xmlns:a16="http://schemas.microsoft.com/office/drawing/2014/main" id="{D57E11BD-E2D9-41B1-9EF5-FF1EA0B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207" y="3258529"/>
            <a:ext cx="643871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E850DE9-7D5E-499B-8FA1-4143F639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207" y="2288083"/>
            <a:ext cx="6438718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20AFF6A-D70F-482C-ACA4-D71330481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914517"/>
            <a:ext cx="4095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82" y="635140"/>
            <a:ext cx="8893968" cy="380636"/>
          </a:xfrm>
        </p:spPr>
        <p:txBody>
          <a:bodyPr anchor="t"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lang="en-GB" sz="2500" b="1" kern="1200" spc="-150" dirty="0">
                <a:solidFill>
                  <a:schemeClr val="bg1"/>
                </a:solidFill>
                <a:latin typeface="맑은 고딕" pitchFamily="50" charset="-127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23929" y="484101"/>
            <a:ext cx="8893121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8849-36BB-4759-BDA5-79D359723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9882" y="263425"/>
            <a:ext cx="3650133" cy="169277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buClr>
                <a:srgbClr val="FFD200"/>
              </a:buClr>
              <a:buSzPct val="70000"/>
              <a:buNone/>
              <a:defRPr kumimoji="0" lang="en-US" altLang="ko-KR" sz="1100" b="0" kern="1200" spc="0" dirty="0">
                <a:solidFill>
                  <a:srgbClr val="808080"/>
                </a:solidFill>
                <a:latin typeface="맑은 고딕"/>
                <a:ea typeface="맑은 고딕"/>
                <a:cs typeface="+mn-cs"/>
              </a:defRPr>
            </a:lvl1pPr>
            <a:lvl2pPr>
              <a:defRPr lang="en-US" altLang="ko-KR" sz="18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altLang="ko-KR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altLang="ko-KR" sz="1800" dirty="0" smtClean="0">
                <a:solidFill>
                  <a:schemeClr val="tx1"/>
                </a:solidFill>
                <a:latin typeface="+mn-lt"/>
              </a:defRPr>
            </a:lvl4pPr>
            <a:lvl5pPr>
              <a:defRPr lang="ko-KR" altLang="en-US" sz="1800" dirty="0">
                <a:solidFill>
                  <a:schemeClr val="tx1"/>
                </a:solidFill>
                <a:latin typeface="+mn-lt"/>
              </a:defRPr>
            </a:lvl5pPr>
          </a:lstStyle>
          <a:p>
            <a:pPr marL="0" lvl="0">
              <a:lnSpc>
                <a:spcPct val="100000"/>
              </a:lnSpc>
              <a:buClr>
                <a:srgbClr val="FFD200"/>
              </a:buClr>
            </a:pPr>
            <a:r>
              <a:rPr lang="en-US" altLang="ko-KR" dirty="0"/>
              <a:t>Edit Master text styles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F74387-7D7A-4877-B068-E381357440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081" y="1055211"/>
            <a:ext cx="8893121" cy="825618"/>
          </a:xfrm>
        </p:spPr>
        <p:txBody>
          <a:bodyPr/>
          <a:lstStyle>
            <a:lvl1pPr marL="0" indent="0" defTabSz="925513" latinLnBrk="0">
              <a:lnSpc>
                <a:spcPct val="120000"/>
              </a:lnSpc>
              <a:spcBef>
                <a:spcPts val="0"/>
              </a:spcBef>
              <a:buNone/>
              <a:tabLst/>
              <a:defRPr sz="1200" b="0"/>
            </a:lvl1pPr>
            <a:lvl2pPr marL="0" indent="0" defTabSz="925513" latinLnBrk="0">
              <a:lnSpc>
                <a:spcPct val="120000"/>
              </a:lnSpc>
              <a:spcBef>
                <a:spcPts val="0"/>
              </a:spcBef>
              <a:buNone/>
              <a:tabLst/>
              <a:defRPr sz="1200" b="0"/>
            </a:lvl2pPr>
            <a:lvl3pPr marL="0" indent="0" defTabSz="925513" latinLnBrk="0">
              <a:lnSpc>
                <a:spcPct val="120000"/>
              </a:lnSpc>
              <a:spcBef>
                <a:spcPts val="0"/>
              </a:spcBef>
              <a:buNone/>
              <a:tabLst/>
              <a:defRPr sz="1200" b="0"/>
            </a:lvl3pPr>
            <a:lvl4pPr marL="0" indent="0" defTabSz="925513">
              <a:lnSpc>
                <a:spcPct val="120000"/>
              </a:lnSpc>
              <a:spcBef>
                <a:spcPts val="0"/>
              </a:spcBef>
              <a:tabLst/>
              <a:defRPr sz="1200"/>
            </a:lvl4pPr>
            <a:lvl5pPr marL="0" indent="0" defTabSz="925513">
              <a:lnSpc>
                <a:spcPct val="120000"/>
              </a:lnSpc>
              <a:spcBef>
                <a:spcPts val="0"/>
              </a:spcBef>
              <a:tabLst/>
              <a:defRPr sz="12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593778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618" userDrawn="1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907750"/>
            <a:ext cx="891660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137920"/>
            <a:ext cx="89154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97805-0689-4503-8125-F783F931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57BD8AAC-70C4-433E-BAA2-1A1AFBD71E3C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0DED-A206-48B8-8395-C38D750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CBDA-5400-4C9D-A814-1CE6E3F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335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907750"/>
            <a:ext cx="891660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0CEA2-D107-4E43-B632-8CAB22A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9459D6B7-FAA1-49A2-8BFA-449AB9376750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CC4BD-E0C7-4008-8760-F505B7C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D2ADF-C3C7-4D61-8B10-4ED75087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190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8317" y="1"/>
            <a:ext cx="3247684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6045444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137921"/>
            <a:ext cx="592787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95301" y="2311401"/>
            <a:ext cx="2907331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515841" y="2311403"/>
            <a:ext cx="2907331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15841" y="4236721"/>
            <a:ext cx="2907331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907750"/>
            <a:ext cx="627236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1161-0EF0-4994-BAAC-817AFCD5564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A98655AF-B45A-43A6-A6E4-A92B8CCFA186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1A6EA-628B-40CB-AD7E-45CB0B91C2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99134-47E0-4E77-855E-45C10B9B8B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02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936365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786" y="294200"/>
            <a:ext cx="7220989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88786" y="1137921"/>
            <a:ext cx="2227432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50833" y="1137921"/>
            <a:ext cx="2276936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62384" y="1137923"/>
            <a:ext cx="2248316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786" y="907750"/>
            <a:ext cx="722098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1076-97C0-41B2-AAE5-AD919BB2DC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9084FAA7-3AFB-43A4-9332-55702EEFB6BB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DA20-3A42-4B9D-A853-92BEABFB15B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E24F-B7C3-43FD-BF17-E37070A300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5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" y="1137920"/>
            <a:ext cx="6690494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907750"/>
            <a:ext cx="891660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E81C-0962-435D-B7CC-E9E7007F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745F6E5F-2233-44C4-A768-9BC337F9F9CD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D1B3-89EC-47BA-A26E-D040220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CB01-FCA5-4FE1-B210-29952B46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1811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502" y="2851522"/>
            <a:ext cx="3611956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F31FF-92C4-4CFE-89C8-231A1B4903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CADD9D7F-9B4D-4774-AFA3-BCF9232B0532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72E31-AECD-4259-BF90-99398FE128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E2F2A-9E13-4DC5-89FE-0719F2B171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551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502" y="2851522"/>
            <a:ext cx="3611956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24A25-AAE3-42CE-906A-12D97307C1F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732ED48F-3F98-4183-8923-77129A69963B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D7A84-5352-4432-83C2-4B3F3BD889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019A7-134D-49ED-8707-807B58B2E5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670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56950" y="0"/>
            <a:ext cx="484905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230" y="2578743"/>
            <a:ext cx="3685173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230" y="3840384"/>
            <a:ext cx="3685173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A49F8-A774-4DD1-8745-65E01AB0472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49C3679E-CE99-4385-8BD0-1A1175D70D1E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0F4CC-50C9-4C20-A16A-91535919DC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C557-8F9C-4613-8095-373D3EE805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28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1" y="907750"/>
            <a:ext cx="894701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137920"/>
            <a:ext cx="89154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2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5300" y="1137922"/>
            <a:ext cx="4025876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3686" y="3813288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03686" y="4055931"/>
            <a:ext cx="2508729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72356" y="1137922"/>
            <a:ext cx="4438346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72356" y="1635009"/>
            <a:ext cx="4438346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12pt,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907750"/>
            <a:ext cx="891660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72353" y="3578084"/>
            <a:ext cx="8424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40ECC-CB43-49D3-ABF3-A5F4F308E7E2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08E4C5DD-8E03-4FAA-8921-CB640E00BA12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79E38-5A0D-4584-B4BB-113C1A4C50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8B89-1ED7-4BD8-90B0-47F3DF32AD7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919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6327648"/>
            <a:ext cx="436046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407063" y="1488927"/>
            <a:ext cx="2533254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63" y="2526765"/>
            <a:ext cx="5733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63" y="4632765"/>
            <a:ext cx="5733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63" y="4971442"/>
            <a:ext cx="5733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9667CEE-F273-4416-9D45-A0E825F149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974836" y="6327649"/>
            <a:ext cx="435864" cy="412867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43F5A26-EE33-4654-ACA2-880B36B27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25D6EF1-9951-4386-9E98-24FDBF582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2CC147-C47E-4B17-9D76-D39D3C36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161505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500" y="2060235"/>
            <a:ext cx="5733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6500" y="5516838"/>
            <a:ext cx="5733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6500" y="5828877"/>
            <a:ext cx="5733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686373" y="979788"/>
            <a:ext cx="2533254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F60CB08-2DD7-4911-8D80-BCAC794454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974836" y="6327649"/>
            <a:ext cx="435864" cy="412867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E6D8E8-E311-4EB7-AFAA-50963EA7B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3EFA7D4-C8AD-4C58-A0EE-C2B700393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459CDB2-C2F0-4E1A-AC90-F93C856AA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172945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" y="1137920"/>
            <a:ext cx="6690494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907750"/>
            <a:ext cx="891660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0A34-C36D-461B-A015-21A5DA63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B8860E02-1003-4EAE-8667-0F1BC9077C64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F0E1-C505-48F8-AD92-7D8685FF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2A11-B39D-4FE0-A53D-0F1661DE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007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137919"/>
            <a:ext cx="437515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1" y="1137919"/>
            <a:ext cx="437515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907750"/>
            <a:ext cx="891660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BDE01-7D08-4922-9259-4581BC3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231F249C-FD77-4F22-A6EF-43F8DC053B7D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C6724-47E1-45B5-B455-099BFD53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40A57-5875-43E6-BEEA-8CEBCDCA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925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518" y="1869442"/>
            <a:ext cx="43797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79" y="1869442"/>
            <a:ext cx="43797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1" y="1137920"/>
            <a:ext cx="43797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4579" y="1137920"/>
            <a:ext cx="43797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907750"/>
            <a:ext cx="891660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5F9A-0842-4BED-A447-9C3F6915DCD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049993" y="6516456"/>
            <a:ext cx="1290530" cy="180000"/>
          </a:xfrm>
          <a:prstGeom prst="rect">
            <a:avLst/>
          </a:prstGeom>
        </p:spPr>
        <p:txBody>
          <a:bodyPr/>
          <a:lstStyle/>
          <a:p>
            <a:fld id="{FDBF3969-7A23-4B37-9754-54A2A593BBDE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AD82-A588-4EFB-A956-62AC671AB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98358" y="6516456"/>
            <a:ext cx="3343275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7DB56-43F3-4932-8420-FA767EBAB4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9335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534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DB2-BA66-4CAF-998B-9D64B00D1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866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D09E6-0A52-4BB2-A361-86380E62A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2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72D4-8941-4841-A1D6-780403604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3580" y="719139"/>
            <a:ext cx="37986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91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66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F1241-E9B6-4AFC-94DC-380325C3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57FC-BEB6-472D-B2FA-5939A6D4E9E2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A62-2FE8-40E2-AD71-A2FCBF4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4FE67-B066-4247-BB41-6FE7CE16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731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8F378C-3B03-760E-2784-6888FF1B0E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0882" y="2334892"/>
            <a:ext cx="5759958" cy="3259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제출 날짜 입력</a:t>
            </a:r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60882" y="1364446"/>
            <a:ext cx="5759958" cy="860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en-US" altLang="ko-KR"/>
              <a:t>///</a:t>
            </a:r>
            <a:endParaRPr lang="en-GB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E33CA0-E384-4BF8-8F1A-2776FB22EF90}"/>
              </a:ext>
            </a:extLst>
          </p:cNvPr>
          <p:cNvGrpSpPr/>
          <p:nvPr userDrawn="1"/>
        </p:nvGrpSpPr>
        <p:grpSpPr>
          <a:xfrm>
            <a:off x="624238" y="538818"/>
            <a:ext cx="7518811" cy="3014332"/>
            <a:chOff x="495300" y="544945"/>
            <a:chExt cx="7112001" cy="27090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7D7AD7-0EA8-4E22-B043-F23117EAF5BD}"/>
                </a:ext>
              </a:extLst>
            </p:cNvPr>
            <p:cNvGrpSpPr/>
            <p:nvPr userDrawn="1"/>
          </p:nvGrpSpPr>
          <p:grpSpPr>
            <a:xfrm>
              <a:off x="495301" y="544945"/>
              <a:ext cx="7112000" cy="2709084"/>
              <a:chOff x="495300" y="835152"/>
              <a:chExt cx="7315994" cy="3342514"/>
            </a:xfrm>
          </p:grpSpPr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00" y="835152"/>
                <a:ext cx="7315994" cy="3342514"/>
              </a:xfrm>
              <a:prstGeom prst="rect">
                <a:avLst/>
              </a:prstGeom>
            </p:spPr>
          </p:pic>
          <p:sp>
            <p:nvSpPr>
              <p:cNvPr id="11" name="Right Triangle 10">
                <a:extLst>
                  <a:ext uri="{FF2B5EF4-FFF2-40B4-BE49-F238E27FC236}">
                    <a16:creationId xmlns:a16="http://schemas.microsoft.com/office/drawing/2014/main" id="{A6EDF6ED-340B-4B7F-9F23-608AF985B38F}"/>
                  </a:ext>
                </a:extLst>
              </p:cNvPr>
              <p:cNvSpPr/>
              <p:nvPr userDrawn="1"/>
            </p:nvSpPr>
            <p:spPr>
              <a:xfrm rot="16200000">
                <a:off x="3550038" y="-2002622"/>
                <a:ext cx="1208773" cy="7065267"/>
              </a:xfrm>
              <a:prstGeom prst="rtTriangle">
                <a:avLst/>
              </a:prstGeom>
              <a:solidFill>
                <a:srgbClr val="FFE600">
                  <a:alpha val="8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0DE3F8-8678-49A2-851B-25C576A4970B}"/>
                  </a:ext>
                </a:extLst>
              </p:cNvPr>
              <p:cNvSpPr/>
              <p:nvPr userDrawn="1"/>
            </p:nvSpPr>
            <p:spPr>
              <a:xfrm>
                <a:off x="658368" y="2129269"/>
                <a:ext cx="7028690" cy="1974433"/>
              </a:xfrm>
              <a:prstGeom prst="rect">
                <a:avLst/>
              </a:prstGeom>
              <a:solidFill>
                <a:srgbClr val="FFE600">
                  <a:alpha val="8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lvl="0" indent="0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8FA371-C542-451E-99B2-ABD64F0DFB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30" t="95499" r="2727"/>
            <a:stretch/>
          </p:blipFill>
          <p:spPr>
            <a:xfrm>
              <a:off x="495300" y="3139774"/>
              <a:ext cx="965200" cy="1115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8075380-A74F-4FFF-870B-33CFC10DCAB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435" r="97607" b="15720"/>
            <a:stretch/>
          </p:blipFill>
          <p:spPr>
            <a:xfrm>
              <a:off x="495301" y="2567212"/>
              <a:ext cx="170261" cy="685437"/>
            </a:xfrm>
            <a:prstGeom prst="rect">
              <a:avLst/>
            </a:prstGeom>
          </p:spPr>
        </p:pic>
      </p:grpSp>
      <p:grpSp>
        <p:nvGrpSpPr>
          <p:cNvPr id="37" name="Group 2">
            <a:extLst>
              <a:ext uri="{FF2B5EF4-FFF2-40B4-BE49-F238E27FC236}">
                <a16:creationId xmlns:a16="http://schemas.microsoft.com/office/drawing/2014/main" id="{1D17AE52-FDF8-4E6B-8912-5EDD520813C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71840" y="5296085"/>
            <a:ext cx="1296150" cy="1391535"/>
            <a:chOff x="10365012" y="5439032"/>
            <a:chExt cx="1069848" cy="1148584"/>
          </a:xfrm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569274DF-0E51-46E2-BF30-C23FD07551B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952"/>
            <a:stretch/>
          </p:blipFill>
          <p:spPr>
            <a:xfrm>
              <a:off x="10365012" y="5439032"/>
              <a:ext cx="1069848" cy="301368"/>
            </a:xfrm>
            <a:prstGeom prst="rect">
              <a:avLst/>
            </a:prstGeom>
          </p:spPr>
        </p:pic>
        <p:pic>
          <p:nvPicPr>
            <p:cNvPr id="39" name="Picture 18">
              <a:extLst>
                <a:ext uri="{FF2B5EF4-FFF2-40B4-BE49-F238E27FC236}">
                  <a16:creationId xmlns:a16="http://schemas.microsoft.com/office/drawing/2014/main" id="{BC9A3204-699A-4E5B-994B-B2AE22C31B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71"/>
            <a:stretch/>
          </p:blipFill>
          <p:spPr>
            <a:xfrm>
              <a:off x="10365012" y="5753100"/>
              <a:ext cx="1069848" cy="834516"/>
            </a:xfrm>
            <a:prstGeom prst="rect">
              <a:avLst/>
            </a:prstGeom>
          </p:spPr>
        </p:pic>
      </p:grpSp>
      <p:pic>
        <p:nvPicPr>
          <p:cNvPr id="42" name="Picture 31">
            <a:extLst>
              <a:ext uri="{FF2B5EF4-FFF2-40B4-BE49-F238E27FC236}">
                <a16:creationId xmlns:a16="http://schemas.microsoft.com/office/drawing/2014/main" id="{A9DFA42E-5B32-4B1C-8D67-AF9B22A381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0" y="6082286"/>
            <a:ext cx="4279389" cy="64661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378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32402C-C50C-4F68-9CC6-0A2566794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507" y="328726"/>
            <a:ext cx="9205888" cy="57204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Click to edit Head Message</a:t>
            </a:r>
            <a:endParaRPr lang="en-GB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230C75-7408-4D36-9A88-FDE488904A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507" y="919466"/>
            <a:ext cx="9205888" cy="572042"/>
          </a:xfrm>
          <a:prstGeom prst="rect">
            <a:avLst/>
          </a:prstGeom>
        </p:spPr>
        <p:txBody>
          <a:bodyPr lIns="0" anchor="t"/>
          <a:lstStyle>
            <a:lvl1pPr marL="0" indent="0" latinLnBrk="0" hangingPunct="0">
              <a:lnSpc>
                <a:spcPct val="100000"/>
              </a:lnSpc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ko-KR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C10941A-09A5-489C-8DEE-6F7849138E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07" y="6292164"/>
            <a:ext cx="9205888" cy="23711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900" b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/>
              <a:t>Click to edit source</a:t>
            </a:r>
            <a:endParaRPr lang="ko-KR" alt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3A483D-F4BB-48B9-86E2-7D19A57E2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3508" y="87630"/>
            <a:ext cx="7176831" cy="228600"/>
          </a:xfrm>
          <a:prstGeom prst="rect">
            <a:avLst/>
          </a:prstGeom>
        </p:spPr>
        <p:txBody>
          <a:bodyPr lIns="0" tIns="72000" rIns="0" bIns="72000" anchor="ctr"/>
          <a:lstStyle>
            <a:lvl1pPr marL="0" indent="0"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/>
              <a:t>Click to edit Navigator style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6F10B7-0DDF-47CE-BD84-5FC3FAEECE77}"/>
              </a:ext>
            </a:extLst>
          </p:cNvPr>
          <p:cNvSpPr/>
          <p:nvPr userDrawn="1"/>
        </p:nvSpPr>
        <p:spPr>
          <a:xfrm>
            <a:off x="9993746" y="0"/>
            <a:ext cx="1177174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866FB6-B1C8-4FE6-BC93-693B00A0CB90}"/>
              </a:ext>
            </a:extLst>
          </p:cNvPr>
          <p:cNvSpPr/>
          <p:nvPr userDrawn="1"/>
        </p:nvSpPr>
        <p:spPr>
          <a:xfrm>
            <a:off x="10067637" y="87630"/>
            <a:ext cx="494180" cy="3238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F84B3-90E4-4E32-A2D5-912F8066FE69}"/>
              </a:ext>
            </a:extLst>
          </p:cNvPr>
          <p:cNvSpPr/>
          <p:nvPr userDrawn="1"/>
        </p:nvSpPr>
        <p:spPr>
          <a:xfrm>
            <a:off x="10067637" y="452821"/>
            <a:ext cx="494180" cy="3238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kumimoji="0" lang="en-US" altLang="ko-KR" sz="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522F1-C53E-4B43-AD14-008241849AFA}"/>
              </a:ext>
            </a:extLst>
          </p:cNvPr>
          <p:cNvSpPr/>
          <p:nvPr userDrawn="1"/>
        </p:nvSpPr>
        <p:spPr>
          <a:xfrm>
            <a:off x="10067637" y="818012"/>
            <a:ext cx="494180" cy="3238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CC933E-E3A4-412C-B341-EC647E1E96B8}"/>
              </a:ext>
            </a:extLst>
          </p:cNvPr>
          <p:cNvSpPr/>
          <p:nvPr userDrawn="1"/>
        </p:nvSpPr>
        <p:spPr>
          <a:xfrm>
            <a:off x="10067637" y="1183203"/>
            <a:ext cx="494180" cy="3238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6608D7-5B06-4609-9A00-1C45AF81ABB2}"/>
              </a:ext>
            </a:extLst>
          </p:cNvPr>
          <p:cNvSpPr/>
          <p:nvPr userDrawn="1"/>
        </p:nvSpPr>
        <p:spPr>
          <a:xfrm>
            <a:off x="10067637" y="1548394"/>
            <a:ext cx="494180" cy="323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C2402C-7745-42C8-9757-117201465CF5}"/>
              </a:ext>
            </a:extLst>
          </p:cNvPr>
          <p:cNvSpPr/>
          <p:nvPr userDrawn="1"/>
        </p:nvSpPr>
        <p:spPr>
          <a:xfrm>
            <a:off x="10606347" y="87630"/>
            <a:ext cx="494180" cy="323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D19C5F-4D37-472C-8BD2-40E612275D04}"/>
              </a:ext>
            </a:extLst>
          </p:cNvPr>
          <p:cNvSpPr/>
          <p:nvPr userDrawn="1"/>
        </p:nvSpPr>
        <p:spPr>
          <a:xfrm>
            <a:off x="10606347" y="452821"/>
            <a:ext cx="494180" cy="323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385CD0-820C-4E43-B288-E179CD271056}"/>
              </a:ext>
            </a:extLst>
          </p:cNvPr>
          <p:cNvSpPr/>
          <p:nvPr userDrawn="1"/>
        </p:nvSpPr>
        <p:spPr>
          <a:xfrm>
            <a:off x="10606347" y="818012"/>
            <a:ext cx="494180" cy="323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36818-60AE-4882-B3D2-DAC4F9D16BE4}"/>
              </a:ext>
            </a:extLst>
          </p:cNvPr>
          <p:cNvSpPr/>
          <p:nvPr userDrawn="1"/>
        </p:nvSpPr>
        <p:spPr>
          <a:xfrm>
            <a:off x="10606347" y="1183203"/>
            <a:ext cx="494180" cy="323850"/>
          </a:xfrm>
          <a:prstGeom prst="rect">
            <a:avLst/>
          </a:prstGeom>
          <a:solidFill>
            <a:srgbClr val="FFD200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29BB7C-AECF-4E82-8DA0-E05E0D16E10E}"/>
              </a:ext>
            </a:extLst>
          </p:cNvPr>
          <p:cNvSpPr/>
          <p:nvPr userDrawn="1"/>
        </p:nvSpPr>
        <p:spPr>
          <a:xfrm>
            <a:off x="10606347" y="1548394"/>
            <a:ext cx="494180" cy="32385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kumimoji="0" lang="en-US" altLang="ko-KR" sz="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A662D-715D-4566-9477-AED0517BDDA2}"/>
              </a:ext>
            </a:extLst>
          </p:cNvPr>
          <p:cNvSpPr/>
          <p:nvPr userDrawn="1"/>
        </p:nvSpPr>
        <p:spPr>
          <a:xfrm>
            <a:off x="10067636" y="1913585"/>
            <a:ext cx="1034703" cy="488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Font: </a:t>
            </a:r>
            <a:r>
              <a:rPr kumimoji="0" lang="ko-KR" altLang="en-US" sz="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맑은고딕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(Body) 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영문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국문 모두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1822DD-107D-4183-BA01-1A98F6A83C97}"/>
              </a:ext>
            </a:extLst>
          </p:cNvPr>
          <p:cNvSpPr/>
          <p:nvPr userDrawn="1"/>
        </p:nvSpPr>
        <p:spPr>
          <a:xfrm>
            <a:off x="10067636" y="2446135"/>
            <a:ext cx="1034703" cy="92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[Font 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대제목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중제목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소제목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14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Head 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16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장표 메시지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92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7">
          <p15:clr>
            <a:srgbClr val="FDE53C"/>
          </p15:clr>
        </p15:guide>
        <p15:guide id="2" orient="horz" pos="216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935">
          <p15:clr>
            <a:srgbClr val="FBAE40"/>
          </p15:clr>
        </p15:guide>
        <p15:guide id="5" orient="horz" pos="3952">
          <p15:clr>
            <a:srgbClr val="FBAE40"/>
          </p15:clr>
        </p15:guide>
        <p15:guide id="6" pos="3120">
          <p15:clr>
            <a:srgbClr val="FBAE40"/>
          </p15:clr>
        </p15:guide>
        <p15:guide id="7" pos="6046">
          <p15:clr>
            <a:srgbClr val="FDE53C"/>
          </p15:clr>
        </p15:guide>
        <p15:guide id="8" orient="horz" pos="210">
          <p15:clr>
            <a:srgbClr val="FBAE40"/>
          </p15:clr>
        </p15:guide>
        <p15:guide id="9" orient="horz" pos="1049">
          <p15:clr>
            <a:srgbClr val="FBAE40"/>
          </p15:clr>
        </p15:guide>
        <p15:guide id="10" pos="3007">
          <p15:clr>
            <a:srgbClr val="FBAE40"/>
          </p15:clr>
        </p15:guide>
        <p15:guide id="11" pos="330">
          <p15:clr>
            <a:srgbClr val="F26B43"/>
          </p15:clr>
        </p15:guide>
        <p15:guide id="12" pos="3233">
          <p15:clr>
            <a:srgbClr val="FBAE40"/>
          </p15:clr>
        </p15:guide>
        <p15:guide id="13" pos="5910">
          <p15:clr>
            <a:srgbClr val="F26B43"/>
          </p15:clr>
        </p15:guide>
        <p15:guide id="14" orient="horz" pos="3861">
          <p15:clr>
            <a:srgbClr val="F26B43"/>
          </p15:clr>
        </p15:guide>
        <p15:guide id="15" orient="horz" pos="12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2393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47577" y="836712"/>
            <a:ext cx="9010848" cy="632946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indent="0" latinLnBrk="0">
              <a:spcAft>
                <a:spcPts val="0"/>
              </a:spcAft>
              <a:defRPr sz="1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Click to edit slide subtitle style</a:t>
            </a:r>
            <a:endParaRPr lang="ko-KR" altLang="en-US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577" y="413055"/>
            <a:ext cx="5597544" cy="2772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>
              <a:defRPr sz="20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Click to edit slide title style</a:t>
            </a:r>
            <a:endParaRPr lang="ko-KR" altLang="en-US"/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21C8F8D4-530C-4CA0-9D9B-DBD36C2D2D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7297" y="420876"/>
            <a:ext cx="1849144" cy="226824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목차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0DFFCA38-FA74-4632-820A-4388AA15CC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7297" y="238346"/>
            <a:ext cx="1849144" cy="154800"/>
          </a:xfrm>
          <a:prstGeom prst="rect">
            <a:avLst/>
          </a:prstGeom>
        </p:spPr>
        <p:txBody>
          <a:bodyPr wrap="none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목차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8921EB89-5688-4D6D-84C5-87180957D0C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60227" y="770274"/>
            <a:ext cx="9185546" cy="0"/>
          </a:xfrm>
          <a:prstGeom prst="line">
            <a:avLst/>
          </a:prstGeom>
          <a:ln w="19050">
            <a:solidFill>
              <a:srgbClr val="36B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0" noProof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51560B9-FC1D-429B-9D7C-4A3A3136C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35693" y="6626869"/>
            <a:ext cx="834614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latinLnBrk="0">
              <a:spcBef>
                <a:spcPts val="0"/>
              </a:spcBef>
              <a:defRPr sz="800" spc="-3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88893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767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CDE042-F3F9-49D5-B7A7-4DD02B8B9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0541"/>
            <a:ext cx="9906000" cy="6868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4609A-FE42-49DB-993B-F988123E8411}"/>
              </a:ext>
            </a:extLst>
          </p:cNvPr>
          <p:cNvSpPr txBox="1"/>
          <p:nvPr userDrawn="1"/>
        </p:nvSpPr>
        <p:spPr>
          <a:xfrm>
            <a:off x="881888" y="400685"/>
            <a:ext cx="3145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E600"/>
                </a:solidFill>
              </a:rPr>
              <a:t>EY </a:t>
            </a:r>
            <a:r>
              <a:rPr lang="en-US" altLang="ko-KR" sz="1200">
                <a:solidFill>
                  <a:srgbClr val="FFE600"/>
                </a:solidFill>
              </a:rPr>
              <a:t>| Building a better working world</a:t>
            </a:r>
            <a:endParaRPr lang="ko-KR" altLang="ko-KR" sz="1200">
              <a:solidFill>
                <a:srgbClr val="FFE6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030BE-D99A-46DC-BD5A-5659845DDF65}"/>
              </a:ext>
            </a:extLst>
          </p:cNvPr>
          <p:cNvSpPr txBox="1"/>
          <p:nvPr userDrawn="1"/>
        </p:nvSpPr>
        <p:spPr>
          <a:xfrm>
            <a:off x="881888" y="806831"/>
            <a:ext cx="3068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EY exists to build a better working world,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0E93D-6A54-43E2-B75B-7FC7969C5185}"/>
              </a:ext>
            </a:extLst>
          </p:cNvPr>
          <p:cNvSpPr txBox="1"/>
          <p:nvPr userDrawn="1"/>
        </p:nvSpPr>
        <p:spPr>
          <a:xfrm>
            <a:off x="881888" y="966851"/>
            <a:ext cx="3281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helping to create long-term value for clients,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CB812-3F0F-4E31-866E-7FC77FDC30AA}"/>
              </a:ext>
            </a:extLst>
          </p:cNvPr>
          <p:cNvSpPr txBox="1"/>
          <p:nvPr userDrawn="1"/>
        </p:nvSpPr>
        <p:spPr>
          <a:xfrm>
            <a:off x="881888" y="1126871"/>
            <a:ext cx="2997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people and society and build trust in the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1571E-A22B-41E4-9005-D45333540CD3}"/>
              </a:ext>
            </a:extLst>
          </p:cNvPr>
          <p:cNvSpPr txBox="1"/>
          <p:nvPr userDrawn="1"/>
        </p:nvSpPr>
        <p:spPr>
          <a:xfrm>
            <a:off x="881888" y="1287272"/>
            <a:ext cx="151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capital markets.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553A4-390D-4CE2-A852-2554DBF09394}"/>
              </a:ext>
            </a:extLst>
          </p:cNvPr>
          <p:cNvSpPr txBox="1"/>
          <p:nvPr userDrawn="1"/>
        </p:nvSpPr>
        <p:spPr>
          <a:xfrm>
            <a:off x="881888" y="1607312"/>
            <a:ext cx="3233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Enabled by data and technology, diverse EY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9D7E9-7D99-4DAF-9DEE-8BE3AB22E04C}"/>
              </a:ext>
            </a:extLst>
          </p:cNvPr>
          <p:cNvSpPr txBox="1"/>
          <p:nvPr userDrawn="1"/>
        </p:nvSpPr>
        <p:spPr>
          <a:xfrm>
            <a:off x="881888" y="1767332"/>
            <a:ext cx="3104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teams in over 150 countries provide trust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890ADC-F6BA-42D2-A723-19911EC42C15}"/>
              </a:ext>
            </a:extLst>
          </p:cNvPr>
          <p:cNvSpPr txBox="1"/>
          <p:nvPr userDrawn="1"/>
        </p:nvSpPr>
        <p:spPr>
          <a:xfrm>
            <a:off x="881888" y="1927352"/>
            <a:ext cx="3060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through assurance and help clients grow,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8455E-AFCA-4559-A5A8-79FFFFCF9FC1}"/>
              </a:ext>
            </a:extLst>
          </p:cNvPr>
          <p:cNvSpPr txBox="1"/>
          <p:nvPr userDrawn="1"/>
        </p:nvSpPr>
        <p:spPr>
          <a:xfrm>
            <a:off x="881888" y="2087372"/>
            <a:ext cx="1950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transform and operate.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FADF3-5EDE-41AC-9020-50784BFD0EBF}"/>
              </a:ext>
            </a:extLst>
          </p:cNvPr>
          <p:cNvSpPr txBox="1"/>
          <p:nvPr userDrawn="1"/>
        </p:nvSpPr>
        <p:spPr>
          <a:xfrm>
            <a:off x="881888" y="2407031"/>
            <a:ext cx="3169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Working across assurance, consulting, law,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D93FD-9DFD-4885-B7B4-3CA70A192298}"/>
              </a:ext>
            </a:extLst>
          </p:cNvPr>
          <p:cNvSpPr txBox="1"/>
          <p:nvPr userDrawn="1"/>
        </p:nvSpPr>
        <p:spPr>
          <a:xfrm>
            <a:off x="881888" y="2567686"/>
            <a:ext cx="3060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strategy, tax and transactions, EY teams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6A0B0-40B1-43D9-9437-58800055A918}"/>
              </a:ext>
            </a:extLst>
          </p:cNvPr>
          <p:cNvSpPr txBox="1"/>
          <p:nvPr userDrawn="1"/>
        </p:nvSpPr>
        <p:spPr>
          <a:xfrm>
            <a:off x="881888" y="2727706"/>
            <a:ext cx="3269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ask better questions to find new answers for</a:t>
            </a:r>
            <a:endParaRPr lang="ko-KR" altLang="ko-KR" sz="1100">
              <a:solidFill>
                <a:srgbClr val="FFFF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CE0355-FA2F-426B-A42D-F9E24D5461B7}"/>
              </a:ext>
            </a:extLst>
          </p:cNvPr>
          <p:cNvSpPr txBox="1"/>
          <p:nvPr userDrawn="1"/>
        </p:nvSpPr>
        <p:spPr>
          <a:xfrm>
            <a:off x="881888" y="2887726"/>
            <a:ext cx="315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the complex issues facing our world today.</a:t>
            </a:r>
            <a:endParaRPr lang="ko-KR" altLang="ko-KR" sz="1100">
              <a:solidFill>
                <a:srgbClr val="FFFF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17BE6B-27AD-4F52-B9A1-23405DECE838}"/>
              </a:ext>
            </a:extLst>
          </p:cNvPr>
          <p:cNvGrpSpPr/>
          <p:nvPr userDrawn="1"/>
        </p:nvGrpSpPr>
        <p:grpSpPr>
          <a:xfrm>
            <a:off x="5606854" y="400685"/>
            <a:ext cx="3417258" cy="2693025"/>
            <a:chOff x="5752338" y="699262"/>
            <a:chExt cx="3667760" cy="26930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881614-25C8-415E-A836-05C359D97E4E}"/>
                </a:ext>
              </a:extLst>
            </p:cNvPr>
            <p:cNvSpPr txBox="1"/>
            <p:nvPr userDrawn="1"/>
          </p:nvSpPr>
          <p:spPr>
            <a:xfrm>
              <a:off x="5752338" y="813816"/>
              <a:ext cx="33254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member firms of Ernst &amp; Young Global Limited, each of which is a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2DEAE9-78E6-4DCB-8674-028A5C73D796}"/>
                </a:ext>
              </a:extLst>
            </p:cNvPr>
            <p:cNvSpPr txBox="1"/>
            <p:nvPr userDrawn="1"/>
          </p:nvSpPr>
          <p:spPr>
            <a:xfrm>
              <a:off x="5752338" y="699262"/>
              <a:ext cx="3667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EY refers to the global organization, and may refer to one or more, of the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BB02F4-2357-4C02-9B2D-F7FB1AF1C45E}"/>
                </a:ext>
              </a:extLst>
            </p:cNvPr>
            <p:cNvSpPr txBox="1"/>
            <p:nvPr userDrawn="1"/>
          </p:nvSpPr>
          <p:spPr>
            <a:xfrm>
              <a:off x="5752338" y="928116"/>
              <a:ext cx="3379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separate legal entity. Ernst &amp; Young Global Limited, a UK company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DB412-CC36-4313-9C17-DF29338F112D}"/>
                </a:ext>
              </a:extLst>
            </p:cNvPr>
            <p:cNvSpPr txBox="1"/>
            <p:nvPr userDrawn="1"/>
          </p:nvSpPr>
          <p:spPr>
            <a:xfrm>
              <a:off x="5752338" y="1042416"/>
              <a:ext cx="35261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limited by guarantee, does not provide services to clients. Information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40DE42-D216-46E8-B9CA-C29EA6D64A58}"/>
                </a:ext>
              </a:extLst>
            </p:cNvPr>
            <p:cNvSpPr txBox="1"/>
            <p:nvPr userDrawn="1"/>
          </p:nvSpPr>
          <p:spPr>
            <a:xfrm>
              <a:off x="5752338" y="1156716"/>
              <a:ext cx="35118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about how EY collects and uses personal data and a description of the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FC20E0-2FB4-4681-8B5A-16E19FD0B8EA}"/>
                </a:ext>
              </a:extLst>
            </p:cNvPr>
            <p:cNvSpPr txBox="1"/>
            <p:nvPr userDrawn="1"/>
          </p:nvSpPr>
          <p:spPr>
            <a:xfrm>
              <a:off x="5752338" y="1271016"/>
              <a:ext cx="3613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rights individuals have under data protection legislation are available via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318F49-1143-48AE-B283-84740D9DB389}"/>
                </a:ext>
              </a:extLst>
            </p:cNvPr>
            <p:cNvSpPr txBox="1"/>
            <p:nvPr userDrawn="1"/>
          </p:nvSpPr>
          <p:spPr>
            <a:xfrm>
              <a:off x="5752338" y="1385316"/>
              <a:ext cx="3579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ey.com/privacy. EY member firms do not practice law where prohibited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95DDC0-DB07-41F6-9E99-65D32872A561}"/>
                </a:ext>
              </a:extLst>
            </p:cNvPr>
            <p:cNvSpPr txBox="1"/>
            <p:nvPr userDrawn="1"/>
          </p:nvSpPr>
          <p:spPr>
            <a:xfrm>
              <a:off x="5752338" y="1499616"/>
              <a:ext cx="35708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by local laws. For more information about our organization, please visit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EEEB90-4D08-4D24-9C19-BE2EF20C8F0B}"/>
                </a:ext>
              </a:extLst>
            </p:cNvPr>
            <p:cNvSpPr txBox="1"/>
            <p:nvPr userDrawn="1"/>
          </p:nvSpPr>
          <p:spPr>
            <a:xfrm>
              <a:off x="5752338" y="1613916"/>
              <a:ext cx="8530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ey.com.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FE360B-88DB-4D66-A4AA-1549F159C508}"/>
                </a:ext>
              </a:extLst>
            </p:cNvPr>
            <p:cNvSpPr txBox="1"/>
            <p:nvPr userDrawn="1"/>
          </p:nvSpPr>
          <p:spPr>
            <a:xfrm>
              <a:off x="5752338" y="1976755"/>
              <a:ext cx="17088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ⓒ 2023 Ernst &amp; Young Consulting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D49922-C6DB-4331-BE44-1E1B0B817E8C}"/>
                </a:ext>
              </a:extLst>
            </p:cNvPr>
            <p:cNvSpPr txBox="1"/>
            <p:nvPr userDrawn="1"/>
          </p:nvSpPr>
          <p:spPr>
            <a:xfrm>
              <a:off x="5752338" y="2091161"/>
              <a:ext cx="13787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All Rights Reserved.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AA6007-8F2E-4251-9E10-B7E92BB7EFAD}"/>
                </a:ext>
              </a:extLst>
            </p:cNvPr>
            <p:cNvSpPr txBox="1"/>
            <p:nvPr userDrawn="1"/>
          </p:nvSpPr>
          <p:spPr>
            <a:xfrm>
              <a:off x="5752338" y="2300351"/>
              <a:ext cx="14951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APAC No. 05000705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AE7ECB-7E6B-4852-B453-34F6AD71A239}"/>
                </a:ext>
              </a:extLst>
            </p:cNvPr>
            <p:cNvSpPr txBox="1"/>
            <p:nvPr userDrawn="1"/>
          </p:nvSpPr>
          <p:spPr>
            <a:xfrm>
              <a:off x="5752338" y="2422271"/>
              <a:ext cx="902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rgbClr val="FFFFFF"/>
                  </a:solidFill>
                </a:rPr>
                <a:t>ED None</a:t>
              </a:r>
              <a:endParaRPr lang="ko-KR" altLang="ko-KR" sz="800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4F805E-660B-4160-B208-F39776206E9F}"/>
                </a:ext>
              </a:extLst>
            </p:cNvPr>
            <p:cNvSpPr txBox="1"/>
            <p:nvPr userDrawn="1"/>
          </p:nvSpPr>
          <p:spPr>
            <a:xfrm>
              <a:off x="5752338" y="2662047"/>
              <a:ext cx="366712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solidFill>
                    <a:srgbClr val="FFFFFF"/>
                  </a:solidFill>
                </a:rPr>
                <a:t>This material has been prepared for general informational purposes only and is not intended</a:t>
              </a:r>
              <a:endParaRPr lang="ko-KR" altLang="ko-KR" sz="600">
                <a:solidFill>
                  <a:srgbClr val="FFFFFF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3B235C-D838-4473-B2D5-0FCC74FD6918}"/>
                </a:ext>
              </a:extLst>
            </p:cNvPr>
            <p:cNvSpPr txBox="1"/>
            <p:nvPr userDrawn="1"/>
          </p:nvSpPr>
          <p:spPr>
            <a:xfrm>
              <a:off x="5752338" y="2762631"/>
              <a:ext cx="36445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solidFill>
                    <a:srgbClr val="FFFFFF"/>
                  </a:solidFill>
                </a:rPr>
                <a:t>to be relied upon as accounting, tax, legal or other professional advice. Please refer to your</a:t>
              </a:r>
              <a:endParaRPr lang="ko-KR" altLang="ko-KR" sz="600">
                <a:solidFill>
                  <a:srgbClr val="FFFFFF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089883-24AE-45A4-A974-D876AF1A009D}"/>
                </a:ext>
              </a:extLst>
            </p:cNvPr>
            <p:cNvSpPr txBox="1"/>
            <p:nvPr userDrawn="1"/>
          </p:nvSpPr>
          <p:spPr>
            <a:xfrm>
              <a:off x="5752338" y="2863215"/>
              <a:ext cx="14605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solidFill>
                    <a:srgbClr val="FFFFFF"/>
                  </a:solidFill>
                </a:rPr>
                <a:t>advisors for specific advice.</a:t>
              </a:r>
              <a:endParaRPr lang="ko-KR" altLang="ko-KR" sz="600">
                <a:solidFill>
                  <a:srgbClr val="FFFFF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C1BDA7-1733-43F3-AD93-DAF4EB61899E}"/>
                </a:ext>
              </a:extLst>
            </p:cNvPr>
            <p:cNvSpPr txBox="1"/>
            <p:nvPr userDrawn="1"/>
          </p:nvSpPr>
          <p:spPr>
            <a:xfrm>
              <a:off x="5752338" y="3130677"/>
              <a:ext cx="1148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rgbClr val="FFFFFF"/>
                  </a:solidFill>
                </a:rPr>
                <a:t>ey.com/kr</a:t>
              </a:r>
              <a:endParaRPr lang="ko-KR" altLang="ko-KR" sz="11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36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8317" y="1"/>
            <a:ext cx="3247684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6045444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137921"/>
            <a:ext cx="592787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95301" y="2311401"/>
            <a:ext cx="2907331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515841" y="2311403"/>
            <a:ext cx="2907331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15841" y="4236721"/>
            <a:ext cx="2907331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2" y="907750"/>
            <a:ext cx="60595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BF30-77AC-4AB5-8632-BF71395C23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2C7B75-070E-4FA8-81AA-5D744EC27B20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4475C-10CE-4EB1-B9D2-1AD083DB73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6C31-E14E-4A28-A9E9-2D347271C8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981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936365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786" y="294200"/>
            <a:ext cx="7220989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88786" y="1137921"/>
            <a:ext cx="2227432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50833" y="1137921"/>
            <a:ext cx="2276936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62384" y="1137923"/>
            <a:ext cx="2248316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62384" y="1137923"/>
            <a:ext cx="2248316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BEC6-81BD-4A6C-A6CF-94332742F9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CBCD5F7-0DF9-4123-86DA-C7F0BF0B7B5C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1FBF-9B0D-493C-BE46-3C702E0F65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1F439-4CB5-472E-B792-D16C641535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600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" y="1137920"/>
            <a:ext cx="6690494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95301" y="907750"/>
            <a:ext cx="894701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98B-8C42-45EB-99DF-C3F1A2A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5ABC-A91F-4289-9C66-23D8A5B14269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68C3-3843-40FF-9263-125A8E5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E6C9-5E0D-49AD-8BBE-CFF5714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203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137920"/>
            <a:ext cx="89154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56E9B-FDEB-4900-88BD-F0B34334DB41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6327648"/>
            <a:ext cx="436046" cy="4114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E1F1-58AD-46F1-B809-9D59D360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75385" y="6516456"/>
            <a:ext cx="129053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BB8231F0-3B52-46BE-9F1F-CD1AA9613C52}" type="datetime3">
              <a:rPr lang="en-US" smtClean="0"/>
              <a:t>4 June 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E3A-850C-4403-A5AC-24F2FB2A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3750" y="6516456"/>
            <a:ext cx="3343275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FE43-22D2-44DE-9910-040934A9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5301" y="6516456"/>
            <a:ext cx="718322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85" r:id="rId14"/>
    <p:sldLayoutId id="2147483883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39" r:id="rId24"/>
    <p:sldLayoutId id="2147483840" r:id="rId25"/>
    <p:sldLayoutId id="2147483841" r:id="rId26"/>
    <p:sldLayoutId id="2147483892" r:id="rId27"/>
    <p:sldLayoutId id="2147483893" r:id="rId28"/>
    <p:sldLayoutId id="2147483843" r:id="rId29"/>
    <p:sldLayoutId id="2147483844" r:id="rId30"/>
    <p:sldLayoutId id="2147483845" r:id="rId31"/>
    <p:sldLayoutId id="2147483846" r:id="rId32"/>
    <p:sldLayoutId id="2147483847" r:id="rId33"/>
    <p:sldLayoutId id="2147483848" r:id="rId34"/>
    <p:sldLayoutId id="2147483849" r:id="rId35"/>
    <p:sldLayoutId id="2147483878" r:id="rId36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1" y="294200"/>
            <a:ext cx="89154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137920"/>
            <a:ext cx="89154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B7FD3DC-C033-4841-83D1-C602DC87873C}"/>
              </a:ext>
            </a:extLst>
          </p:cNvPr>
          <p:cNvSpPr txBox="1">
            <a:spLocks/>
          </p:cNvSpPr>
          <p:nvPr userDrawn="1"/>
        </p:nvSpPr>
        <p:spPr>
          <a:xfrm>
            <a:off x="525716" y="6604450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Page </a:t>
            </a:r>
            <a:fld id="{F1BC30E3-FFE5-4B91-AA19-87A149EBB9EE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A35E0D4-20B7-4F14-A771-98C337B8E5E0}"/>
              </a:ext>
            </a:extLst>
          </p:cNvPr>
          <p:cNvGrpSpPr/>
          <p:nvPr userDrawn="1"/>
        </p:nvGrpSpPr>
        <p:grpSpPr>
          <a:xfrm>
            <a:off x="9012727" y="6323130"/>
            <a:ext cx="403769" cy="413617"/>
            <a:chOff x="7728472" y="3417478"/>
            <a:chExt cx="781050" cy="800100"/>
          </a:xfrm>
        </p:grpSpPr>
        <p:sp>
          <p:nvSpPr>
            <p:cNvPr id="15" name="Freeform: Shape 70">
              <a:extLst>
                <a:ext uri="{FF2B5EF4-FFF2-40B4-BE49-F238E27FC236}">
                  <a16:creationId xmlns:a16="http://schemas.microsoft.com/office/drawing/2014/main" id="{1478466C-9D8F-4429-AC4C-6F91A51EE91F}"/>
                </a:ext>
              </a:extLst>
            </p:cNvPr>
            <p:cNvSpPr/>
            <p:nvPr/>
          </p:nvSpPr>
          <p:spPr>
            <a:xfrm>
              <a:off x="7728472" y="3417478"/>
              <a:ext cx="781050" cy="295275"/>
            </a:xfrm>
            <a:custGeom>
              <a:avLst/>
              <a:gdLst>
                <a:gd name="connsiteX0" fmla="*/ 779621 w 781050"/>
                <a:gd name="connsiteY0" fmla="*/ 7144 h 295275"/>
                <a:gd name="connsiteX1" fmla="*/ 7144 w 781050"/>
                <a:gd name="connsiteY1" fmla="*/ 289084 h 295275"/>
                <a:gd name="connsiteX2" fmla="*/ 779621 w 781050"/>
                <a:gd name="connsiteY2" fmla="*/ 15287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050" h="295275">
                  <a:moveTo>
                    <a:pt x="779621" y="7144"/>
                  </a:moveTo>
                  <a:lnTo>
                    <a:pt x="7144" y="289084"/>
                  </a:lnTo>
                  <a:lnTo>
                    <a:pt x="779621" y="152876"/>
                  </a:lnTo>
                  <a:close/>
                </a:path>
              </a:pathLst>
            </a:custGeom>
            <a:solidFill>
              <a:srgbClr val="FFE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" name="Freeform: Shape 78">
              <a:extLst>
                <a:ext uri="{FF2B5EF4-FFF2-40B4-BE49-F238E27FC236}">
                  <a16:creationId xmlns:a16="http://schemas.microsoft.com/office/drawing/2014/main" id="{C291858E-03E3-4865-B353-8770ED85D88A}"/>
                </a:ext>
              </a:extLst>
            </p:cNvPr>
            <p:cNvSpPr/>
            <p:nvPr/>
          </p:nvSpPr>
          <p:spPr>
            <a:xfrm>
              <a:off x="7736092" y="3817528"/>
              <a:ext cx="323850" cy="400050"/>
            </a:xfrm>
            <a:custGeom>
              <a:avLst/>
              <a:gdLst>
                <a:gd name="connsiteX0" fmla="*/ 124301 w 323850"/>
                <a:gd name="connsiteY0" fmla="*/ 243364 h 400050"/>
                <a:gd name="connsiteX1" fmla="*/ 266224 w 323850"/>
                <a:gd name="connsiteY1" fmla="*/ 243364 h 400050"/>
                <a:gd name="connsiteX2" fmla="*/ 266224 w 323850"/>
                <a:gd name="connsiteY2" fmla="*/ 161449 h 400050"/>
                <a:gd name="connsiteX3" fmla="*/ 124301 w 323850"/>
                <a:gd name="connsiteY3" fmla="*/ 161449 h 400050"/>
                <a:gd name="connsiteX4" fmla="*/ 124301 w 323850"/>
                <a:gd name="connsiteY4" fmla="*/ 96679 h 400050"/>
                <a:gd name="connsiteX5" fmla="*/ 280511 w 323850"/>
                <a:gd name="connsiteY5" fmla="*/ 96679 h 400050"/>
                <a:gd name="connsiteX6" fmla="*/ 229076 w 323850"/>
                <a:gd name="connsiteY6" fmla="*/ 7144 h 400050"/>
                <a:gd name="connsiteX7" fmla="*/ 7144 w 323850"/>
                <a:gd name="connsiteY7" fmla="*/ 7144 h 400050"/>
                <a:gd name="connsiteX8" fmla="*/ 7144 w 323850"/>
                <a:gd name="connsiteY8" fmla="*/ 397669 h 400050"/>
                <a:gd name="connsiteX9" fmla="*/ 320516 w 323850"/>
                <a:gd name="connsiteY9" fmla="*/ 397669 h 400050"/>
                <a:gd name="connsiteX10" fmla="*/ 320516 w 323850"/>
                <a:gd name="connsiteY10" fmla="*/ 307181 h 400050"/>
                <a:gd name="connsiteX11" fmla="*/ 124301 w 323850"/>
                <a:gd name="connsiteY11" fmla="*/ 30718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400050">
                  <a:moveTo>
                    <a:pt x="124301" y="243364"/>
                  </a:moveTo>
                  <a:lnTo>
                    <a:pt x="266224" y="243364"/>
                  </a:lnTo>
                  <a:lnTo>
                    <a:pt x="266224" y="161449"/>
                  </a:lnTo>
                  <a:lnTo>
                    <a:pt x="124301" y="161449"/>
                  </a:lnTo>
                  <a:lnTo>
                    <a:pt x="124301" y="96679"/>
                  </a:lnTo>
                  <a:lnTo>
                    <a:pt x="280511" y="96679"/>
                  </a:lnTo>
                  <a:lnTo>
                    <a:pt x="229076" y="7144"/>
                  </a:lnTo>
                  <a:lnTo>
                    <a:pt x="7144" y="7144"/>
                  </a:lnTo>
                  <a:lnTo>
                    <a:pt x="7144" y="397669"/>
                  </a:lnTo>
                  <a:lnTo>
                    <a:pt x="320516" y="397669"/>
                  </a:lnTo>
                  <a:lnTo>
                    <a:pt x="320516" y="307181"/>
                  </a:lnTo>
                  <a:lnTo>
                    <a:pt x="124301" y="307181"/>
                  </a:lnTo>
                  <a:close/>
                </a:path>
              </a:pathLst>
            </a:custGeom>
            <a:solidFill>
              <a:srgbClr val="181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" name="Freeform: Shape 79">
              <a:extLst>
                <a:ext uri="{FF2B5EF4-FFF2-40B4-BE49-F238E27FC236}">
                  <a16:creationId xmlns:a16="http://schemas.microsoft.com/office/drawing/2014/main" id="{61F79EAC-79DB-4094-8008-99E479CAACD7}"/>
                </a:ext>
              </a:extLst>
            </p:cNvPr>
            <p:cNvSpPr/>
            <p:nvPr/>
          </p:nvSpPr>
          <p:spPr>
            <a:xfrm>
              <a:off x="7995172" y="3817528"/>
              <a:ext cx="400050" cy="400050"/>
            </a:xfrm>
            <a:custGeom>
              <a:avLst/>
              <a:gdLst>
                <a:gd name="connsiteX0" fmla="*/ 269081 w 400050"/>
                <a:gd name="connsiteY0" fmla="*/ 7144 h 400050"/>
                <a:gd name="connsiteX1" fmla="*/ 202406 w 400050"/>
                <a:gd name="connsiteY1" fmla="*/ 133826 h 400050"/>
                <a:gd name="connsiteX2" fmla="*/ 136684 w 400050"/>
                <a:gd name="connsiteY2" fmla="*/ 7144 h 400050"/>
                <a:gd name="connsiteX3" fmla="*/ 7144 w 400050"/>
                <a:gd name="connsiteY3" fmla="*/ 7144 h 400050"/>
                <a:gd name="connsiteX4" fmla="*/ 143351 w 400050"/>
                <a:gd name="connsiteY4" fmla="*/ 243364 h 400050"/>
                <a:gd name="connsiteX5" fmla="*/ 143351 w 400050"/>
                <a:gd name="connsiteY5" fmla="*/ 397669 h 400050"/>
                <a:gd name="connsiteX6" fmla="*/ 260509 w 400050"/>
                <a:gd name="connsiteY6" fmla="*/ 397669 h 400050"/>
                <a:gd name="connsiteX7" fmla="*/ 260509 w 400050"/>
                <a:gd name="connsiteY7" fmla="*/ 243364 h 400050"/>
                <a:gd name="connsiteX8" fmla="*/ 396716 w 400050"/>
                <a:gd name="connsiteY8" fmla="*/ 714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400050">
                  <a:moveTo>
                    <a:pt x="269081" y="7144"/>
                  </a:moveTo>
                  <a:lnTo>
                    <a:pt x="202406" y="133826"/>
                  </a:lnTo>
                  <a:lnTo>
                    <a:pt x="136684" y="7144"/>
                  </a:lnTo>
                  <a:lnTo>
                    <a:pt x="7144" y="7144"/>
                  </a:lnTo>
                  <a:lnTo>
                    <a:pt x="143351" y="243364"/>
                  </a:lnTo>
                  <a:lnTo>
                    <a:pt x="143351" y="397669"/>
                  </a:lnTo>
                  <a:lnTo>
                    <a:pt x="260509" y="397669"/>
                  </a:lnTo>
                  <a:lnTo>
                    <a:pt x="260509" y="243364"/>
                  </a:lnTo>
                  <a:lnTo>
                    <a:pt x="396716" y="7144"/>
                  </a:lnTo>
                  <a:close/>
                </a:path>
              </a:pathLst>
            </a:custGeom>
            <a:solidFill>
              <a:srgbClr val="181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9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84" r:id="rId15"/>
    <p:sldLayoutId id="2147483886" r:id="rId16"/>
    <p:sldLayoutId id="2147483865" r:id="rId17"/>
    <p:sldLayoutId id="2147483867" r:id="rId18"/>
    <p:sldLayoutId id="2147483868" r:id="rId19"/>
    <p:sldLayoutId id="2147483875" r:id="rId20"/>
    <p:sldLayoutId id="2147483890" r:id="rId21"/>
    <p:sldLayoutId id="2147483891" r:id="rId22"/>
    <p:sldLayoutId id="2147483876" r:id="rId23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7A98F38-74C5-4BB2-AF77-A9C45F1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07" y="325170"/>
            <a:ext cx="9205888" cy="584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altLang="ko-KR"/>
              <a:t>Click to edit Master title style</a:t>
            </a:r>
            <a:endParaRPr lang="en-GB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ABA20D3-58BA-4071-AE32-E3D592EC70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5219" y="6277657"/>
            <a:ext cx="9248941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8195C4A8-68C1-4973-A90C-C24DE12BF2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5220" y="888009"/>
            <a:ext cx="9224175" cy="3759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8EABFE59-B0B3-4F11-81B1-F787BC7F3F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92638" y="6543362"/>
            <a:ext cx="7207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>
              <a:spcBef>
                <a:spcPct val="0"/>
              </a:spcBef>
              <a:buSzTx/>
              <a:buFontTx/>
              <a:buNone/>
              <a:defRPr/>
            </a:pPr>
            <a:r>
              <a:rPr lang="en-US" altLang="ko-KR" sz="1000" b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Page </a:t>
            </a:r>
            <a:fld id="{597D771D-878F-4026-A070-35F4F95877ED}" type="slidenum">
              <a:rPr lang="ko-KR" altLang="en-US" sz="1000" b="0" smtClean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pPr algn="ctr">
                <a:spcBef>
                  <a:spcPct val="0"/>
                </a:spcBef>
                <a:buSzTx/>
                <a:buFontTx/>
                <a:buNone/>
                <a:defRPr/>
              </a:pPr>
              <a:t>‹#›</a:t>
            </a:fld>
            <a:endParaRPr lang="en-US" altLang="ko-KR" sz="1000" b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35" name="Group 47">
            <a:extLst>
              <a:ext uri="{FF2B5EF4-FFF2-40B4-BE49-F238E27FC236}">
                <a16:creationId xmlns:a16="http://schemas.microsoft.com/office/drawing/2014/main" id="{9D72F35C-CB54-4E58-8730-4E8E781E2FB8}"/>
              </a:ext>
            </a:extLst>
          </p:cNvPr>
          <p:cNvGrpSpPr/>
          <p:nvPr userDrawn="1"/>
        </p:nvGrpSpPr>
        <p:grpSpPr>
          <a:xfrm>
            <a:off x="9227611" y="6431279"/>
            <a:ext cx="308933" cy="308933"/>
            <a:chOff x="1543109" y="3268776"/>
            <a:chExt cx="772763" cy="789430"/>
          </a:xfrm>
        </p:grpSpPr>
        <p:grpSp>
          <p:nvGrpSpPr>
            <p:cNvPr id="36" name="Graphic 1">
              <a:extLst>
                <a:ext uri="{FF2B5EF4-FFF2-40B4-BE49-F238E27FC236}">
                  <a16:creationId xmlns:a16="http://schemas.microsoft.com/office/drawing/2014/main" id="{44D49DCD-7C77-417A-B7A1-3CE82267A62C}"/>
                </a:ext>
              </a:extLst>
            </p:cNvPr>
            <p:cNvGrpSpPr/>
            <p:nvPr/>
          </p:nvGrpSpPr>
          <p:grpSpPr>
            <a:xfrm>
              <a:off x="1550729" y="3668063"/>
              <a:ext cx="646747" cy="389667"/>
              <a:chOff x="1550729" y="3668063"/>
              <a:chExt cx="646747" cy="389667"/>
            </a:xfrm>
            <a:solidFill>
              <a:srgbClr val="181D29"/>
            </a:solidFill>
          </p:grpSpPr>
          <p:sp>
            <p:nvSpPr>
              <p:cNvPr id="41" name="Freeform: Shape 53">
                <a:extLst>
                  <a:ext uri="{FF2B5EF4-FFF2-40B4-BE49-F238E27FC236}">
                    <a16:creationId xmlns:a16="http://schemas.microsoft.com/office/drawing/2014/main" id="{650D205A-F970-4CE6-8481-CF24DE983B45}"/>
                  </a:ext>
                </a:extLst>
              </p:cNvPr>
              <p:cNvSpPr/>
              <p:nvPr/>
            </p:nvSpPr>
            <p:spPr>
              <a:xfrm>
                <a:off x="1550729" y="3668063"/>
                <a:ext cx="311753" cy="389667"/>
              </a:xfrm>
              <a:custGeom>
                <a:avLst/>
                <a:gdLst>
                  <a:gd name="connsiteX0" fmla="*/ 116872 w 311753"/>
                  <a:gd name="connsiteY0" fmla="*/ 235744 h 389667"/>
                  <a:gd name="connsiteX1" fmla="*/ 257747 w 311753"/>
                  <a:gd name="connsiteY1" fmla="*/ 235744 h 389667"/>
                  <a:gd name="connsiteX2" fmla="*/ 257747 w 311753"/>
                  <a:gd name="connsiteY2" fmla="*/ 153924 h 389667"/>
                  <a:gd name="connsiteX3" fmla="*/ 116872 w 311753"/>
                  <a:gd name="connsiteY3" fmla="*/ 153924 h 389667"/>
                  <a:gd name="connsiteX4" fmla="*/ 116872 w 311753"/>
                  <a:gd name="connsiteY4" fmla="*/ 89630 h 389667"/>
                  <a:gd name="connsiteX5" fmla="*/ 272701 w 311753"/>
                  <a:gd name="connsiteY5" fmla="*/ 89630 h 389667"/>
                  <a:gd name="connsiteX6" fmla="*/ 220980 w 311753"/>
                  <a:gd name="connsiteY6" fmla="*/ 0 h 389667"/>
                  <a:gd name="connsiteX7" fmla="*/ 0 w 311753"/>
                  <a:gd name="connsiteY7" fmla="*/ 0 h 389667"/>
                  <a:gd name="connsiteX8" fmla="*/ 0 w 311753"/>
                  <a:gd name="connsiteY8" fmla="*/ 389668 h 389667"/>
                  <a:gd name="connsiteX9" fmla="*/ 311753 w 311753"/>
                  <a:gd name="connsiteY9" fmla="*/ 389668 h 389667"/>
                  <a:gd name="connsiteX10" fmla="*/ 311753 w 311753"/>
                  <a:gd name="connsiteY10" fmla="*/ 300038 h 389667"/>
                  <a:gd name="connsiteX11" fmla="*/ 116872 w 311753"/>
                  <a:gd name="connsiteY11" fmla="*/ 300038 h 38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1753" h="389667">
                    <a:moveTo>
                      <a:pt x="116872" y="235744"/>
                    </a:moveTo>
                    <a:lnTo>
                      <a:pt x="257747" y="235744"/>
                    </a:lnTo>
                    <a:lnTo>
                      <a:pt x="257747" y="153924"/>
                    </a:lnTo>
                    <a:lnTo>
                      <a:pt x="116872" y="153924"/>
                    </a:lnTo>
                    <a:lnTo>
                      <a:pt x="116872" y="89630"/>
                    </a:lnTo>
                    <a:lnTo>
                      <a:pt x="272701" y="89630"/>
                    </a:lnTo>
                    <a:lnTo>
                      <a:pt x="220980" y="0"/>
                    </a:lnTo>
                    <a:lnTo>
                      <a:pt x="0" y="0"/>
                    </a:lnTo>
                    <a:lnTo>
                      <a:pt x="0" y="389668"/>
                    </a:lnTo>
                    <a:lnTo>
                      <a:pt x="311753" y="389668"/>
                    </a:lnTo>
                    <a:lnTo>
                      <a:pt x="311753" y="300038"/>
                    </a:lnTo>
                    <a:lnTo>
                      <a:pt x="116872" y="300038"/>
                    </a:lnTo>
                    <a:close/>
                  </a:path>
                </a:pathLst>
              </a:custGeom>
              <a:solidFill>
                <a:srgbClr val="181D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D7519B1-98FD-4177-B8D9-778C7075B5CE}"/>
                  </a:ext>
                </a:extLst>
              </p:cNvPr>
              <p:cNvSpPr/>
              <p:nvPr/>
            </p:nvSpPr>
            <p:spPr>
              <a:xfrm>
                <a:off x="1808475" y="3668063"/>
                <a:ext cx="389000" cy="389667"/>
              </a:xfrm>
              <a:custGeom>
                <a:avLst/>
                <a:gdLst>
                  <a:gd name="connsiteX0" fmla="*/ 261461 w 389000"/>
                  <a:gd name="connsiteY0" fmla="*/ 0 h 389667"/>
                  <a:gd name="connsiteX1" fmla="*/ 195263 w 389000"/>
                  <a:gd name="connsiteY1" fmla="*/ 127159 h 389667"/>
                  <a:gd name="connsiteX2" fmla="*/ 129159 w 389000"/>
                  <a:gd name="connsiteY2" fmla="*/ 0 h 389667"/>
                  <a:gd name="connsiteX3" fmla="*/ 0 w 389000"/>
                  <a:gd name="connsiteY3" fmla="*/ 0 h 389667"/>
                  <a:gd name="connsiteX4" fmla="*/ 136112 w 389000"/>
                  <a:gd name="connsiteY4" fmla="*/ 235744 h 389667"/>
                  <a:gd name="connsiteX5" fmla="*/ 136112 w 389000"/>
                  <a:gd name="connsiteY5" fmla="*/ 389668 h 389667"/>
                  <a:gd name="connsiteX6" fmla="*/ 252698 w 389000"/>
                  <a:gd name="connsiteY6" fmla="*/ 389668 h 389667"/>
                  <a:gd name="connsiteX7" fmla="*/ 252698 w 389000"/>
                  <a:gd name="connsiteY7" fmla="*/ 235744 h 389667"/>
                  <a:gd name="connsiteX8" fmla="*/ 389001 w 389000"/>
                  <a:gd name="connsiteY8" fmla="*/ 0 h 38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000" h="389667">
                    <a:moveTo>
                      <a:pt x="261461" y="0"/>
                    </a:moveTo>
                    <a:lnTo>
                      <a:pt x="195263" y="127159"/>
                    </a:lnTo>
                    <a:lnTo>
                      <a:pt x="129159" y="0"/>
                    </a:lnTo>
                    <a:lnTo>
                      <a:pt x="0" y="0"/>
                    </a:lnTo>
                    <a:lnTo>
                      <a:pt x="136112" y="235744"/>
                    </a:lnTo>
                    <a:lnTo>
                      <a:pt x="136112" y="389668"/>
                    </a:lnTo>
                    <a:lnTo>
                      <a:pt x="252698" y="389668"/>
                    </a:lnTo>
                    <a:lnTo>
                      <a:pt x="252698" y="235744"/>
                    </a:lnTo>
                    <a:lnTo>
                      <a:pt x="389001" y="0"/>
                    </a:lnTo>
                    <a:close/>
                  </a:path>
                </a:pathLst>
              </a:custGeom>
              <a:solidFill>
                <a:srgbClr val="181D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7" name="Graphic 1">
              <a:extLst>
                <a:ext uri="{FF2B5EF4-FFF2-40B4-BE49-F238E27FC236}">
                  <a16:creationId xmlns:a16="http://schemas.microsoft.com/office/drawing/2014/main" id="{AB7F73C2-A8E7-4B6C-9B20-4F3897642A33}"/>
                </a:ext>
              </a:extLst>
            </p:cNvPr>
            <p:cNvGrpSpPr/>
            <p:nvPr/>
          </p:nvGrpSpPr>
          <p:grpSpPr>
            <a:xfrm>
              <a:off x="1550729" y="3668063"/>
              <a:ext cx="647509" cy="390143"/>
              <a:chOff x="1550729" y="3668063"/>
              <a:chExt cx="647509" cy="390143"/>
            </a:xfrm>
            <a:solidFill>
              <a:srgbClr val="181D29"/>
            </a:solidFill>
          </p:grpSpPr>
          <p:sp>
            <p:nvSpPr>
              <p:cNvPr id="39" name="Freeform: Shape 51">
                <a:extLst>
                  <a:ext uri="{FF2B5EF4-FFF2-40B4-BE49-F238E27FC236}">
                    <a16:creationId xmlns:a16="http://schemas.microsoft.com/office/drawing/2014/main" id="{C210D63F-BC72-42F7-BCCB-5D723DF96A10}"/>
                  </a:ext>
                </a:extLst>
              </p:cNvPr>
              <p:cNvSpPr/>
              <p:nvPr/>
            </p:nvSpPr>
            <p:spPr>
              <a:xfrm>
                <a:off x="1550729" y="3668063"/>
                <a:ext cx="312134" cy="390143"/>
              </a:xfrm>
              <a:custGeom>
                <a:avLst/>
                <a:gdLst>
                  <a:gd name="connsiteX0" fmla="*/ 116967 w 312134"/>
                  <a:gd name="connsiteY0" fmla="*/ 236029 h 390143"/>
                  <a:gd name="connsiteX1" fmla="*/ 258128 w 312134"/>
                  <a:gd name="connsiteY1" fmla="*/ 236029 h 390143"/>
                  <a:gd name="connsiteX2" fmla="*/ 258128 w 312134"/>
                  <a:gd name="connsiteY2" fmla="*/ 154115 h 390143"/>
                  <a:gd name="connsiteX3" fmla="*/ 116967 w 312134"/>
                  <a:gd name="connsiteY3" fmla="*/ 154115 h 390143"/>
                  <a:gd name="connsiteX4" fmla="*/ 116967 w 312134"/>
                  <a:gd name="connsiteY4" fmla="*/ 89726 h 390143"/>
                  <a:gd name="connsiteX5" fmla="*/ 273082 w 312134"/>
                  <a:gd name="connsiteY5" fmla="*/ 89726 h 390143"/>
                  <a:gd name="connsiteX6" fmla="*/ 221266 w 312134"/>
                  <a:gd name="connsiteY6" fmla="*/ 0 h 390143"/>
                  <a:gd name="connsiteX7" fmla="*/ 0 w 312134"/>
                  <a:gd name="connsiteY7" fmla="*/ 0 h 390143"/>
                  <a:gd name="connsiteX8" fmla="*/ 0 w 312134"/>
                  <a:gd name="connsiteY8" fmla="*/ 390144 h 390143"/>
                  <a:gd name="connsiteX9" fmla="*/ 312134 w 312134"/>
                  <a:gd name="connsiteY9" fmla="*/ 390144 h 390143"/>
                  <a:gd name="connsiteX10" fmla="*/ 312134 w 312134"/>
                  <a:gd name="connsiteY10" fmla="*/ 300419 h 390143"/>
                  <a:gd name="connsiteX11" fmla="*/ 116967 w 312134"/>
                  <a:gd name="connsiteY11" fmla="*/ 300419 h 390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134" h="390143">
                    <a:moveTo>
                      <a:pt x="116967" y="236029"/>
                    </a:moveTo>
                    <a:lnTo>
                      <a:pt x="258128" y="236029"/>
                    </a:lnTo>
                    <a:lnTo>
                      <a:pt x="258128" y="154115"/>
                    </a:lnTo>
                    <a:lnTo>
                      <a:pt x="116967" y="154115"/>
                    </a:lnTo>
                    <a:lnTo>
                      <a:pt x="116967" y="89726"/>
                    </a:lnTo>
                    <a:lnTo>
                      <a:pt x="273082" y="89726"/>
                    </a:lnTo>
                    <a:lnTo>
                      <a:pt x="221266" y="0"/>
                    </a:lnTo>
                    <a:lnTo>
                      <a:pt x="0" y="0"/>
                    </a:lnTo>
                    <a:lnTo>
                      <a:pt x="0" y="390144"/>
                    </a:lnTo>
                    <a:lnTo>
                      <a:pt x="312134" y="390144"/>
                    </a:lnTo>
                    <a:lnTo>
                      <a:pt x="312134" y="300419"/>
                    </a:lnTo>
                    <a:lnTo>
                      <a:pt x="116967" y="300419"/>
                    </a:lnTo>
                    <a:close/>
                  </a:path>
                </a:pathLst>
              </a:custGeom>
              <a:solidFill>
                <a:srgbClr val="181D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Freeform: Shape 52">
                <a:extLst>
                  <a:ext uri="{FF2B5EF4-FFF2-40B4-BE49-F238E27FC236}">
                    <a16:creationId xmlns:a16="http://schemas.microsoft.com/office/drawing/2014/main" id="{B5FF2FEB-9C6C-4224-975D-992087C5D293}"/>
                  </a:ext>
                </a:extLst>
              </p:cNvPr>
              <p:cNvSpPr/>
              <p:nvPr/>
            </p:nvSpPr>
            <p:spPr>
              <a:xfrm>
                <a:off x="1808761" y="3668063"/>
                <a:ext cx="389477" cy="390143"/>
              </a:xfrm>
              <a:custGeom>
                <a:avLst/>
                <a:gdLst>
                  <a:gd name="connsiteX0" fmla="*/ 261842 w 389477"/>
                  <a:gd name="connsiteY0" fmla="*/ 0 h 390143"/>
                  <a:gd name="connsiteX1" fmla="*/ 195548 w 389477"/>
                  <a:gd name="connsiteY1" fmla="*/ 127349 h 390143"/>
                  <a:gd name="connsiteX2" fmla="*/ 129350 w 389477"/>
                  <a:gd name="connsiteY2" fmla="*/ 0 h 390143"/>
                  <a:gd name="connsiteX3" fmla="*/ 0 w 389477"/>
                  <a:gd name="connsiteY3" fmla="*/ 0 h 390143"/>
                  <a:gd name="connsiteX4" fmla="*/ 136303 w 389477"/>
                  <a:gd name="connsiteY4" fmla="*/ 236029 h 390143"/>
                  <a:gd name="connsiteX5" fmla="*/ 136303 w 389477"/>
                  <a:gd name="connsiteY5" fmla="*/ 390144 h 390143"/>
                  <a:gd name="connsiteX6" fmla="*/ 252984 w 389477"/>
                  <a:gd name="connsiteY6" fmla="*/ 390144 h 390143"/>
                  <a:gd name="connsiteX7" fmla="*/ 252984 w 389477"/>
                  <a:gd name="connsiteY7" fmla="*/ 236029 h 390143"/>
                  <a:gd name="connsiteX8" fmla="*/ 389477 w 389477"/>
                  <a:gd name="connsiteY8" fmla="*/ 0 h 390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477" h="390143">
                    <a:moveTo>
                      <a:pt x="261842" y="0"/>
                    </a:moveTo>
                    <a:lnTo>
                      <a:pt x="195548" y="127349"/>
                    </a:lnTo>
                    <a:lnTo>
                      <a:pt x="129350" y="0"/>
                    </a:lnTo>
                    <a:lnTo>
                      <a:pt x="0" y="0"/>
                    </a:lnTo>
                    <a:lnTo>
                      <a:pt x="136303" y="236029"/>
                    </a:lnTo>
                    <a:lnTo>
                      <a:pt x="136303" y="390144"/>
                    </a:lnTo>
                    <a:lnTo>
                      <a:pt x="252984" y="390144"/>
                    </a:lnTo>
                    <a:lnTo>
                      <a:pt x="252984" y="236029"/>
                    </a:lnTo>
                    <a:lnTo>
                      <a:pt x="389477" y="0"/>
                    </a:lnTo>
                    <a:close/>
                  </a:path>
                </a:pathLst>
              </a:custGeom>
              <a:solidFill>
                <a:srgbClr val="181D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" name="Freeform: Shape 50">
              <a:extLst>
                <a:ext uri="{FF2B5EF4-FFF2-40B4-BE49-F238E27FC236}">
                  <a16:creationId xmlns:a16="http://schemas.microsoft.com/office/drawing/2014/main" id="{17D0FBC3-FB58-4DCF-AC7C-73E1D38A7C79}"/>
                </a:ext>
              </a:extLst>
            </p:cNvPr>
            <p:cNvSpPr/>
            <p:nvPr/>
          </p:nvSpPr>
          <p:spPr>
            <a:xfrm>
              <a:off x="1543109" y="3268776"/>
              <a:ext cx="772763" cy="282035"/>
            </a:xfrm>
            <a:custGeom>
              <a:avLst/>
              <a:gdLst>
                <a:gd name="connsiteX0" fmla="*/ 772763 w 772763"/>
                <a:gd name="connsiteY0" fmla="*/ 0 h 282035"/>
                <a:gd name="connsiteX1" fmla="*/ 0 w 772763"/>
                <a:gd name="connsiteY1" fmla="*/ 282035 h 282035"/>
                <a:gd name="connsiteX2" fmla="*/ 772763 w 772763"/>
                <a:gd name="connsiteY2" fmla="*/ 145542 h 28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763" h="282035">
                  <a:moveTo>
                    <a:pt x="772763" y="0"/>
                  </a:moveTo>
                  <a:lnTo>
                    <a:pt x="0" y="282035"/>
                  </a:lnTo>
                  <a:lnTo>
                    <a:pt x="772763" y="145542"/>
                  </a:lnTo>
                  <a:close/>
                </a:path>
              </a:pathLst>
            </a:custGeom>
            <a:solidFill>
              <a:srgbClr val="FFD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3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iku.com/llm-mesh?_gl=1*13l6hka*_ga*NzExODA3NTUxLjE3MTcxNDU0OTU.*_ga_B3YXRYMY48*MTcxNzQ4MjkxOS44LjEuMTcxNzQ4MzUwMi42MC4wLjA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docs.llamaindex.ai/en/stable/" TargetMode="External"/><Relationship Id="rId4" Type="http://schemas.openxmlformats.org/officeDocument/2006/relationships/hyperlink" Target="https://python.langchain.com/docs/get_started/introdu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iku.com/llm-mesh?_gl=1*13l6hka*_ga*NzExODA3NTUxLjE3MTcxNDU0OTU.*_ga_B3YXRYMY48*MTcxNzQ4MjkxOS44LjEuMTcxNzQ4MzUwMi42MC4wLjA.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docs.llamaindex.ai/en/stable/" TargetMode="External"/><Relationship Id="rId4" Type="http://schemas.openxmlformats.org/officeDocument/2006/relationships/hyperlink" Target="https://python.langchain.com/docs/get_started/introdu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7F9FDFB-C051-401A-A1FA-8C3FDD711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rIns="0" anchor="ctr"/>
          <a:lstStyle/>
          <a:p>
            <a:pPr algn="l"/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j-cs"/>
              </a:rPr>
              <a:t>2024. 01</a:t>
            </a:r>
            <a:endParaRPr lang="ko-KR" altLang="en-US" sz="1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9481D7-FF17-4C4D-8A5B-0ED624834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/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ko-KR" sz="3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Dataiku</a:t>
            </a:r>
            <a:r>
              <a:rPr lang="ko-KR" altLang="en-US" sz="3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 조사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414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gray">
          <a:xfrm>
            <a:off x="495300" y="1196553"/>
            <a:ext cx="89154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88950" y="441325"/>
            <a:ext cx="8426450" cy="603250"/>
          </a:xfrm>
        </p:spPr>
        <p:txBody>
          <a:bodyPr/>
          <a:lstStyle/>
          <a:p>
            <a:r>
              <a:rPr lang="en-US" altLang="ko-KR" b="1" spc="-150" dirty="0">
                <a:latin typeface="+mn-ea"/>
                <a:ea typeface="+mn-ea"/>
              </a:rPr>
              <a:t>Table of Contents</a:t>
            </a:r>
            <a:endParaRPr lang="ko-KR" altLang="en-US" b="1" spc="-150" dirty="0">
              <a:latin typeface="+mn-ea"/>
              <a:ea typeface="+mn-ea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84993" y="1557338"/>
            <a:ext cx="7777225" cy="43843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en-US" altLang="ko-KR" sz="1600" spc="-150" dirty="0">
                <a:solidFill>
                  <a:srgbClr val="333333"/>
                </a:solidFill>
                <a:latin typeface="+mn-ea"/>
              </a:rPr>
              <a:t>Dataiku </a:t>
            </a:r>
            <a:r>
              <a:rPr lang="ko-KR" altLang="en-US" sz="1600" spc="-150" dirty="0">
                <a:solidFill>
                  <a:srgbClr val="333333"/>
                </a:solidFill>
                <a:latin typeface="+mn-ea"/>
              </a:rPr>
              <a:t>개요</a:t>
            </a:r>
            <a:endParaRPr lang="en-US" altLang="ko-KR" sz="1600" spc="-150" dirty="0">
              <a:solidFill>
                <a:srgbClr val="333333"/>
              </a:solidFill>
              <a:latin typeface="+mn-ea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defRPr/>
            </a:pPr>
            <a:r>
              <a:rPr lang="ko-KR" altLang="en-US" sz="1600" spc="-150" dirty="0">
                <a:solidFill>
                  <a:srgbClr val="333333"/>
                </a:solidFill>
                <a:latin typeface="+mn-ea"/>
              </a:rPr>
              <a:t>회사 일반 사항 </a:t>
            </a:r>
            <a:r>
              <a:rPr lang="en-US" altLang="ko-KR" sz="1600" spc="-150" dirty="0">
                <a:solidFill>
                  <a:srgbClr val="333333"/>
                </a:solidFill>
                <a:latin typeface="+mn-ea"/>
              </a:rPr>
              <a:t>/ </a:t>
            </a:r>
            <a:r>
              <a:rPr lang="ko-KR" altLang="en-US" sz="1600" spc="-150" dirty="0">
                <a:solidFill>
                  <a:srgbClr val="333333"/>
                </a:solidFill>
                <a:latin typeface="+mn-ea"/>
              </a:rPr>
              <a:t>솔루션 소개</a:t>
            </a:r>
            <a:endParaRPr lang="en-US" altLang="ko-KR" sz="1600" spc="-150" dirty="0">
              <a:solidFill>
                <a:srgbClr val="333333"/>
              </a:solidFill>
              <a:latin typeface="+mn-ea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defRPr/>
            </a:pPr>
            <a:endParaRPr lang="en-US" altLang="ko-KR" sz="1600" spc="-150" dirty="0">
              <a:solidFill>
                <a:srgbClr val="333333"/>
              </a:solidFill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en-US" altLang="ko-KR" sz="1600" spc="-150" dirty="0">
                <a:solidFill>
                  <a:srgbClr val="333333"/>
                </a:solidFill>
                <a:latin typeface="+mn-ea"/>
              </a:rPr>
              <a:t>Dataiku </a:t>
            </a:r>
            <a:r>
              <a:rPr lang="ko-KR" altLang="en-US" sz="1600" spc="-150" dirty="0">
                <a:solidFill>
                  <a:srgbClr val="333333"/>
                </a:solidFill>
                <a:latin typeface="+mn-ea"/>
              </a:rPr>
              <a:t>사용 사례</a:t>
            </a:r>
            <a:endParaRPr lang="en-US" altLang="ko-KR" sz="1600" spc="-150" dirty="0">
              <a:solidFill>
                <a:srgbClr val="333333"/>
              </a:solidFill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en-US" altLang="ko-KR" sz="1600" spc="-150" dirty="0">
                <a:solidFill>
                  <a:srgbClr val="333333"/>
                </a:solidFill>
                <a:latin typeface="+mn-ea"/>
              </a:rPr>
              <a:t>Dataiku vs. Palantir </a:t>
            </a:r>
            <a:r>
              <a:rPr lang="ko-KR" altLang="en-US" sz="1600" spc="-150" dirty="0">
                <a:solidFill>
                  <a:srgbClr val="333333"/>
                </a:solidFill>
                <a:latin typeface="+mn-ea"/>
              </a:rPr>
              <a:t>비교</a:t>
            </a:r>
            <a:endParaRPr lang="en-US" altLang="ko-KR" sz="1600" spc="-150" dirty="0">
              <a:solidFill>
                <a:srgbClr val="333333"/>
              </a:solidFill>
              <a:latin typeface="+mn-ea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defRPr/>
            </a:pPr>
            <a:r>
              <a:rPr lang="en-US" altLang="ko-KR" sz="1600" spc="-150" dirty="0">
                <a:solidFill>
                  <a:srgbClr val="333333"/>
                </a:solidFill>
                <a:latin typeface="+mn-ea"/>
              </a:rPr>
              <a:t>Use purpose Dataiku (Enterprise AI) vs. Palantir (Foundry) – Foundry is for workflow automation with data integration and data pipeline formation with ontology and application DIY development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defRPr/>
            </a:pPr>
            <a:r>
              <a:rPr lang="en-US" altLang="ko-KR" sz="1600" spc="-150" dirty="0">
                <a:solidFill>
                  <a:srgbClr val="333333"/>
                </a:solidFill>
                <a:latin typeface="+mn-ea"/>
              </a:rPr>
              <a:t>Gartner and Forrester Rating/Review + Magic Quadrant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defRPr/>
            </a:pPr>
            <a:endParaRPr lang="en-US" altLang="ko-KR" sz="1600" spc="-150" dirty="0">
              <a:solidFill>
                <a:srgbClr val="333333"/>
              </a:solidFill>
              <a:latin typeface="+mn-ea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defRPr/>
            </a:pPr>
            <a:endParaRPr lang="en-US" altLang="ko-KR" sz="1600" spc="-150" dirty="0">
              <a:solidFill>
                <a:srgbClr val="333333"/>
              </a:solidFill>
              <a:latin typeface="+mn-ea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rabicPeriod"/>
              <a:defRPr/>
            </a:pPr>
            <a:r>
              <a:rPr lang="en-US" altLang="ko-KR" sz="1600" spc="-150" dirty="0">
                <a:solidFill>
                  <a:srgbClr val="333333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39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  <a:ea typeface="+mn-ea"/>
              </a:rPr>
              <a:t>1.1 – Dataiku</a:t>
            </a:r>
            <a:r>
              <a:rPr lang="ko-KR" altLang="en-US" sz="2000" dirty="0">
                <a:latin typeface="+mn-ea"/>
                <a:ea typeface="+mn-ea"/>
              </a:rPr>
              <a:t>라는</a:t>
            </a:r>
            <a:r>
              <a:rPr lang="en-US" altLang="ko-KR" sz="2000" dirty="0">
                <a:latin typeface="+mn-ea"/>
                <a:ea typeface="+mn-ea"/>
              </a:rPr>
              <a:t>?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81673749-62C5-9499-3F73-77347C305D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Dataiku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4BD329-5CE3-C9BC-3E8F-4A433AA39C2B}"/>
              </a:ext>
            </a:extLst>
          </p:cNvPr>
          <p:cNvSpPr txBox="1"/>
          <p:nvPr/>
        </p:nvSpPr>
        <p:spPr>
          <a:xfrm>
            <a:off x="529243" y="1033885"/>
            <a:ext cx="8887807" cy="25237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atinLnBrk="1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Governing Sample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286C0-CCCD-F9ED-CE84-1821881952E0}"/>
              </a:ext>
            </a:extLst>
          </p:cNvPr>
          <p:cNvSpPr txBox="1"/>
          <p:nvPr/>
        </p:nvSpPr>
        <p:spPr>
          <a:xfrm>
            <a:off x="539673" y="1710303"/>
            <a:ext cx="4347290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Dataiku </a:t>
            </a:r>
            <a:r>
              <a:rPr lang="ko-KR" altLang="en-US" sz="1200" b="1" dirty="0">
                <a:solidFill>
                  <a:schemeClr val="bg1"/>
                </a:solidFill>
              </a:rPr>
              <a:t>일반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A934E-69B7-88C7-BD90-05FCBA890D30}"/>
              </a:ext>
            </a:extLst>
          </p:cNvPr>
          <p:cNvSpPr txBox="1"/>
          <p:nvPr/>
        </p:nvSpPr>
        <p:spPr>
          <a:xfrm>
            <a:off x="5043128" y="1698719"/>
            <a:ext cx="4347290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Dataiku </a:t>
            </a:r>
            <a:r>
              <a:rPr lang="ko-KR" altLang="en-US" sz="1200" b="1" dirty="0">
                <a:solidFill>
                  <a:schemeClr val="bg1"/>
                </a:solidFill>
              </a:rPr>
              <a:t>솔루션</a:t>
            </a:r>
          </a:p>
        </p:txBody>
      </p:sp>
    </p:spTree>
    <p:extLst>
      <p:ext uri="{BB962C8B-B14F-4D97-AF65-F5344CB8AC3E}">
        <p14:creationId xmlns:p14="http://schemas.microsoft.com/office/powerpoint/2010/main" val="25781509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  <a:ea typeface="+mn-ea"/>
              </a:rPr>
              <a:t>1.1 – Dataiku vs. Palantir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81673749-62C5-9499-3F73-77347C305D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Dataiku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4BD329-5CE3-C9BC-3E8F-4A433AA39C2B}"/>
              </a:ext>
            </a:extLst>
          </p:cNvPr>
          <p:cNvSpPr txBox="1"/>
          <p:nvPr/>
        </p:nvSpPr>
        <p:spPr>
          <a:xfrm>
            <a:off x="529243" y="1033885"/>
            <a:ext cx="8887807" cy="25237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atinLnBrk="1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Governing Sample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286C0-CCCD-F9ED-CE84-1821881952E0}"/>
              </a:ext>
            </a:extLst>
          </p:cNvPr>
          <p:cNvSpPr txBox="1"/>
          <p:nvPr/>
        </p:nvSpPr>
        <p:spPr>
          <a:xfrm>
            <a:off x="539673" y="1710303"/>
            <a:ext cx="4347290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Dataiku </a:t>
            </a:r>
            <a:r>
              <a:rPr lang="ko-KR" altLang="en-US" sz="1200" b="1" dirty="0">
                <a:solidFill>
                  <a:schemeClr val="bg1"/>
                </a:solidFill>
              </a:rPr>
              <a:t>일반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A934E-69B7-88C7-BD90-05FCBA890D30}"/>
              </a:ext>
            </a:extLst>
          </p:cNvPr>
          <p:cNvSpPr txBox="1"/>
          <p:nvPr/>
        </p:nvSpPr>
        <p:spPr>
          <a:xfrm>
            <a:off x="5043128" y="1698719"/>
            <a:ext cx="4347290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Dataiku </a:t>
            </a:r>
            <a:r>
              <a:rPr lang="ko-KR" altLang="en-US" sz="1200" b="1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8CFF3-D0A5-243E-2BCB-FE72BC6429FC}"/>
              </a:ext>
            </a:extLst>
          </p:cNvPr>
          <p:cNvSpPr txBox="1"/>
          <p:nvPr/>
        </p:nvSpPr>
        <p:spPr>
          <a:xfrm>
            <a:off x="539673" y="2083351"/>
            <a:ext cx="4341890" cy="81868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altLang="ko-KR" sz="1200" dirty="0">
                <a:solidFill>
                  <a:schemeClr val="bg1"/>
                </a:solidFill>
              </a:rPr>
              <a:t>Dataiku</a:t>
            </a:r>
            <a:r>
              <a:rPr lang="ko-KR" altLang="en-US" sz="1200" dirty="0">
                <a:solidFill>
                  <a:schemeClr val="bg1"/>
                </a:solidFill>
              </a:rPr>
              <a:t>는 내부 데이터 기반으로 </a:t>
            </a:r>
            <a:r>
              <a:rPr lang="en-US" altLang="ko-KR" sz="1200" dirty="0">
                <a:solidFill>
                  <a:schemeClr val="bg1"/>
                </a:solidFill>
              </a:rPr>
              <a:t>RAG (Retrieval Augmented Generation) LLM </a:t>
            </a:r>
            <a:r>
              <a:rPr lang="ko-KR" altLang="en-US" sz="1200" dirty="0">
                <a:solidFill>
                  <a:schemeClr val="bg1"/>
                </a:solidFill>
              </a:rPr>
              <a:t>모델을 학습 및 개발하는 솔루션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(data transformation)</a:t>
            </a:r>
            <a:r>
              <a:rPr lang="ko-KR" altLang="en-US" sz="1200" dirty="0">
                <a:solidFill>
                  <a:schemeClr val="bg1"/>
                </a:solidFill>
              </a:rPr>
              <a:t> 및 </a:t>
            </a:r>
            <a:r>
              <a:rPr lang="en-US" altLang="ko-KR" sz="1200" dirty="0">
                <a:solidFill>
                  <a:schemeClr val="bg1"/>
                </a:solidFill>
              </a:rPr>
              <a:t>AI </a:t>
            </a:r>
            <a:r>
              <a:rPr lang="ko-KR" altLang="en-US" sz="1200" dirty="0">
                <a:solidFill>
                  <a:schemeClr val="bg1"/>
                </a:solidFill>
              </a:rPr>
              <a:t>학습에 집중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62A35-0DDF-DB0A-44DF-E0F3C566600F}"/>
              </a:ext>
            </a:extLst>
          </p:cNvPr>
          <p:cNvSpPr txBox="1"/>
          <p:nvPr/>
        </p:nvSpPr>
        <p:spPr>
          <a:xfrm>
            <a:off x="5069761" y="1987302"/>
            <a:ext cx="4347290" cy="74174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altLang="ko-KR" sz="1200" dirty="0">
                <a:solidFill>
                  <a:schemeClr val="bg1"/>
                </a:solidFill>
              </a:rPr>
              <a:t>Palantir</a:t>
            </a:r>
            <a:r>
              <a:rPr lang="ko-KR" altLang="en-US" sz="1200" dirty="0">
                <a:solidFill>
                  <a:schemeClr val="bg1"/>
                </a:solidFill>
              </a:rPr>
              <a:t>는 내부 데이터 기반으로 </a:t>
            </a:r>
            <a:r>
              <a:rPr lang="en-US" altLang="ko-KR" sz="1200" dirty="0">
                <a:solidFill>
                  <a:schemeClr val="bg1"/>
                </a:solidFill>
              </a:rPr>
              <a:t>Workflow (business) </a:t>
            </a:r>
            <a:r>
              <a:rPr lang="ko-KR" altLang="en-US" sz="1200" dirty="0">
                <a:solidFill>
                  <a:schemeClr val="bg1"/>
                </a:solidFill>
              </a:rPr>
              <a:t>프로세스 자동화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GenAI</a:t>
            </a:r>
            <a:r>
              <a:rPr lang="ko-KR" altLang="en-US" sz="1200" dirty="0">
                <a:solidFill>
                  <a:schemeClr val="bg1"/>
                </a:solidFill>
              </a:rPr>
              <a:t>로 </a:t>
            </a:r>
            <a:r>
              <a:rPr lang="en-US" altLang="ko-KR" sz="1200" dirty="0">
                <a:solidFill>
                  <a:schemeClr val="bg1"/>
                </a:solidFill>
              </a:rPr>
              <a:t>no-code/no-command </a:t>
            </a:r>
            <a:r>
              <a:rPr lang="ko-KR" altLang="en-US" sz="1200" dirty="0">
                <a:solidFill>
                  <a:schemeClr val="bg1"/>
                </a:solidFill>
              </a:rPr>
              <a:t>지원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altLang="ko-KR" sz="1200" dirty="0">
                <a:solidFill>
                  <a:schemeClr val="bg1"/>
                </a:solidFill>
              </a:rPr>
              <a:t>- Workflow pipeline </a:t>
            </a:r>
            <a:r>
              <a:rPr lang="ko-KR" altLang="en-US" sz="1200" dirty="0">
                <a:solidFill>
                  <a:schemeClr val="bg1"/>
                </a:solidFill>
              </a:rPr>
              <a:t>및 관리 페이지 </a:t>
            </a:r>
            <a:r>
              <a:rPr lang="en-US" altLang="ko-KR" sz="1200" dirty="0">
                <a:solidFill>
                  <a:schemeClr val="bg1"/>
                </a:solidFill>
              </a:rPr>
              <a:t>application </a:t>
            </a:r>
            <a:r>
              <a:rPr lang="ko-KR" altLang="en-US" sz="1200" dirty="0">
                <a:solidFill>
                  <a:schemeClr val="bg1"/>
                </a:solidFill>
              </a:rPr>
              <a:t>시각화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개발에 집중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B9F98-803A-943A-9CAF-88036135DBF5}"/>
              </a:ext>
            </a:extLst>
          </p:cNvPr>
          <p:cNvSpPr txBox="1"/>
          <p:nvPr/>
        </p:nvSpPr>
        <p:spPr>
          <a:xfrm>
            <a:off x="2477328" y="1859340"/>
            <a:ext cx="4954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SourceSansPro"/>
              </a:rPr>
              <a:t>Implement a baseline RAG pipeline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SourceSansPro"/>
              </a:rPr>
              <a:t>Improve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 it using Dataiku's </a:t>
            </a:r>
            <a:r>
              <a:rPr lang="en-US" altLang="ko-KR" b="0" i="0" u="none" strike="noStrike" dirty="0">
                <a:solidFill>
                  <a:srgbClr val="0088CC"/>
                </a:solidFill>
                <a:effectLst/>
                <a:latin typeface="SourceSansPro"/>
                <a:hlinkClick r:id="rId3" tooltip="LLM Mesh"/>
              </a:rPr>
              <a:t>LLM Mesh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, in combination with </a:t>
            </a:r>
            <a:r>
              <a:rPr lang="en-US" altLang="ko-KR" b="0" i="0" u="none" strike="noStrike" dirty="0">
                <a:solidFill>
                  <a:srgbClr val="0088CC"/>
                </a:solidFill>
                <a:effectLst/>
                <a:latin typeface="SourceSansPro"/>
                <a:hlinkClick r:id="rId4" tooltip="LangChain"/>
              </a:rPr>
              <a:t>LangChain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 or </a:t>
            </a:r>
            <a:r>
              <a:rPr lang="en-US" altLang="ko-KR" b="0" i="0" u="none" strike="noStrike" dirty="0" err="1">
                <a:solidFill>
                  <a:srgbClr val="0088CC"/>
                </a:solidFill>
                <a:effectLst/>
                <a:latin typeface="SourceSansPro"/>
                <a:hlinkClick r:id="rId5" tooltip="LlamaIndex"/>
              </a:rPr>
              <a:t>LlamaIndex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SourceSansPro"/>
              </a:rPr>
              <a:t>Manually evaluate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 a RAG pipeline;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Compute various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SansPro"/>
              </a:rPr>
              <a:t>automated metrics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 for a RAG pipeline;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SourceSansPro"/>
              </a:rPr>
              <a:t>Visualize the answers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 generated by of a RAG pipeline, along with its automated evaluation results;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Generate a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SansPro"/>
              </a:rPr>
              <a:t>synthetic test dataset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Incorporate the RAG pipeline in a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SansPro"/>
              </a:rPr>
              <a:t>basic web app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Sans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773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  <a:ea typeface="+mn-ea"/>
              </a:rPr>
              <a:t>1.1 – Dataiku vs. Palantir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81673749-62C5-9499-3F73-77347C305D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Dataiku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4BD329-5CE3-C9BC-3E8F-4A433AA39C2B}"/>
              </a:ext>
            </a:extLst>
          </p:cNvPr>
          <p:cNvSpPr txBox="1"/>
          <p:nvPr/>
        </p:nvSpPr>
        <p:spPr>
          <a:xfrm>
            <a:off x="529243" y="1033885"/>
            <a:ext cx="8887807" cy="25237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atinLnBrk="1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Governing Sample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286C0-CCCD-F9ED-CE84-1821881952E0}"/>
              </a:ext>
            </a:extLst>
          </p:cNvPr>
          <p:cNvSpPr txBox="1"/>
          <p:nvPr/>
        </p:nvSpPr>
        <p:spPr>
          <a:xfrm>
            <a:off x="539673" y="1710303"/>
            <a:ext cx="4347290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Dataiku </a:t>
            </a:r>
            <a:r>
              <a:rPr lang="ko-KR" altLang="en-US" sz="1200" b="1" dirty="0">
                <a:solidFill>
                  <a:schemeClr val="bg1"/>
                </a:solidFill>
              </a:rPr>
              <a:t>일반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A934E-69B7-88C7-BD90-05FCBA890D30}"/>
              </a:ext>
            </a:extLst>
          </p:cNvPr>
          <p:cNvSpPr txBox="1"/>
          <p:nvPr/>
        </p:nvSpPr>
        <p:spPr>
          <a:xfrm>
            <a:off x="5043128" y="1698719"/>
            <a:ext cx="4347290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Dataiku </a:t>
            </a:r>
            <a:r>
              <a:rPr lang="ko-KR" altLang="en-US" sz="1200" b="1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B9F98-803A-943A-9CAF-88036135DBF5}"/>
              </a:ext>
            </a:extLst>
          </p:cNvPr>
          <p:cNvSpPr txBox="1"/>
          <p:nvPr/>
        </p:nvSpPr>
        <p:spPr>
          <a:xfrm>
            <a:off x="877128" y="3091792"/>
            <a:ext cx="495465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50" b="1" i="0" dirty="0">
                <a:solidFill>
                  <a:srgbClr val="333333"/>
                </a:solidFill>
                <a:effectLst/>
                <a:latin typeface="+mn-ea"/>
              </a:rPr>
              <a:t>Implement a baseline RAG pipeline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50" b="1" i="0" dirty="0">
                <a:solidFill>
                  <a:srgbClr val="333333"/>
                </a:solidFill>
                <a:effectLst/>
                <a:latin typeface="+mn-ea"/>
              </a:rPr>
              <a:t>Improve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 it using Dataiku's </a:t>
            </a:r>
            <a:r>
              <a:rPr lang="en-US" altLang="ko-KR" sz="1050" b="0" i="0" u="none" strike="noStrike" dirty="0">
                <a:solidFill>
                  <a:srgbClr val="0088CC"/>
                </a:solidFill>
                <a:effectLst/>
                <a:latin typeface="+mn-ea"/>
                <a:hlinkClick r:id="rId3" tooltip="LLM Mesh"/>
              </a:rPr>
              <a:t>LLM Mesh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, in combination with </a:t>
            </a:r>
            <a:r>
              <a:rPr lang="en-US" altLang="ko-KR" sz="1050" b="0" i="0" u="none" strike="noStrike" dirty="0">
                <a:solidFill>
                  <a:srgbClr val="0088CC"/>
                </a:solidFill>
                <a:effectLst/>
                <a:latin typeface="+mn-ea"/>
                <a:hlinkClick r:id="rId4" tooltip="LangChain"/>
              </a:rPr>
              <a:t>LangChain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 or </a:t>
            </a:r>
            <a:r>
              <a:rPr lang="en-US" altLang="ko-KR" sz="1050" b="0" i="0" u="none" strike="noStrike" dirty="0" err="1">
                <a:solidFill>
                  <a:srgbClr val="0088CC"/>
                </a:solidFill>
                <a:effectLst/>
                <a:latin typeface="+mn-ea"/>
                <a:hlinkClick r:id="rId5" tooltip="LlamaIndex"/>
              </a:rPr>
              <a:t>LlamaIndex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50" b="1" i="0" dirty="0">
                <a:solidFill>
                  <a:srgbClr val="333333"/>
                </a:solidFill>
                <a:effectLst/>
                <a:latin typeface="+mn-ea"/>
              </a:rPr>
              <a:t>Manually evaluate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 a RAG pipeline;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Compute various 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+mn-ea"/>
              </a:rPr>
              <a:t>automated metrics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 for a RAG pipeline;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50" b="1" i="0" dirty="0">
                <a:solidFill>
                  <a:srgbClr val="333333"/>
                </a:solidFill>
                <a:effectLst/>
                <a:latin typeface="+mn-ea"/>
              </a:rPr>
              <a:t>Visualize the answers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 generated by of a RAG pipeline, along with its automated evaluation results;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Generate a 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+mn-ea"/>
              </a:rPr>
              <a:t>synthetic test dataset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Incorporate the RAG pipeline in a 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+mn-ea"/>
              </a:rPr>
              <a:t>basic web app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7533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931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0D5E770-E04A-461B-8456-F6738B8BE2E4}" vid="{F52AAF16-9B59-4DE1-94DD-2FF8D6A8C858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사용자 지정 9">
      <a:majorFont>
        <a:latin typeface="EYInterstate"/>
        <a:ea typeface="맑은 고딕"/>
        <a:cs typeface=""/>
      </a:majorFont>
      <a:minorFont>
        <a:latin typeface="EYInterstate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75000"/>
              <a:lumOff val="25000"/>
            </a:schemeClr>
          </a:solidFill>
        </a:ln>
      </a:spPr>
      <a:bodyPr wrap="square" lIns="36000" tIns="36000" rIns="36000" bIns="36000" rtlCol="0" anchor="ctr"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effectLst/>
            <a:uLnTx/>
            <a:uFillTx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79FAECD5E1014384966E7733742C13" ma:contentTypeVersion="12" ma:contentTypeDescription="Create a new document." ma:contentTypeScope="" ma:versionID="270de363ffc73a5217ac7176bf278526">
  <xsd:schema xmlns:xsd="http://www.w3.org/2001/XMLSchema" xmlns:xs="http://www.w3.org/2001/XMLSchema" xmlns:p="http://schemas.microsoft.com/office/2006/metadata/properties" xmlns:ns2="0775b1c2-dfc5-407f-a443-47ff8e89fdaa" xmlns:ns3="f3fa7a50-6df3-4dee-91e9-dfcd34c44d08" targetNamespace="http://schemas.microsoft.com/office/2006/metadata/properties" ma:root="true" ma:fieldsID="2cc5f0cdc8e61ece79963c6eea42c627" ns2:_="" ns3:_="">
    <xsd:import namespace="0775b1c2-dfc5-407f-a443-47ff8e89fdaa"/>
    <xsd:import namespace="f3fa7a50-6df3-4dee-91e9-dfcd34c44d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5b1c2-dfc5-407f-a443-47ff8e89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a7a50-6df3-4dee-91e9-dfcd34c44d0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1DD002-4F65-405F-8F2E-7F5C374C498A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f3fa7a50-6df3-4dee-91e9-dfcd34c44d08"/>
    <ds:schemaRef ds:uri="http://schemas.microsoft.com/office/infopath/2007/PartnerControls"/>
    <ds:schemaRef ds:uri="http://purl.org/dc/terms/"/>
    <ds:schemaRef ds:uri="http://purl.org/dc/dcmitype/"/>
    <ds:schemaRef ds:uri="0775b1c2-dfc5-407f-a443-47ff8e89fda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FB2AA3D-9852-4009-98DD-68498057A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DAF56D-4697-4BFC-9C5C-D6CDEA465A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5b1c2-dfc5-407f-a443-47ff8e89fdaa"/>
    <ds:schemaRef ds:uri="f3fa7a50-6df3-4dee-91e9-dfcd34c44d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311</Words>
  <Application>Microsoft Office PowerPoint</Application>
  <PresentationFormat>A4 Paper (210x297 mm)</PresentationFormat>
  <Paragraphs>49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SourceSansPro</vt:lpstr>
      <vt:lpstr>맑은 고딕</vt:lpstr>
      <vt:lpstr>Arial</vt:lpstr>
      <vt:lpstr>Calibri</vt:lpstr>
      <vt:lpstr>EYInterstate</vt:lpstr>
      <vt:lpstr>EYInterstate Light</vt:lpstr>
      <vt:lpstr>Georgia</vt:lpstr>
      <vt:lpstr>EY dark background</vt:lpstr>
      <vt:lpstr>EY light background</vt:lpstr>
      <vt:lpstr>Office 테마</vt:lpstr>
      <vt:lpstr>think-cell Slide</vt:lpstr>
      <vt:lpstr>Dataiku 조사</vt:lpstr>
      <vt:lpstr>Table of Contents</vt:lpstr>
      <vt:lpstr>1.1 – Dataiku라는?</vt:lpstr>
      <vt:lpstr>1.1 – Dataiku vs. Palantir</vt:lpstr>
      <vt:lpstr>1.1 – Dataiku vs. Palantir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 ProjectTopicName</dc:title>
  <dc:creator/>
  <cp:keywords/>
  <cp:lastModifiedBy/>
  <cp:revision>1</cp:revision>
  <dcterms:created xsi:type="dcterms:W3CDTF">2016-12-19T11:32:50Z</dcterms:created>
  <dcterms:modified xsi:type="dcterms:W3CDTF">2024-06-07T03:59:16Z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0x0101009879FAECD5E1014384966E7733742C13</vt:lpwstr>
  </property>
</Properties>
</file>