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74AD3-5312-4B6A-B509-C312169888B8}" v="12" dt="2019-10-23T19:56:37.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4" d="100"/>
          <a:sy n="104" d="100"/>
        </p:scale>
        <p:origin x="13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Hancock" userId="a387d08a35591d0e" providerId="LiveId" clId="{C5774AD3-5312-4B6A-B509-C312169888B8}"/>
    <pc:docChg chg="custSel mod addSld modSld">
      <pc:chgData name="Blake Hancock" userId="a387d08a35591d0e" providerId="LiveId" clId="{C5774AD3-5312-4B6A-B509-C312169888B8}" dt="2019-10-23T19:58:24.840" v="200" actId="26606"/>
      <pc:docMkLst>
        <pc:docMk/>
      </pc:docMkLst>
      <pc:sldChg chg="delSp modSp">
        <pc:chgData name="Blake Hancock" userId="a387d08a35591d0e" providerId="LiveId" clId="{C5774AD3-5312-4B6A-B509-C312169888B8}" dt="2019-10-23T19:57:53.027" v="196" actId="14100"/>
        <pc:sldMkLst>
          <pc:docMk/>
          <pc:sldMk cId="577159616" sldId="257"/>
        </pc:sldMkLst>
        <pc:spChg chg="mod">
          <ac:chgData name="Blake Hancock" userId="a387d08a35591d0e" providerId="LiveId" clId="{C5774AD3-5312-4B6A-B509-C312169888B8}" dt="2019-10-23T19:57:53.027" v="196" actId="14100"/>
          <ac:spMkLst>
            <pc:docMk/>
            <pc:sldMk cId="577159616" sldId="257"/>
            <ac:spMk id="3" creationId="{273C737E-963F-4509-9C0F-F5C5740C62D7}"/>
          </ac:spMkLst>
        </pc:spChg>
        <pc:spChg chg="del">
          <ac:chgData name="Blake Hancock" userId="a387d08a35591d0e" providerId="LiveId" clId="{C5774AD3-5312-4B6A-B509-C312169888B8}" dt="2019-10-23T19:57:45.173" v="194" actId="478"/>
          <ac:spMkLst>
            <pc:docMk/>
            <pc:sldMk cId="577159616" sldId="257"/>
            <ac:spMk id="4" creationId="{244787E9-6CD1-4CA9-8FF1-117C860A1448}"/>
          </ac:spMkLst>
        </pc:spChg>
      </pc:sldChg>
      <pc:sldChg chg="addSp delSp modSp mod setBg">
        <pc:chgData name="Blake Hancock" userId="a387d08a35591d0e" providerId="LiveId" clId="{C5774AD3-5312-4B6A-B509-C312169888B8}" dt="2019-10-23T19:58:24.840" v="200" actId="26606"/>
        <pc:sldMkLst>
          <pc:docMk/>
          <pc:sldMk cId="2125790219" sldId="258"/>
        </pc:sldMkLst>
        <pc:spChg chg="mod">
          <ac:chgData name="Blake Hancock" userId="a387d08a35591d0e" providerId="LiveId" clId="{C5774AD3-5312-4B6A-B509-C312169888B8}" dt="2019-10-23T19:58:24.840" v="200" actId="26606"/>
          <ac:spMkLst>
            <pc:docMk/>
            <pc:sldMk cId="2125790219" sldId="258"/>
            <ac:spMk id="2" creationId="{8E3FF998-54CF-458E-BC73-61EF898F56DB}"/>
          </ac:spMkLst>
        </pc:spChg>
        <pc:spChg chg="del mod">
          <ac:chgData name="Blake Hancock" userId="a387d08a35591d0e" providerId="LiveId" clId="{C5774AD3-5312-4B6A-B509-C312169888B8}" dt="2019-10-23T19:58:24.840" v="200" actId="26606"/>
          <ac:spMkLst>
            <pc:docMk/>
            <pc:sldMk cId="2125790219" sldId="258"/>
            <ac:spMk id="4" creationId="{25BCFC1B-9B89-4715-91E8-F52643B2ED22}"/>
          </ac:spMkLst>
        </pc:spChg>
        <pc:spChg chg="add">
          <ac:chgData name="Blake Hancock" userId="a387d08a35591d0e" providerId="LiveId" clId="{C5774AD3-5312-4B6A-B509-C312169888B8}" dt="2019-10-23T19:58:24.840" v="200" actId="26606"/>
          <ac:spMkLst>
            <pc:docMk/>
            <pc:sldMk cId="2125790219" sldId="258"/>
            <ac:spMk id="11" creationId="{B9D93730-8C7D-423D-9137-597B5FA65701}"/>
          </ac:spMkLst>
        </pc:spChg>
        <pc:spChg chg="add">
          <ac:chgData name="Blake Hancock" userId="a387d08a35591d0e" providerId="LiveId" clId="{C5774AD3-5312-4B6A-B509-C312169888B8}" dt="2019-10-23T19:58:24.840" v="200" actId="26606"/>
          <ac:spMkLst>
            <pc:docMk/>
            <pc:sldMk cId="2125790219" sldId="258"/>
            <ac:spMk id="13" creationId="{B2B82547-2424-4E7A-A98B-75206EE73028}"/>
          </ac:spMkLst>
        </pc:spChg>
        <pc:spChg chg="add">
          <ac:chgData name="Blake Hancock" userId="a387d08a35591d0e" providerId="LiveId" clId="{C5774AD3-5312-4B6A-B509-C312169888B8}" dt="2019-10-23T19:58:24.840" v="200" actId="26606"/>
          <ac:spMkLst>
            <pc:docMk/>
            <pc:sldMk cId="2125790219" sldId="258"/>
            <ac:spMk id="15" creationId="{5109BC2F-9616-4D7D-9E98-57898009A828}"/>
          </ac:spMkLst>
        </pc:spChg>
        <pc:graphicFrameChg chg="add">
          <ac:chgData name="Blake Hancock" userId="a387d08a35591d0e" providerId="LiveId" clId="{C5774AD3-5312-4B6A-B509-C312169888B8}" dt="2019-10-23T19:58:24.840" v="200" actId="26606"/>
          <ac:graphicFrameMkLst>
            <pc:docMk/>
            <pc:sldMk cId="2125790219" sldId="258"/>
            <ac:graphicFrameMk id="6" creationId="{FD47499B-3C5D-47BB-8808-BEBC37F39C1C}"/>
          </ac:graphicFrameMkLst>
        </pc:graphicFrameChg>
      </pc:sldChg>
      <pc:sldChg chg="modSp">
        <pc:chgData name="Blake Hancock" userId="a387d08a35591d0e" providerId="LiveId" clId="{C5774AD3-5312-4B6A-B509-C312169888B8}" dt="2019-10-23T19:58:10.992" v="199" actId="1076"/>
        <pc:sldMkLst>
          <pc:docMk/>
          <pc:sldMk cId="4201427022" sldId="259"/>
        </pc:sldMkLst>
        <pc:spChg chg="mod">
          <ac:chgData name="Blake Hancock" userId="a387d08a35591d0e" providerId="LiveId" clId="{C5774AD3-5312-4B6A-B509-C312169888B8}" dt="2019-10-23T19:58:10.992" v="199" actId="1076"/>
          <ac:spMkLst>
            <pc:docMk/>
            <pc:sldMk cId="4201427022" sldId="259"/>
            <ac:spMk id="3" creationId="{4D0F7080-D9E4-4F87-8B70-7CAE6AB74FDD}"/>
          </ac:spMkLst>
        </pc:spChg>
        <pc:picChg chg="mod">
          <ac:chgData name="Blake Hancock" userId="a387d08a35591d0e" providerId="LiveId" clId="{C5774AD3-5312-4B6A-B509-C312169888B8}" dt="2019-10-23T19:58:06.584" v="198" actId="1076"/>
          <ac:picMkLst>
            <pc:docMk/>
            <pc:sldMk cId="4201427022" sldId="259"/>
            <ac:picMk id="5" creationId="{63121FE9-0875-48CF-86EC-C16A86F9DEB3}"/>
          </ac:picMkLst>
        </pc:picChg>
      </pc:sldChg>
      <pc:sldChg chg="addSp modSp add">
        <pc:chgData name="Blake Hancock" userId="a387d08a35591d0e" providerId="LiveId" clId="{C5774AD3-5312-4B6A-B509-C312169888B8}" dt="2019-10-23T19:09:38.195" v="80" actId="1076"/>
        <pc:sldMkLst>
          <pc:docMk/>
          <pc:sldMk cId="492563918" sldId="261"/>
        </pc:sldMkLst>
        <pc:spChg chg="mod">
          <ac:chgData name="Blake Hancock" userId="a387d08a35591d0e" providerId="LiveId" clId="{C5774AD3-5312-4B6A-B509-C312169888B8}" dt="2019-10-23T19:06:55.766" v="5"/>
          <ac:spMkLst>
            <pc:docMk/>
            <pc:sldMk cId="492563918" sldId="261"/>
            <ac:spMk id="2" creationId="{C219CD9E-A04A-496D-8873-9BB3C41E1139}"/>
          </ac:spMkLst>
        </pc:spChg>
        <pc:spChg chg="mod">
          <ac:chgData name="Blake Hancock" userId="a387d08a35591d0e" providerId="LiveId" clId="{C5774AD3-5312-4B6A-B509-C312169888B8}" dt="2019-10-23T19:09:33.175" v="79" actId="27636"/>
          <ac:spMkLst>
            <pc:docMk/>
            <pc:sldMk cId="492563918" sldId="261"/>
            <ac:spMk id="3" creationId="{52FB3A8B-67CF-484B-AECB-16AEEFFA006D}"/>
          </ac:spMkLst>
        </pc:spChg>
        <pc:picChg chg="add mod">
          <ac:chgData name="Blake Hancock" userId="a387d08a35591d0e" providerId="LiveId" clId="{C5774AD3-5312-4B6A-B509-C312169888B8}" dt="2019-10-23T19:09:38.195" v="80" actId="1076"/>
          <ac:picMkLst>
            <pc:docMk/>
            <pc:sldMk cId="492563918" sldId="261"/>
            <ac:picMk id="4" creationId="{B0C8BADF-E3CD-4245-AB23-B7444E8200AE}"/>
          </ac:picMkLst>
        </pc:picChg>
      </pc:sldChg>
      <pc:sldChg chg="addSp delSp modSp add">
        <pc:chgData name="Blake Hancock" userId="a387d08a35591d0e" providerId="LiveId" clId="{C5774AD3-5312-4B6A-B509-C312169888B8}" dt="2019-10-23T19:57:34.527" v="193" actId="20577"/>
        <pc:sldMkLst>
          <pc:docMk/>
          <pc:sldMk cId="3094023826" sldId="262"/>
        </pc:sldMkLst>
        <pc:spChg chg="mod">
          <ac:chgData name="Blake Hancock" userId="a387d08a35591d0e" providerId="LiveId" clId="{C5774AD3-5312-4B6A-B509-C312169888B8}" dt="2019-10-23T19:47:06.442" v="95" actId="20577"/>
          <ac:spMkLst>
            <pc:docMk/>
            <pc:sldMk cId="3094023826" sldId="262"/>
            <ac:spMk id="2" creationId="{B7CE68C9-4922-4905-8085-B3C4F1CD4E99}"/>
          </ac:spMkLst>
        </pc:spChg>
        <pc:spChg chg="del">
          <ac:chgData name="Blake Hancock" userId="a387d08a35591d0e" providerId="LiveId" clId="{C5774AD3-5312-4B6A-B509-C312169888B8}" dt="2019-10-23T19:47:13.161" v="97" actId="478"/>
          <ac:spMkLst>
            <pc:docMk/>
            <pc:sldMk cId="3094023826" sldId="262"/>
            <ac:spMk id="3" creationId="{24A73F3B-F16B-49E9-8FAB-63083CA4E8CC}"/>
          </ac:spMkLst>
        </pc:spChg>
        <pc:spChg chg="del">
          <ac:chgData name="Blake Hancock" userId="a387d08a35591d0e" providerId="LiveId" clId="{C5774AD3-5312-4B6A-B509-C312169888B8}" dt="2019-10-23T19:47:09.834" v="96" actId="478"/>
          <ac:spMkLst>
            <pc:docMk/>
            <pc:sldMk cId="3094023826" sldId="262"/>
            <ac:spMk id="4" creationId="{35235669-75D0-40B8-A30E-0EDB17211553}"/>
          </ac:spMkLst>
        </pc:spChg>
        <pc:spChg chg="del">
          <ac:chgData name="Blake Hancock" userId="a387d08a35591d0e" providerId="LiveId" clId="{C5774AD3-5312-4B6A-B509-C312169888B8}" dt="2019-10-23T19:49:04.289" v="99" actId="478"/>
          <ac:spMkLst>
            <pc:docMk/>
            <pc:sldMk cId="3094023826" sldId="262"/>
            <ac:spMk id="5" creationId="{66E2BD1A-B39D-4324-9D03-D0196228D6ED}"/>
          </ac:spMkLst>
        </pc:spChg>
        <pc:spChg chg="mod">
          <ac:chgData name="Blake Hancock" userId="a387d08a35591d0e" providerId="LiveId" clId="{C5774AD3-5312-4B6A-B509-C312169888B8}" dt="2019-10-23T19:57:34.527" v="193" actId="20577"/>
          <ac:spMkLst>
            <pc:docMk/>
            <pc:sldMk cId="3094023826" sldId="262"/>
            <ac:spMk id="6" creationId="{4272BAB5-2275-4446-8AC1-277B483CDB9B}"/>
          </ac:spMkLst>
        </pc:spChg>
        <pc:picChg chg="add mod">
          <ac:chgData name="Blake Hancock" userId="a387d08a35591d0e" providerId="LiveId" clId="{C5774AD3-5312-4B6A-B509-C312169888B8}" dt="2019-10-23T19:57:02.612" v="112" actId="1076"/>
          <ac:picMkLst>
            <pc:docMk/>
            <pc:sldMk cId="3094023826" sldId="262"/>
            <ac:picMk id="7" creationId="{29770F60-3032-44EC-B7B1-16646F6619B7}"/>
          </ac:picMkLst>
        </pc:picChg>
        <pc:picChg chg="add mod">
          <ac:chgData name="Blake Hancock" userId="a387d08a35591d0e" providerId="LiveId" clId="{C5774AD3-5312-4B6A-B509-C312169888B8}" dt="2019-10-23T19:56:46.053" v="110" actId="1076"/>
          <ac:picMkLst>
            <pc:docMk/>
            <pc:sldMk cId="3094023826" sldId="262"/>
            <ac:picMk id="8" creationId="{B82816E8-4085-4BD5-AE86-730008AB5CE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guru99.com/black-box-testing.html" TargetMode="External"/><Relationship Id="rId2" Type="http://schemas.openxmlformats.org/officeDocument/2006/relationships/hyperlink" Target="https://www.guru99.com/system-testing.html" TargetMode="External"/><Relationship Id="rId1" Type="http://schemas.openxmlformats.org/officeDocument/2006/relationships/hyperlink" Target="https://www.softwaretestinghelp.com/system-testing/"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guru99.com/system-testing.html" TargetMode="External"/><Relationship Id="rId2" Type="http://schemas.openxmlformats.org/officeDocument/2006/relationships/hyperlink" Target="https://www.softwaretestinghelp.com/system-testing/" TargetMode="External"/><Relationship Id="rId1" Type="http://schemas.openxmlformats.org/officeDocument/2006/relationships/image" Target="../media/image1.jpeg"/><Relationship Id="rId4" Type="http://schemas.openxmlformats.org/officeDocument/2006/relationships/hyperlink" Target="https://www.guru99.com/black-box-testing.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4DB8F-7D33-42E4-9732-AFD97F1FB71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319BB38-BC6B-44C7-8D7F-4306C7EC1499}">
      <dgm:prSet/>
      <dgm:spPr/>
      <dgm:t>
        <a:bodyPr/>
        <a:lstStyle/>
        <a:p>
          <a:r>
            <a:rPr lang="en-US">
              <a:hlinkClick xmlns:r="http://schemas.openxmlformats.org/officeDocument/2006/relationships" r:id="rId1"/>
            </a:rPr>
            <a:t>https://www.softwaretestinghelp.com/system-testing/</a:t>
          </a:r>
          <a:endParaRPr lang="en-US"/>
        </a:p>
      </dgm:t>
    </dgm:pt>
    <dgm:pt modelId="{2FB4F107-2EAE-40D7-ACD6-BCE05596AD88}" type="parTrans" cxnId="{D2283DF6-AA3E-4EC8-8F46-C17DBA10DBA1}">
      <dgm:prSet/>
      <dgm:spPr/>
      <dgm:t>
        <a:bodyPr/>
        <a:lstStyle/>
        <a:p>
          <a:endParaRPr lang="en-US"/>
        </a:p>
      </dgm:t>
    </dgm:pt>
    <dgm:pt modelId="{00159860-2BF7-4756-8B76-7C281D91DEA3}" type="sibTrans" cxnId="{D2283DF6-AA3E-4EC8-8F46-C17DBA10DBA1}">
      <dgm:prSet/>
      <dgm:spPr/>
      <dgm:t>
        <a:bodyPr/>
        <a:lstStyle/>
        <a:p>
          <a:endParaRPr lang="en-US"/>
        </a:p>
      </dgm:t>
    </dgm:pt>
    <dgm:pt modelId="{60599D0F-36C5-4E46-8D1C-147EE6CBEA10}">
      <dgm:prSet/>
      <dgm:spPr/>
      <dgm:t>
        <a:bodyPr/>
        <a:lstStyle/>
        <a:p>
          <a:r>
            <a:rPr lang="en-US">
              <a:hlinkClick xmlns:r="http://schemas.openxmlformats.org/officeDocument/2006/relationships" r:id="rId2"/>
            </a:rPr>
            <a:t>https://www.guru99.com/system-testing.html</a:t>
          </a:r>
          <a:endParaRPr lang="en-US"/>
        </a:p>
      </dgm:t>
    </dgm:pt>
    <dgm:pt modelId="{E123C896-52BC-4C3D-923F-39A5A10799DF}" type="parTrans" cxnId="{7A67327C-1B17-44A8-83E5-47BF3C6C3179}">
      <dgm:prSet/>
      <dgm:spPr/>
      <dgm:t>
        <a:bodyPr/>
        <a:lstStyle/>
        <a:p>
          <a:endParaRPr lang="en-US"/>
        </a:p>
      </dgm:t>
    </dgm:pt>
    <dgm:pt modelId="{FC4007BB-51C2-4AC1-9E92-DEA4092AECB1}" type="sibTrans" cxnId="{7A67327C-1B17-44A8-83E5-47BF3C6C3179}">
      <dgm:prSet/>
      <dgm:spPr/>
      <dgm:t>
        <a:bodyPr/>
        <a:lstStyle/>
        <a:p>
          <a:endParaRPr lang="en-US"/>
        </a:p>
      </dgm:t>
    </dgm:pt>
    <dgm:pt modelId="{F07901E3-BBF4-46FB-A841-008C6C8DB07A}">
      <dgm:prSet/>
      <dgm:spPr/>
      <dgm:t>
        <a:bodyPr/>
        <a:lstStyle/>
        <a:p>
          <a:r>
            <a:rPr lang="en-US">
              <a:hlinkClick xmlns:r="http://schemas.openxmlformats.org/officeDocument/2006/relationships" r:id="rId3"/>
            </a:rPr>
            <a:t>https://www.guru99.com/black-box-testing.html</a:t>
          </a:r>
          <a:endParaRPr lang="en-US"/>
        </a:p>
      </dgm:t>
    </dgm:pt>
    <dgm:pt modelId="{9277D108-380E-48EC-8750-839C725C6CA8}" type="parTrans" cxnId="{3C299301-9FEC-4FD9-9CF4-52E50FE66B1A}">
      <dgm:prSet/>
      <dgm:spPr/>
      <dgm:t>
        <a:bodyPr/>
        <a:lstStyle/>
        <a:p>
          <a:endParaRPr lang="en-US"/>
        </a:p>
      </dgm:t>
    </dgm:pt>
    <dgm:pt modelId="{D24A2F7E-D41D-431B-807D-E92A16AE6B56}" type="sibTrans" cxnId="{3C299301-9FEC-4FD9-9CF4-52E50FE66B1A}">
      <dgm:prSet/>
      <dgm:spPr/>
      <dgm:t>
        <a:bodyPr/>
        <a:lstStyle/>
        <a:p>
          <a:endParaRPr lang="en-US"/>
        </a:p>
      </dgm:t>
    </dgm:pt>
    <dgm:pt modelId="{F86CDB75-AE88-4EFE-BD99-3D7DB30652F7}" type="pres">
      <dgm:prSet presAssocID="{B504DB8F-7D33-42E4-9732-AFD97F1FB713}" presName="linear" presStyleCnt="0">
        <dgm:presLayoutVars>
          <dgm:animLvl val="lvl"/>
          <dgm:resizeHandles val="exact"/>
        </dgm:presLayoutVars>
      </dgm:prSet>
      <dgm:spPr/>
    </dgm:pt>
    <dgm:pt modelId="{DF74D979-96E8-4F28-8D13-BDB5A39A48BD}" type="pres">
      <dgm:prSet presAssocID="{0319BB38-BC6B-44C7-8D7F-4306C7EC1499}" presName="parentText" presStyleLbl="node1" presStyleIdx="0" presStyleCnt="3">
        <dgm:presLayoutVars>
          <dgm:chMax val="0"/>
          <dgm:bulletEnabled val="1"/>
        </dgm:presLayoutVars>
      </dgm:prSet>
      <dgm:spPr/>
    </dgm:pt>
    <dgm:pt modelId="{C5568CEC-5BA9-4076-9778-3EA0B3E49D14}" type="pres">
      <dgm:prSet presAssocID="{00159860-2BF7-4756-8B76-7C281D91DEA3}" presName="spacer" presStyleCnt="0"/>
      <dgm:spPr/>
    </dgm:pt>
    <dgm:pt modelId="{EB3B77D7-AE53-4E86-A016-B3259D6D70B8}" type="pres">
      <dgm:prSet presAssocID="{60599D0F-36C5-4E46-8D1C-147EE6CBEA10}" presName="parentText" presStyleLbl="node1" presStyleIdx="1" presStyleCnt="3">
        <dgm:presLayoutVars>
          <dgm:chMax val="0"/>
          <dgm:bulletEnabled val="1"/>
        </dgm:presLayoutVars>
      </dgm:prSet>
      <dgm:spPr/>
    </dgm:pt>
    <dgm:pt modelId="{F44B5101-D7E7-4DDB-B6DE-AE07FE3FB505}" type="pres">
      <dgm:prSet presAssocID="{FC4007BB-51C2-4AC1-9E92-DEA4092AECB1}" presName="spacer" presStyleCnt="0"/>
      <dgm:spPr/>
    </dgm:pt>
    <dgm:pt modelId="{7CFE5F77-7558-4C87-B983-9539A55DDAA4}" type="pres">
      <dgm:prSet presAssocID="{F07901E3-BBF4-46FB-A841-008C6C8DB07A}" presName="parentText" presStyleLbl="node1" presStyleIdx="2" presStyleCnt="3">
        <dgm:presLayoutVars>
          <dgm:chMax val="0"/>
          <dgm:bulletEnabled val="1"/>
        </dgm:presLayoutVars>
      </dgm:prSet>
      <dgm:spPr/>
    </dgm:pt>
  </dgm:ptLst>
  <dgm:cxnLst>
    <dgm:cxn modelId="{3C299301-9FEC-4FD9-9CF4-52E50FE66B1A}" srcId="{B504DB8F-7D33-42E4-9732-AFD97F1FB713}" destId="{F07901E3-BBF4-46FB-A841-008C6C8DB07A}" srcOrd="2" destOrd="0" parTransId="{9277D108-380E-48EC-8750-839C725C6CA8}" sibTransId="{D24A2F7E-D41D-431B-807D-E92A16AE6B56}"/>
    <dgm:cxn modelId="{0A3C5A6C-D852-4B2E-82F7-DCB99D2679C6}" type="presOf" srcId="{0319BB38-BC6B-44C7-8D7F-4306C7EC1499}" destId="{DF74D979-96E8-4F28-8D13-BDB5A39A48BD}" srcOrd="0" destOrd="0" presId="urn:microsoft.com/office/officeart/2005/8/layout/vList2"/>
    <dgm:cxn modelId="{10F34155-5632-4F93-85F5-D0BFCD60086B}" type="presOf" srcId="{F07901E3-BBF4-46FB-A841-008C6C8DB07A}" destId="{7CFE5F77-7558-4C87-B983-9539A55DDAA4}" srcOrd="0" destOrd="0" presId="urn:microsoft.com/office/officeart/2005/8/layout/vList2"/>
    <dgm:cxn modelId="{7A67327C-1B17-44A8-83E5-47BF3C6C3179}" srcId="{B504DB8F-7D33-42E4-9732-AFD97F1FB713}" destId="{60599D0F-36C5-4E46-8D1C-147EE6CBEA10}" srcOrd="1" destOrd="0" parTransId="{E123C896-52BC-4C3D-923F-39A5A10799DF}" sibTransId="{FC4007BB-51C2-4AC1-9E92-DEA4092AECB1}"/>
    <dgm:cxn modelId="{C9A4C980-9231-4136-A68E-3F208B03FDA0}" type="presOf" srcId="{60599D0F-36C5-4E46-8D1C-147EE6CBEA10}" destId="{EB3B77D7-AE53-4E86-A016-B3259D6D70B8}" srcOrd="0" destOrd="0" presId="urn:microsoft.com/office/officeart/2005/8/layout/vList2"/>
    <dgm:cxn modelId="{367BE798-73C6-40C6-B735-413195998A79}" type="presOf" srcId="{B504DB8F-7D33-42E4-9732-AFD97F1FB713}" destId="{F86CDB75-AE88-4EFE-BD99-3D7DB30652F7}" srcOrd="0" destOrd="0" presId="urn:microsoft.com/office/officeart/2005/8/layout/vList2"/>
    <dgm:cxn modelId="{D2283DF6-AA3E-4EC8-8F46-C17DBA10DBA1}" srcId="{B504DB8F-7D33-42E4-9732-AFD97F1FB713}" destId="{0319BB38-BC6B-44C7-8D7F-4306C7EC1499}" srcOrd="0" destOrd="0" parTransId="{2FB4F107-2EAE-40D7-ACD6-BCE05596AD88}" sibTransId="{00159860-2BF7-4756-8B76-7C281D91DEA3}"/>
    <dgm:cxn modelId="{F810654D-EA8E-451F-8B99-6E0AB7E80194}" type="presParOf" srcId="{F86CDB75-AE88-4EFE-BD99-3D7DB30652F7}" destId="{DF74D979-96E8-4F28-8D13-BDB5A39A48BD}" srcOrd="0" destOrd="0" presId="urn:microsoft.com/office/officeart/2005/8/layout/vList2"/>
    <dgm:cxn modelId="{F326BC4B-7C67-4499-A8EE-6E33C8871134}" type="presParOf" srcId="{F86CDB75-AE88-4EFE-BD99-3D7DB30652F7}" destId="{C5568CEC-5BA9-4076-9778-3EA0B3E49D14}" srcOrd="1" destOrd="0" presId="urn:microsoft.com/office/officeart/2005/8/layout/vList2"/>
    <dgm:cxn modelId="{D768A306-E4F4-4CED-87CE-123BB9A2F41D}" type="presParOf" srcId="{F86CDB75-AE88-4EFE-BD99-3D7DB30652F7}" destId="{EB3B77D7-AE53-4E86-A016-B3259D6D70B8}" srcOrd="2" destOrd="0" presId="urn:microsoft.com/office/officeart/2005/8/layout/vList2"/>
    <dgm:cxn modelId="{F867342F-DE11-49F7-873F-762EE41E86ED}" type="presParOf" srcId="{F86CDB75-AE88-4EFE-BD99-3D7DB30652F7}" destId="{F44B5101-D7E7-4DDB-B6DE-AE07FE3FB505}" srcOrd="3" destOrd="0" presId="urn:microsoft.com/office/officeart/2005/8/layout/vList2"/>
    <dgm:cxn modelId="{ACBA485F-6467-4646-849D-90C37C45823A}" type="presParOf" srcId="{F86CDB75-AE88-4EFE-BD99-3D7DB30652F7}" destId="{7CFE5F77-7558-4C87-B983-9539A55DDAA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4D979-96E8-4F28-8D13-BDB5A39A48BD}">
      <dsp:nvSpPr>
        <dsp:cNvPr id="0" name=""/>
        <dsp:cNvSpPr/>
      </dsp:nvSpPr>
      <dsp:spPr>
        <a:xfrm>
          <a:off x="0" y="1263044"/>
          <a:ext cx="5728344" cy="755820"/>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hlinkClick xmlns:r="http://schemas.openxmlformats.org/officeDocument/2006/relationships" r:id="rId2"/>
            </a:rPr>
            <a:t>https://www.softwaretestinghelp.com/system-testing/</a:t>
          </a:r>
          <a:endParaRPr lang="en-US" sz="1900" kern="1200"/>
        </a:p>
      </dsp:txBody>
      <dsp:txXfrm>
        <a:off x="36896" y="1299940"/>
        <a:ext cx="5654552" cy="682028"/>
      </dsp:txXfrm>
    </dsp:sp>
    <dsp:sp modelId="{EB3B77D7-AE53-4E86-A016-B3259D6D70B8}">
      <dsp:nvSpPr>
        <dsp:cNvPr id="0" name=""/>
        <dsp:cNvSpPr/>
      </dsp:nvSpPr>
      <dsp:spPr>
        <a:xfrm>
          <a:off x="0" y="2073584"/>
          <a:ext cx="5728344" cy="755820"/>
        </a:xfrm>
        <a:prstGeom prst="roundRect">
          <a:avLst/>
        </a:prstGeom>
        <a:blipFill rotWithShape="1">
          <a:blip xmlns:r="http://schemas.openxmlformats.org/officeDocument/2006/relationships" r:embed="rId1">
            <a:duotone>
              <a:schemeClr val="accent2">
                <a:hueOff val="-1939188"/>
                <a:satOff val="-4386"/>
                <a:lumOff val="-2843"/>
                <a:alphaOff val="0"/>
                <a:tint val="98000"/>
                <a:lumMod val="102000"/>
              </a:schemeClr>
              <a:schemeClr val="accent2">
                <a:hueOff val="-1939188"/>
                <a:satOff val="-4386"/>
                <a:lumOff val="-2843"/>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hlinkClick xmlns:r="http://schemas.openxmlformats.org/officeDocument/2006/relationships" r:id="rId3"/>
            </a:rPr>
            <a:t>https://www.guru99.com/system-testing.html</a:t>
          </a:r>
          <a:endParaRPr lang="en-US" sz="1900" kern="1200"/>
        </a:p>
      </dsp:txBody>
      <dsp:txXfrm>
        <a:off x="36896" y="2110480"/>
        <a:ext cx="5654552" cy="682028"/>
      </dsp:txXfrm>
    </dsp:sp>
    <dsp:sp modelId="{7CFE5F77-7558-4C87-B983-9539A55DDAA4}">
      <dsp:nvSpPr>
        <dsp:cNvPr id="0" name=""/>
        <dsp:cNvSpPr/>
      </dsp:nvSpPr>
      <dsp:spPr>
        <a:xfrm>
          <a:off x="0" y="2884125"/>
          <a:ext cx="5728344" cy="755820"/>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hlinkClick xmlns:r="http://schemas.openxmlformats.org/officeDocument/2006/relationships" r:id="rId4"/>
            </a:rPr>
            <a:t>https://www.guru99.com/black-box-testing.html</a:t>
          </a:r>
          <a:endParaRPr lang="en-US" sz="1900" kern="1200"/>
        </a:p>
      </dsp:txBody>
      <dsp:txXfrm>
        <a:off x="36896" y="2921021"/>
        <a:ext cx="5654552"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F5A7E-E9BB-4705-B364-09904E7500AA}" type="datetimeFigureOut">
              <a:rPr lang="en-US" smtClean="0"/>
              <a:t>10/23/2019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E3B1C-2A76-46DD-B20A-F2B92258147C}" type="slidenum">
              <a:rPr lang="en-US" smtClean="0"/>
              <a:t>‹#›</a:t>
            </a:fld>
            <a:endParaRPr lang="en-US"/>
          </a:p>
        </p:txBody>
      </p:sp>
    </p:spTree>
    <p:extLst>
      <p:ext uri="{BB962C8B-B14F-4D97-AF65-F5344CB8AC3E}">
        <p14:creationId xmlns:p14="http://schemas.microsoft.com/office/powerpoint/2010/main" val="367642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black box testing you are focusing only on the input and the output of the program and aren’t worried about the actual code that runs the program</a:t>
            </a:r>
          </a:p>
        </p:txBody>
      </p:sp>
      <p:sp>
        <p:nvSpPr>
          <p:cNvPr id="4" name="Slide Number Placeholder 3"/>
          <p:cNvSpPr>
            <a:spLocks noGrp="1"/>
          </p:cNvSpPr>
          <p:nvPr>
            <p:ph type="sldNum" sz="quarter" idx="5"/>
          </p:nvPr>
        </p:nvSpPr>
        <p:spPr/>
        <p:txBody>
          <a:bodyPr/>
          <a:lstStyle/>
          <a:p>
            <a:fld id="{D78E3B1C-2A76-46DD-B20A-F2B92258147C}" type="slidenum">
              <a:rPr lang="en-US" smtClean="0"/>
              <a:t>3</a:t>
            </a:fld>
            <a:endParaRPr lang="en-US"/>
          </a:p>
        </p:txBody>
      </p:sp>
    </p:spTree>
    <p:extLst>
      <p:ext uri="{BB962C8B-B14F-4D97-AF65-F5344CB8AC3E}">
        <p14:creationId xmlns:p14="http://schemas.microsoft.com/office/powerpoint/2010/main" val="30818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pl.it/@BlakeHancock/System-Tests-Fruit-add"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29DF-89E2-4C9F-9DD7-998919EBBB15}"/>
              </a:ext>
            </a:extLst>
          </p:cNvPr>
          <p:cNvSpPr>
            <a:spLocks noGrp="1"/>
          </p:cNvSpPr>
          <p:nvPr>
            <p:ph type="ctrTitle"/>
          </p:nvPr>
        </p:nvSpPr>
        <p:spPr/>
        <p:txBody>
          <a:bodyPr/>
          <a:lstStyle/>
          <a:p>
            <a:r>
              <a:rPr lang="en-US" dirty="0"/>
              <a:t>System Level Tests</a:t>
            </a:r>
          </a:p>
        </p:txBody>
      </p:sp>
      <p:sp>
        <p:nvSpPr>
          <p:cNvPr id="3" name="Subtitle 2">
            <a:extLst>
              <a:ext uri="{FF2B5EF4-FFF2-40B4-BE49-F238E27FC236}">
                <a16:creationId xmlns:a16="http://schemas.microsoft.com/office/drawing/2014/main" id="{6308677E-0882-403F-98EA-8DCCA945E2C2}"/>
              </a:ext>
            </a:extLst>
          </p:cNvPr>
          <p:cNvSpPr>
            <a:spLocks noGrp="1"/>
          </p:cNvSpPr>
          <p:nvPr>
            <p:ph type="subTitle" idx="1"/>
          </p:nvPr>
        </p:nvSpPr>
        <p:spPr/>
        <p:txBody>
          <a:bodyPr/>
          <a:lstStyle/>
          <a:p>
            <a:r>
              <a:rPr lang="en-US" dirty="0"/>
              <a:t>Theodore Hancock</a:t>
            </a:r>
          </a:p>
        </p:txBody>
      </p:sp>
    </p:spTree>
    <p:extLst>
      <p:ext uri="{BB962C8B-B14F-4D97-AF65-F5344CB8AC3E}">
        <p14:creationId xmlns:p14="http://schemas.microsoft.com/office/powerpoint/2010/main" val="19665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D087-587F-4C82-A15E-0E3EC0DCDE41}"/>
              </a:ext>
            </a:extLst>
          </p:cNvPr>
          <p:cNvSpPr>
            <a:spLocks noGrp="1"/>
          </p:cNvSpPr>
          <p:nvPr>
            <p:ph type="title"/>
          </p:nvPr>
        </p:nvSpPr>
        <p:spPr/>
        <p:txBody>
          <a:bodyPr/>
          <a:lstStyle/>
          <a:p>
            <a:r>
              <a:rPr lang="en-US" dirty="0"/>
              <a:t>What is System Testing?</a:t>
            </a:r>
          </a:p>
        </p:txBody>
      </p:sp>
      <p:sp>
        <p:nvSpPr>
          <p:cNvPr id="3" name="Content Placeholder 2">
            <a:extLst>
              <a:ext uri="{FF2B5EF4-FFF2-40B4-BE49-F238E27FC236}">
                <a16:creationId xmlns:a16="http://schemas.microsoft.com/office/drawing/2014/main" id="{273C737E-963F-4509-9C0F-F5C5740C62D7}"/>
              </a:ext>
            </a:extLst>
          </p:cNvPr>
          <p:cNvSpPr>
            <a:spLocks noGrp="1"/>
          </p:cNvSpPr>
          <p:nvPr>
            <p:ph sz="half" idx="1"/>
          </p:nvPr>
        </p:nvSpPr>
        <p:spPr>
          <a:xfrm>
            <a:off x="818712" y="2222287"/>
            <a:ext cx="10563286" cy="3638763"/>
          </a:xfrm>
        </p:spPr>
        <p:txBody>
          <a:bodyPr/>
          <a:lstStyle/>
          <a:p>
            <a:r>
              <a:rPr lang="en-US" dirty="0"/>
              <a:t>“System Testing is the testing of a complete and fully integrated software product. Usually, software is only one element of a larger computer-based system. Ultimately, software is interfaced with other software/hardware systems. System Testing is actually a series of different tests whose sole purpose is to exercise the full computer-based system.”</a:t>
            </a:r>
          </a:p>
        </p:txBody>
      </p:sp>
    </p:spTree>
    <p:extLst>
      <p:ext uri="{BB962C8B-B14F-4D97-AF65-F5344CB8AC3E}">
        <p14:creationId xmlns:p14="http://schemas.microsoft.com/office/powerpoint/2010/main" val="57715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A9BA-F71B-4312-B661-68EC36E6725E}"/>
              </a:ext>
            </a:extLst>
          </p:cNvPr>
          <p:cNvSpPr>
            <a:spLocks noGrp="1"/>
          </p:cNvSpPr>
          <p:nvPr>
            <p:ph type="title"/>
          </p:nvPr>
        </p:nvSpPr>
        <p:spPr/>
        <p:txBody>
          <a:bodyPr/>
          <a:lstStyle/>
          <a:p>
            <a:r>
              <a:rPr lang="en-US" dirty="0"/>
              <a:t>Black Box Testing</a:t>
            </a:r>
          </a:p>
        </p:txBody>
      </p:sp>
      <p:sp>
        <p:nvSpPr>
          <p:cNvPr id="3" name="Content Placeholder 2">
            <a:extLst>
              <a:ext uri="{FF2B5EF4-FFF2-40B4-BE49-F238E27FC236}">
                <a16:creationId xmlns:a16="http://schemas.microsoft.com/office/drawing/2014/main" id="{4D0F7080-D9E4-4F87-8B70-7CAE6AB74FDD}"/>
              </a:ext>
            </a:extLst>
          </p:cNvPr>
          <p:cNvSpPr>
            <a:spLocks noGrp="1"/>
          </p:cNvSpPr>
          <p:nvPr>
            <p:ph sz="half" idx="1"/>
          </p:nvPr>
        </p:nvSpPr>
        <p:spPr>
          <a:xfrm>
            <a:off x="810000" y="2808073"/>
            <a:ext cx="5185873" cy="3638763"/>
          </a:xfrm>
        </p:spPr>
        <p:txBody>
          <a:bodyPr/>
          <a:lstStyle/>
          <a:p>
            <a:pPr marL="0" indent="0">
              <a:buNone/>
            </a:pPr>
            <a:r>
              <a:rPr lang="en-US" dirty="0"/>
              <a:t>black box testing: testing technique in which functionality of the Application Under Test (AUT) is tested without looking at the internal code structure, implementation details and knowledge of internal paths of the software. This type of testing is based entirely on software requirements and specifications.</a:t>
            </a:r>
          </a:p>
          <a:p>
            <a:endParaRPr lang="en-US" dirty="0"/>
          </a:p>
        </p:txBody>
      </p:sp>
      <p:pic>
        <p:nvPicPr>
          <p:cNvPr id="5" name="Content Placeholder 4">
            <a:extLst>
              <a:ext uri="{FF2B5EF4-FFF2-40B4-BE49-F238E27FC236}">
                <a16:creationId xmlns:a16="http://schemas.microsoft.com/office/drawing/2014/main" id="{63121FE9-0875-48CF-86EC-C16A86F9DEB3}"/>
              </a:ext>
            </a:extLst>
          </p:cNvPr>
          <p:cNvPicPr>
            <a:picLocks noGrp="1" noChangeAspect="1"/>
          </p:cNvPicPr>
          <p:nvPr>
            <p:ph sz="half" idx="2"/>
          </p:nvPr>
        </p:nvPicPr>
        <p:blipFill>
          <a:blip r:embed="rId3"/>
          <a:stretch>
            <a:fillRect/>
          </a:stretch>
        </p:blipFill>
        <p:spPr>
          <a:xfrm>
            <a:off x="6772713" y="4041668"/>
            <a:ext cx="4600575" cy="1171575"/>
          </a:xfrm>
          <a:prstGeom prst="rect">
            <a:avLst/>
          </a:prstGeom>
        </p:spPr>
      </p:pic>
    </p:spTree>
    <p:extLst>
      <p:ext uri="{BB962C8B-B14F-4D97-AF65-F5344CB8AC3E}">
        <p14:creationId xmlns:p14="http://schemas.microsoft.com/office/powerpoint/2010/main" val="420142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E096-9BEB-4DA4-87AC-566F64A8015E}"/>
              </a:ext>
            </a:extLst>
          </p:cNvPr>
          <p:cNvSpPr>
            <a:spLocks noGrp="1"/>
          </p:cNvSpPr>
          <p:nvPr>
            <p:ph type="title"/>
          </p:nvPr>
        </p:nvSpPr>
        <p:spPr/>
        <p:txBody>
          <a:bodyPr/>
          <a:lstStyle/>
          <a:p>
            <a:r>
              <a:rPr lang="en-US" dirty="0"/>
              <a:t>Basic steps for Black Box Testing</a:t>
            </a:r>
          </a:p>
        </p:txBody>
      </p:sp>
      <p:sp>
        <p:nvSpPr>
          <p:cNvPr id="3" name="Content Placeholder 2">
            <a:extLst>
              <a:ext uri="{FF2B5EF4-FFF2-40B4-BE49-F238E27FC236}">
                <a16:creationId xmlns:a16="http://schemas.microsoft.com/office/drawing/2014/main" id="{F35E0773-EF66-43FA-AC0F-FF3C1AE7AFCC}"/>
              </a:ext>
            </a:extLst>
          </p:cNvPr>
          <p:cNvSpPr>
            <a:spLocks noGrp="1"/>
          </p:cNvSpPr>
          <p:nvPr>
            <p:ph idx="1"/>
          </p:nvPr>
        </p:nvSpPr>
        <p:spPr/>
        <p:txBody>
          <a:bodyPr>
            <a:normAutofit/>
          </a:bodyPr>
          <a:lstStyle/>
          <a:p>
            <a:pPr marL="0" indent="0">
              <a:buNone/>
            </a:pPr>
            <a:r>
              <a:rPr lang="en-US" sz="2000" b="1" dirty="0"/>
              <a:t>Here are the generic steps followed to carry out any type of Black Box Testing.</a:t>
            </a:r>
          </a:p>
          <a:p>
            <a:pPr lvl="1"/>
            <a:r>
              <a:rPr lang="en-US" dirty="0"/>
              <a:t>Initially, the requirements and specifications of the system are examined.</a:t>
            </a:r>
          </a:p>
          <a:p>
            <a:pPr lvl="1"/>
            <a:r>
              <a:rPr lang="en-US" dirty="0"/>
              <a:t>Tester chooses valid inputs (positive test scenario) to check whether SUT (system under tests) processes them correctly. Also, some invalid inputs (negative test scenario) are chosen to verify that the SUT is able to detect them.</a:t>
            </a:r>
          </a:p>
          <a:p>
            <a:pPr lvl="1"/>
            <a:r>
              <a:rPr lang="en-US" dirty="0"/>
              <a:t>Tester determines expected outputs for all those inputs.</a:t>
            </a:r>
          </a:p>
          <a:p>
            <a:pPr lvl="1"/>
            <a:r>
              <a:rPr lang="en-US" dirty="0"/>
              <a:t>Software tester constructs test cases with the selected inputs.</a:t>
            </a:r>
          </a:p>
          <a:p>
            <a:pPr lvl="1"/>
            <a:r>
              <a:rPr lang="en-US" dirty="0"/>
              <a:t>The test cases are executed.</a:t>
            </a:r>
          </a:p>
          <a:p>
            <a:pPr lvl="1"/>
            <a:r>
              <a:rPr lang="en-US" dirty="0"/>
              <a:t>Software tester compares the actual outputs with the expected outputs.</a:t>
            </a:r>
          </a:p>
          <a:p>
            <a:pPr lvl="1"/>
            <a:r>
              <a:rPr lang="en-US" dirty="0"/>
              <a:t>Defects if any are fixed and re-tested.</a:t>
            </a:r>
          </a:p>
          <a:p>
            <a:pPr lvl="1"/>
            <a:endParaRPr lang="en-US" dirty="0"/>
          </a:p>
        </p:txBody>
      </p:sp>
    </p:spTree>
    <p:extLst>
      <p:ext uri="{BB962C8B-B14F-4D97-AF65-F5344CB8AC3E}">
        <p14:creationId xmlns:p14="http://schemas.microsoft.com/office/powerpoint/2010/main" val="5228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D9E-A04A-496D-8873-9BB3C41E1139}"/>
              </a:ext>
            </a:extLst>
          </p:cNvPr>
          <p:cNvSpPr>
            <a:spLocks noGrp="1"/>
          </p:cNvSpPr>
          <p:nvPr>
            <p:ph type="title"/>
          </p:nvPr>
        </p:nvSpPr>
        <p:spPr/>
        <p:txBody>
          <a:bodyPr/>
          <a:lstStyle/>
          <a:p>
            <a:r>
              <a:rPr lang="en-US" dirty="0"/>
              <a:t>White box testing</a:t>
            </a:r>
          </a:p>
        </p:txBody>
      </p:sp>
      <p:sp>
        <p:nvSpPr>
          <p:cNvPr id="3" name="Content Placeholder 2">
            <a:extLst>
              <a:ext uri="{FF2B5EF4-FFF2-40B4-BE49-F238E27FC236}">
                <a16:creationId xmlns:a16="http://schemas.microsoft.com/office/drawing/2014/main" id="{52FB3A8B-67CF-484B-AECB-16AEEFFA006D}"/>
              </a:ext>
            </a:extLst>
          </p:cNvPr>
          <p:cNvSpPr>
            <a:spLocks noGrp="1"/>
          </p:cNvSpPr>
          <p:nvPr>
            <p:ph idx="1"/>
          </p:nvPr>
        </p:nvSpPr>
        <p:spPr>
          <a:xfrm>
            <a:off x="495982" y="2380129"/>
            <a:ext cx="4412194" cy="4030683"/>
          </a:xfrm>
        </p:spPr>
        <p:txBody>
          <a:bodyPr>
            <a:normAutofit fontScale="92500" lnSpcReduction="10000"/>
          </a:bodyPr>
          <a:lstStyle/>
          <a:p>
            <a:pPr marL="0" indent="0">
              <a:buNone/>
            </a:pPr>
            <a:r>
              <a:rPr lang="en-US" b="1" dirty="0"/>
              <a:t>White box testing</a:t>
            </a:r>
            <a:r>
              <a:rPr lang="en-US" dirty="0"/>
              <a:t> is the testing of the internal workings or code of a software application. During this test you should be looking for the following:</a:t>
            </a:r>
          </a:p>
          <a:p>
            <a:r>
              <a:rPr lang="en-US" dirty="0"/>
              <a:t>Internal security holes</a:t>
            </a:r>
          </a:p>
          <a:p>
            <a:r>
              <a:rPr lang="en-US" dirty="0"/>
              <a:t>Broken or poorly structured paths in the coding processes</a:t>
            </a:r>
          </a:p>
          <a:p>
            <a:r>
              <a:rPr lang="en-US" dirty="0"/>
              <a:t>The flow of specific inputs through the code</a:t>
            </a:r>
          </a:p>
          <a:p>
            <a:r>
              <a:rPr lang="en-US" dirty="0"/>
              <a:t>Expected output</a:t>
            </a:r>
          </a:p>
          <a:p>
            <a:r>
              <a:rPr lang="en-US" dirty="0"/>
              <a:t>The functionality of conditional loops</a:t>
            </a:r>
          </a:p>
          <a:p>
            <a:r>
              <a:rPr lang="en-US" dirty="0"/>
              <a:t>Testing of each statement, object, and function on an individual basis</a:t>
            </a:r>
          </a:p>
          <a:p>
            <a:endParaRPr lang="en-US" dirty="0"/>
          </a:p>
        </p:txBody>
      </p:sp>
      <p:pic>
        <p:nvPicPr>
          <p:cNvPr id="4" name="Picture 3">
            <a:extLst>
              <a:ext uri="{FF2B5EF4-FFF2-40B4-BE49-F238E27FC236}">
                <a16:creationId xmlns:a16="http://schemas.microsoft.com/office/drawing/2014/main" id="{B0C8BADF-E3CD-4245-AB23-B7444E8200AE}"/>
              </a:ext>
            </a:extLst>
          </p:cNvPr>
          <p:cNvPicPr>
            <a:picLocks noChangeAspect="1"/>
          </p:cNvPicPr>
          <p:nvPr/>
        </p:nvPicPr>
        <p:blipFill>
          <a:blip r:embed="rId2"/>
          <a:stretch>
            <a:fillRect/>
          </a:stretch>
        </p:blipFill>
        <p:spPr>
          <a:xfrm>
            <a:off x="6522102" y="3295912"/>
            <a:ext cx="4257675" cy="2000250"/>
          </a:xfrm>
          <a:prstGeom prst="rect">
            <a:avLst/>
          </a:prstGeom>
        </p:spPr>
      </p:pic>
    </p:spTree>
    <p:extLst>
      <p:ext uri="{BB962C8B-B14F-4D97-AF65-F5344CB8AC3E}">
        <p14:creationId xmlns:p14="http://schemas.microsoft.com/office/powerpoint/2010/main" val="49256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68C9-4922-4905-8085-B3C4F1CD4E99}"/>
              </a:ext>
            </a:extLst>
          </p:cNvPr>
          <p:cNvSpPr>
            <a:spLocks noGrp="1"/>
          </p:cNvSpPr>
          <p:nvPr>
            <p:ph type="title"/>
          </p:nvPr>
        </p:nvSpPr>
        <p:spPr/>
        <p:txBody>
          <a:bodyPr/>
          <a:lstStyle/>
          <a:p>
            <a:r>
              <a:rPr lang="en-US" dirty="0"/>
              <a:t>Simple Example</a:t>
            </a:r>
          </a:p>
        </p:txBody>
      </p:sp>
      <p:sp>
        <p:nvSpPr>
          <p:cNvPr id="6" name="Content Placeholder 5">
            <a:extLst>
              <a:ext uri="{FF2B5EF4-FFF2-40B4-BE49-F238E27FC236}">
                <a16:creationId xmlns:a16="http://schemas.microsoft.com/office/drawing/2014/main" id="{4272BAB5-2275-4446-8AC1-277B483CDB9B}"/>
              </a:ext>
            </a:extLst>
          </p:cNvPr>
          <p:cNvSpPr>
            <a:spLocks noGrp="1"/>
          </p:cNvSpPr>
          <p:nvPr>
            <p:ph sz="quarter" idx="4"/>
          </p:nvPr>
        </p:nvSpPr>
        <p:spPr>
          <a:xfrm>
            <a:off x="810000" y="2943775"/>
            <a:ext cx="6754582" cy="1868370"/>
          </a:xfrm>
        </p:spPr>
        <p:txBody>
          <a:bodyPr/>
          <a:lstStyle/>
          <a:p>
            <a:r>
              <a:rPr lang="en-US" dirty="0">
                <a:hlinkClick r:id="rId2"/>
              </a:rPr>
              <a:t>https://repl.it/@BlakeHancock/System-Tests-Fruit-add</a:t>
            </a:r>
            <a:endParaRPr lang="en-US" dirty="0"/>
          </a:p>
          <a:p>
            <a:endParaRPr lang="en-US" dirty="0"/>
          </a:p>
          <a:p>
            <a:r>
              <a:rPr lang="en-US" dirty="0"/>
              <a:t>The following will test to see if items added to HashMap return true or false.</a:t>
            </a:r>
          </a:p>
        </p:txBody>
      </p:sp>
      <p:pic>
        <p:nvPicPr>
          <p:cNvPr id="7" name="Picture 6">
            <a:extLst>
              <a:ext uri="{FF2B5EF4-FFF2-40B4-BE49-F238E27FC236}">
                <a16:creationId xmlns:a16="http://schemas.microsoft.com/office/drawing/2014/main" id="{29770F60-3032-44EC-B7B1-16646F6619B7}"/>
              </a:ext>
            </a:extLst>
          </p:cNvPr>
          <p:cNvPicPr>
            <a:picLocks noChangeAspect="1"/>
          </p:cNvPicPr>
          <p:nvPr/>
        </p:nvPicPr>
        <p:blipFill>
          <a:blip r:embed="rId3"/>
          <a:stretch>
            <a:fillRect/>
          </a:stretch>
        </p:blipFill>
        <p:spPr>
          <a:xfrm>
            <a:off x="8362573" y="3137937"/>
            <a:ext cx="3019425" cy="1552575"/>
          </a:xfrm>
          <a:prstGeom prst="rect">
            <a:avLst/>
          </a:prstGeom>
        </p:spPr>
      </p:pic>
      <p:pic>
        <p:nvPicPr>
          <p:cNvPr id="8" name="Picture 7">
            <a:extLst>
              <a:ext uri="{FF2B5EF4-FFF2-40B4-BE49-F238E27FC236}">
                <a16:creationId xmlns:a16="http://schemas.microsoft.com/office/drawing/2014/main" id="{B82816E8-4085-4BD5-AE86-730008AB5CE2}"/>
              </a:ext>
            </a:extLst>
          </p:cNvPr>
          <p:cNvPicPr>
            <a:picLocks noChangeAspect="1"/>
          </p:cNvPicPr>
          <p:nvPr/>
        </p:nvPicPr>
        <p:blipFill>
          <a:blip r:embed="rId4"/>
          <a:stretch>
            <a:fillRect/>
          </a:stretch>
        </p:blipFill>
        <p:spPr>
          <a:xfrm>
            <a:off x="613238" y="5274479"/>
            <a:ext cx="11185236" cy="1136332"/>
          </a:xfrm>
          <a:prstGeom prst="rect">
            <a:avLst/>
          </a:prstGeom>
        </p:spPr>
      </p:pic>
    </p:spTree>
    <p:extLst>
      <p:ext uri="{BB962C8B-B14F-4D97-AF65-F5344CB8AC3E}">
        <p14:creationId xmlns:p14="http://schemas.microsoft.com/office/powerpoint/2010/main" val="309402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3FF998-54CF-458E-BC73-61EF898F56DB}"/>
              </a:ext>
            </a:extLst>
          </p:cNvPr>
          <p:cNvSpPr>
            <a:spLocks noGrp="1"/>
          </p:cNvSpPr>
          <p:nvPr>
            <p:ph type="title"/>
          </p:nvPr>
        </p:nvSpPr>
        <p:spPr>
          <a:xfrm>
            <a:off x="641754" y="1687286"/>
            <a:ext cx="3269463" cy="3978017"/>
          </a:xfrm>
        </p:spPr>
        <p:txBody>
          <a:bodyPr vert="horz" lIns="91440" tIns="45720" rIns="91440" bIns="45720" rtlCol="0" anchor="t">
            <a:normAutofit/>
          </a:bodyPr>
          <a:lstStyle/>
          <a:p>
            <a:r>
              <a:rPr lang="en-US" sz="4400" b="1" kern="1200">
                <a:solidFill>
                  <a:srgbClr val="FEFEFE"/>
                </a:solidFill>
                <a:latin typeface="+mj-lt"/>
                <a:ea typeface="+mj-ea"/>
                <a:cs typeface="+mj-cs"/>
              </a:rPr>
              <a:t>Sources</a:t>
            </a:r>
          </a:p>
        </p:txBody>
      </p:sp>
      <p:graphicFrame>
        <p:nvGraphicFramePr>
          <p:cNvPr id="6" name="TextBox 3">
            <a:extLst>
              <a:ext uri="{FF2B5EF4-FFF2-40B4-BE49-F238E27FC236}">
                <a16:creationId xmlns:a16="http://schemas.microsoft.com/office/drawing/2014/main" id="{FD47499B-3C5D-47BB-8808-BEBC37F39C1C}"/>
              </a:ext>
            </a:extLst>
          </p:cNvPr>
          <p:cNvGraphicFramePr/>
          <p:nvPr>
            <p:extLst>
              <p:ext uri="{D42A27DB-BD31-4B8C-83A1-F6EECF244321}">
                <p14:modId xmlns:p14="http://schemas.microsoft.com/office/powerpoint/2010/main" val="358618893"/>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5790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2</vt:lpstr>
      <vt:lpstr>Quotable</vt:lpstr>
      <vt:lpstr>System Level Tests</vt:lpstr>
      <vt:lpstr>What is System Testing?</vt:lpstr>
      <vt:lpstr>Black Box Testing</vt:lpstr>
      <vt:lpstr>Basic steps for Black Box Testing</vt:lpstr>
      <vt:lpstr>White box testing</vt:lpstr>
      <vt:lpstr>Simple Example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Level Tests</dc:title>
  <dc:creator>Blake Hancock</dc:creator>
  <cp:lastModifiedBy>Blake Hancock</cp:lastModifiedBy>
  <cp:revision>1</cp:revision>
  <dcterms:created xsi:type="dcterms:W3CDTF">2019-10-23T19:58:24Z</dcterms:created>
  <dcterms:modified xsi:type="dcterms:W3CDTF">2019-10-23T19:58:33Z</dcterms:modified>
</cp:coreProperties>
</file>