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48204-D311-4180-A98F-8C43D0EA044F}" v="13" dt="2019-10-31T01:10:49.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9E5D2-F3B8-4E59-B487-530798AF445D}"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479A2C9A-1E59-4DC1-BBDD-828AECF9E999}">
      <dgm:prSet/>
      <dgm:spPr/>
      <dgm:t>
        <a:bodyPr/>
        <a:lstStyle/>
        <a:p>
          <a:r>
            <a:rPr lang="en-US" b="1" dirty="0"/>
            <a:t>Model</a:t>
          </a:r>
          <a:r>
            <a:rPr lang="en-US" dirty="0"/>
            <a:t> - This part of the framework is to store the data of the application, such as databases, text data, files and/or other web resources.</a:t>
          </a:r>
        </a:p>
      </dgm:t>
    </dgm:pt>
    <dgm:pt modelId="{8DCA7E76-C6E1-4B8D-A5A5-6468770B7C5F}" type="parTrans" cxnId="{F2920E27-A619-478A-9759-B69B29B528B2}">
      <dgm:prSet/>
      <dgm:spPr/>
      <dgm:t>
        <a:bodyPr/>
        <a:lstStyle/>
        <a:p>
          <a:endParaRPr lang="en-US"/>
        </a:p>
      </dgm:t>
    </dgm:pt>
    <dgm:pt modelId="{0F2B6807-9B97-40A9-89E2-1470602CB527}" type="sibTrans" cxnId="{F2920E27-A619-478A-9759-B69B29B528B2}">
      <dgm:prSet/>
      <dgm:spPr/>
      <dgm:t>
        <a:bodyPr/>
        <a:lstStyle/>
        <a:p>
          <a:endParaRPr lang="en-US"/>
        </a:p>
      </dgm:t>
    </dgm:pt>
    <dgm:pt modelId="{4AC36CA0-782C-44AA-9F33-3BCA5F815CF0}">
      <dgm:prSet/>
      <dgm:spPr/>
      <dgm:t>
        <a:bodyPr/>
        <a:lstStyle/>
        <a:p>
          <a:r>
            <a:rPr lang="en-US" b="1" dirty="0"/>
            <a:t>View</a:t>
          </a:r>
          <a:r>
            <a:rPr lang="en-US" dirty="0"/>
            <a:t> - This is the graphical user interface of the application. That would contain different buttons, text boxes and other controls to let the user interact with the application to complete his projects depending on the sort of the software he is using.</a:t>
          </a:r>
        </a:p>
      </dgm:t>
    </dgm:pt>
    <dgm:pt modelId="{01C8F9C6-1473-46A7-B3C2-42D64DD11B8C}" type="parTrans" cxnId="{223BBFA8-BD58-4079-B45D-67953D4BF700}">
      <dgm:prSet/>
      <dgm:spPr/>
      <dgm:t>
        <a:bodyPr/>
        <a:lstStyle/>
        <a:p>
          <a:endParaRPr lang="en-US"/>
        </a:p>
      </dgm:t>
    </dgm:pt>
    <dgm:pt modelId="{5265B628-BD00-4D10-9863-3A1818042DEF}" type="sibTrans" cxnId="{223BBFA8-BD58-4079-B45D-67953D4BF700}">
      <dgm:prSet/>
      <dgm:spPr/>
      <dgm:t>
        <a:bodyPr/>
        <a:lstStyle/>
        <a:p>
          <a:endParaRPr lang="en-US"/>
        </a:p>
      </dgm:t>
    </dgm:pt>
    <dgm:pt modelId="{1DB7538B-F510-4869-9024-81587CF860EC}">
      <dgm:prSet/>
      <dgm:spPr/>
      <dgm:t>
        <a:bodyPr/>
        <a:lstStyle/>
        <a:p>
          <a:r>
            <a:rPr lang="en-US" b="1"/>
            <a:t>Controller</a:t>
          </a:r>
          <a:r>
            <a:rPr lang="en-US"/>
            <a:t> - The actual back-end code constitutes the controller of the framework. A controller controls the data coming from the users, or going to the user from a model.</a:t>
          </a:r>
        </a:p>
      </dgm:t>
    </dgm:pt>
    <dgm:pt modelId="{1D09611F-AB6C-4C06-BF74-9C36A9836019}" type="parTrans" cxnId="{203D3C76-4797-478B-9C12-9C82098CD827}">
      <dgm:prSet/>
      <dgm:spPr/>
      <dgm:t>
        <a:bodyPr/>
        <a:lstStyle/>
        <a:p>
          <a:endParaRPr lang="en-US"/>
        </a:p>
      </dgm:t>
    </dgm:pt>
    <dgm:pt modelId="{313E5FA0-CFE7-44AC-8F2F-D3248BF2227C}" type="sibTrans" cxnId="{203D3C76-4797-478B-9C12-9C82098CD827}">
      <dgm:prSet/>
      <dgm:spPr/>
      <dgm:t>
        <a:bodyPr/>
        <a:lstStyle/>
        <a:p>
          <a:endParaRPr lang="en-US"/>
        </a:p>
      </dgm:t>
    </dgm:pt>
    <dgm:pt modelId="{F905A560-E965-4F9A-95C2-7D057FEB65FF}" type="pres">
      <dgm:prSet presAssocID="{4B89E5D2-F3B8-4E59-B487-530798AF445D}" presName="vert0" presStyleCnt="0">
        <dgm:presLayoutVars>
          <dgm:dir/>
          <dgm:animOne val="branch"/>
          <dgm:animLvl val="lvl"/>
        </dgm:presLayoutVars>
      </dgm:prSet>
      <dgm:spPr/>
    </dgm:pt>
    <dgm:pt modelId="{D375069D-4EF8-4A9E-9C50-0638AAA7DFAD}" type="pres">
      <dgm:prSet presAssocID="{479A2C9A-1E59-4DC1-BBDD-828AECF9E999}" presName="thickLine" presStyleLbl="alignNode1" presStyleIdx="0" presStyleCnt="3"/>
      <dgm:spPr/>
    </dgm:pt>
    <dgm:pt modelId="{F399AEFA-AD28-4A20-8AB8-BE9DC00CA134}" type="pres">
      <dgm:prSet presAssocID="{479A2C9A-1E59-4DC1-BBDD-828AECF9E999}" presName="horz1" presStyleCnt="0"/>
      <dgm:spPr/>
    </dgm:pt>
    <dgm:pt modelId="{06631F90-CE05-4893-89F0-37CB1C334311}" type="pres">
      <dgm:prSet presAssocID="{479A2C9A-1E59-4DC1-BBDD-828AECF9E999}" presName="tx1" presStyleLbl="revTx" presStyleIdx="0" presStyleCnt="3" custScaleY="81903"/>
      <dgm:spPr/>
    </dgm:pt>
    <dgm:pt modelId="{603D68DA-C93E-465C-BA59-75D9A8E6A430}" type="pres">
      <dgm:prSet presAssocID="{479A2C9A-1E59-4DC1-BBDD-828AECF9E999}" presName="vert1" presStyleCnt="0"/>
      <dgm:spPr/>
    </dgm:pt>
    <dgm:pt modelId="{732127CD-6BA2-456A-A183-6CA83FB85699}" type="pres">
      <dgm:prSet presAssocID="{4AC36CA0-782C-44AA-9F33-3BCA5F815CF0}" presName="thickLine" presStyleLbl="alignNode1" presStyleIdx="1" presStyleCnt="3"/>
      <dgm:spPr/>
    </dgm:pt>
    <dgm:pt modelId="{18FB64CE-2F9A-4BA7-8B55-87D0EE9044AC}" type="pres">
      <dgm:prSet presAssocID="{4AC36CA0-782C-44AA-9F33-3BCA5F815CF0}" presName="horz1" presStyleCnt="0"/>
      <dgm:spPr/>
    </dgm:pt>
    <dgm:pt modelId="{C5C17641-BA93-4AC7-88E2-A3749B82744A}" type="pres">
      <dgm:prSet presAssocID="{4AC36CA0-782C-44AA-9F33-3BCA5F815CF0}" presName="tx1" presStyleLbl="revTx" presStyleIdx="1" presStyleCnt="3"/>
      <dgm:spPr/>
    </dgm:pt>
    <dgm:pt modelId="{E3B36CFC-BE43-4E74-8B4E-39A61B570888}" type="pres">
      <dgm:prSet presAssocID="{4AC36CA0-782C-44AA-9F33-3BCA5F815CF0}" presName="vert1" presStyleCnt="0"/>
      <dgm:spPr/>
    </dgm:pt>
    <dgm:pt modelId="{2406D167-1343-4E46-B42A-463C2F7FBEA2}" type="pres">
      <dgm:prSet presAssocID="{1DB7538B-F510-4869-9024-81587CF860EC}" presName="thickLine" presStyleLbl="alignNode1" presStyleIdx="2" presStyleCnt="3"/>
      <dgm:spPr/>
    </dgm:pt>
    <dgm:pt modelId="{DE16A1B6-C182-426E-9FDD-A9E1B661594A}" type="pres">
      <dgm:prSet presAssocID="{1DB7538B-F510-4869-9024-81587CF860EC}" presName="horz1" presStyleCnt="0"/>
      <dgm:spPr/>
    </dgm:pt>
    <dgm:pt modelId="{98F79C52-C068-4082-AC84-B00BF8EDCE9D}" type="pres">
      <dgm:prSet presAssocID="{1DB7538B-F510-4869-9024-81587CF860EC}" presName="tx1" presStyleLbl="revTx" presStyleIdx="2" presStyleCnt="3"/>
      <dgm:spPr/>
    </dgm:pt>
    <dgm:pt modelId="{88EFB206-AC74-4F89-ADA5-0C17BB8A1E16}" type="pres">
      <dgm:prSet presAssocID="{1DB7538B-F510-4869-9024-81587CF860EC}" presName="vert1" presStyleCnt="0"/>
      <dgm:spPr/>
    </dgm:pt>
  </dgm:ptLst>
  <dgm:cxnLst>
    <dgm:cxn modelId="{F2920E27-A619-478A-9759-B69B29B528B2}" srcId="{4B89E5D2-F3B8-4E59-B487-530798AF445D}" destId="{479A2C9A-1E59-4DC1-BBDD-828AECF9E999}" srcOrd="0" destOrd="0" parTransId="{8DCA7E76-C6E1-4B8D-A5A5-6468770B7C5F}" sibTransId="{0F2B6807-9B97-40A9-89E2-1470602CB527}"/>
    <dgm:cxn modelId="{5FEDE02B-CF94-43CA-BB81-7C21E0271CAC}" type="presOf" srcId="{1DB7538B-F510-4869-9024-81587CF860EC}" destId="{98F79C52-C068-4082-AC84-B00BF8EDCE9D}" srcOrd="0" destOrd="0" presId="urn:microsoft.com/office/officeart/2008/layout/LinedList"/>
    <dgm:cxn modelId="{4C1F4930-BFD6-433D-B403-00B1D9AF5FF7}" type="presOf" srcId="{4B89E5D2-F3B8-4E59-B487-530798AF445D}" destId="{F905A560-E965-4F9A-95C2-7D057FEB65FF}" srcOrd="0" destOrd="0" presId="urn:microsoft.com/office/officeart/2008/layout/LinedList"/>
    <dgm:cxn modelId="{F3B3EF47-6ABA-4716-82B6-4A19D0187A01}" type="presOf" srcId="{479A2C9A-1E59-4DC1-BBDD-828AECF9E999}" destId="{06631F90-CE05-4893-89F0-37CB1C334311}" srcOrd="0" destOrd="0" presId="urn:microsoft.com/office/officeart/2008/layout/LinedList"/>
    <dgm:cxn modelId="{5D2FF34B-4237-4185-898E-83D3739727B6}" type="presOf" srcId="{4AC36CA0-782C-44AA-9F33-3BCA5F815CF0}" destId="{C5C17641-BA93-4AC7-88E2-A3749B82744A}" srcOrd="0" destOrd="0" presId="urn:microsoft.com/office/officeart/2008/layout/LinedList"/>
    <dgm:cxn modelId="{203D3C76-4797-478B-9C12-9C82098CD827}" srcId="{4B89E5D2-F3B8-4E59-B487-530798AF445D}" destId="{1DB7538B-F510-4869-9024-81587CF860EC}" srcOrd="2" destOrd="0" parTransId="{1D09611F-AB6C-4C06-BF74-9C36A9836019}" sibTransId="{313E5FA0-CFE7-44AC-8F2F-D3248BF2227C}"/>
    <dgm:cxn modelId="{223BBFA8-BD58-4079-B45D-67953D4BF700}" srcId="{4B89E5D2-F3B8-4E59-B487-530798AF445D}" destId="{4AC36CA0-782C-44AA-9F33-3BCA5F815CF0}" srcOrd="1" destOrd="0" parTransId="{01C8F9C6-1473-46A7-B3C2-42D64DD11B8C}" sibTransId="{5265B628-BD00-4D10-9863-3A1818042DEF}"/>
    <dgm:cxn modelId="{8786456A-4132-4876-A2EA-85C0EDD3135B}" type="presParOf" srcId="{F905A560-E965-4F9A-95C2-7D057FEB65FF}" destId="{D375069D-4EF8-4A9E-9C50-0638AAA7DFAD}" srcOrd="0" destOrd="0" presId="urn:microsoft.com/office/officeart/2008/layout/LinedList"/>
    <dgm:cxn modelId="{70357AD1-BB82-4D2F-98D8-2B4F5C9B2A3B}" type="presParOf" srcId="{F905A560-E965-4F9A-95C2-7D057FEB65FF}" destId="{F399AEFA-AD28-4A20-8AB8-BE9DC00CA134}" srcOrd="1" destOrd="0" presId="urn:microsoft.com/office/officeart/2008/layout/LinedList"/>
    <dgm:cxn modelId="{A7E82B03-DDB4-4C30-8EB5-BD0C0E46F73F}" type="presParOf" srcId="{F399AEFA-AD28-4A20-8AB8-BE9DC00CA134}" destId="{06631F90-CE05-4893-89F0-37CB1C334311}" srcOrd="0" destOrd="0" presId="urn:microsoft.com/office/officeart/2008/layout/LinedList"/>
    <dgm:cxn modelId="{0BEBC982-4E13-4D04-8100-69BB096E8A0E}" type="presParOf" srcId="{F399AEFA-AD28-4A20-8AB8-BE9DC00CA134}" destId="{603D68DA-C93E-465C-BA59-75D9A8E6A430}" srcOrd="1" destOrd="0" presId="urn:microsoft.com/office/officeart/2008/layout/LinedList"/>
    <dgm:cxn modelId="{AE2D45EE-EBF0-41BA-AF7E-14FD77A3EDA2}" type="presParOf" srcId="{F905A560-E965-4F9A-95C2-7D057FEB65FF}" destId="{732127CD-6BA2-456A-A183-6CA83FB85699}" srcOrd="2" destOrd="0" presId="urn:microsoft.com/office/officeart/2008/layout/LinedList"/>
    <dgm:cxn modelId="{E493C215-84EE-44B7-BB10-D7883D13F5E4}" type="presParOf" srcId="{F905A560-E965-4F9A-95C2-7D057FEB65FF}" destId="{18FB64CE-2F9A-4BA7-8B55-87D0EE9044AC}" srcOrd="3" destOrd="0" presId="urn:microsoft.com/office/officeart/2008/layout/LinedList"/>
    <dgm:cxn modelId="{E5BB9598-013D-4D0C-940F-B46B8EBC42FA}" type="presParOf" srcId="{18FB64CE-2F9A-4BA7-8B55-87D0EE9044AC}" destId="{C5C17641-BA93-4AC7-88E2-A3749B82744A}" srcOrd="0" destOrd="0" presId="urn:microsoft.com/office/officeart/2008/layout/LinedList"/>
    <dgm:cxn modelId="{F395034B-1927-47E9-8EFE-4810441A143B}" type="presParOf" srcId="{18FB64CE-2F9A-4BA7-8B55-87D0EE9044AC}" destId="{E3B36CFC-BE43-4E74-8B4E-39A61B570888}" srcOrd="1" destOrd="0" presId="urn:microsoft.com/office/officeart/2008/layout/LinedList"/>
    <dgm:cxn modelId="{F40BF6C2-923B-4393-9E81-ED4EC64C6A83}" type="presParOf" srcId="{F905A560-E965-4F9A-95C2-7D057FEB65FF}" destId="{2406D167-1343-4E46-B42A-463C2F7FBEA2}" srcOrd="4" destOrd="0" presId="urn:microsoft.com/office/officeart/2008/layout/LinedList"/>
    <dgm:cxn modelId="{4C271DF1-198D-4108-8FC3-2C3AA12D9E7D}" type="presParOf" srcId="{F905A560-E965-4F9A-95C2-7D057FEB65FF}" destId="{DE16A1B6-C182-426E-9FDD-A9E1B661594A}" srcOrd="5" destOrd="0" presId="urn:microsoft.com/office/officeart/2008/layout/LinedList"/>
    <dgm:cxn modelId="{03258AA3-00DC-4BF5-9AC0-CE73A25C9806}" type="presParOf" srcId="{DE16A1B6-C182-426E-9FDD-A9E1B661594A}" destId="{98F79C52-C068-4082-AC84-B00BF8EDCE9D}" srcOrd="0" destOrd="0" presId="urn:microsoft.com/office/officeart/2008/layout/LinedList"/>
    <dgm:cxn modelId="{6ADB584E-6FC6-4DB7-9C0F-B40F994AF539}" type="presParOf" srcId="{DE16A1B6-C182-426E-9FDD-A9E1B661594A}" destId="{88EFB206-AC74-4F89-ADA5-0C17BB8A1E1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5069D-4EF8-4A9E-9C50-0638AAA7DFAD}">
      <dsp:nvSpPr>
        <dsp:cNvPr id="0" name=""/>
        <dsp:cNvSpPr/>
      </dsp:nvSpPr>
      <dsp:spPr>
        <a:xfrm>
          <a:off x="0" y="1464"/>
          <a:ext cx="3979332"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6631F90-CE05-4893-89F0-37CB1C334311}">
      <dsp:nvSpPr>
        <dsp:cNvPr id="0" name=""/>
        <dsp:cNvSpPr/>
      </dsp:nvSpPr>
      <dsp:spPr>
        <a:xfrm>
          <a:off x="0" y="1464"/>
          <a:ext cx="3979332" cy="1258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Model</a:t>
          </a:r>
          <a:r>
            <a:rPr lang="en-US" sz="1600" kern="1200" dirty="0"/>
            <a:t> - This part of the framework is to store the data of the application, such as databases, text data, files and/or other web resources.</a:t>
          </a:r>
        </a:p>
      </dsp:txBody>
      <dsp:txXfrm>
        <a:off x="0" y="1464"/>
        <a:ext cx="3979332" cy="1258603"/>
      </dsp:txXfrm>
    </dsp:sp>
    <dsp:sp modelId="{732127CD-6BA2-456A-A183-6CA83FB85699}">
      <dsp:nvSpPr>
        <dsp:cNvPr id="0" name=""/>
        <dsp:cNvSpPr/>
      </dsp:nvSpPr>
      <dsp:spPr>
        <a:xfrm>
          <a:off x="0" y="1260068"/>
          <a:ext cx="3979332"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C17641-BA93-4AC7-88E2-A3749B82744A}">
      <dsp:nvSpPr>
        <dsp:cNvPr id="0" name=""/>
        <dsp:cNvSpPr/>
      </dsp:nvSpPr>
      <dsp:spPr>
        <a:xfrm>
          <a:off x="0" y="1260068"/>
          <a:ext cx="3979332" cy="153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View</a:t>
          </a:r>
          <a:r>
            <a:rPr lang="en-US" sz="1600" kern="1200" dirty="0"/>
            <a:t> - This is the graphical user interface of the application. That would contain different buttons, text boxes and other controls to let the user interact with the application to complete his projects depending on the sort of the software he is using.</a:t>
          </a:r>
        </a:p>
      </dsp:txBody>
      <dsp:txXfrm>
        <a:off x="0" y="1260068"/>
        <a:ext cx="3979332" cy="1536700"/>
      </dsp:txXfrm>
    </dsp:sp>
    <dsp:sp modelId="{2406D167-1343-4E46-B42A-463C2F7FBEA2}">
      <dsp:nvSpPr>
        <dsp:cNvPr id="0" name=""/>
        <dsp:cNvSpPr/>
      </dsp:nvSpPr>
      <dsp:spPr>
        <a:xfrm>
          <a:off x="0" y="2796769"/>
          <a:ext cx="3979332"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8F79C52-C068-4082-AC84-B00BF8EDCE9D}">
      <dsp:nvSpPr>
        <dsp:cNvPr id="0" name=""/>
        <dsp:cNvSpPr/>
      </dsp:nvSpPr>
      <dsp:spPr>
        <a:xfrm>
          <a:off x="0" y="2796769"/>
          <a:ext cx="3979332" cy="153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Controller</a:t>
          </a:r>
          <a:r>
            <a:rPr lang="en-US" sz="1600" kern="1200"/>
            <a:t> - The actual back-end code constitutes the controller of the framework. A controller controls the data coming from the users, or going to the user from a model.</a:t>
          </a:r>
        </a:p>
      </dsp:txBody>
      <dsp:txXfrm>
        <a:off x="0" y="2796769"/>
        <a:ext cx="3979332" cy="1536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210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865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24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934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1891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4202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77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0876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43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472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7444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974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10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1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563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75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438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3688819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deproject.com/Articles/879896/Programming-in-Java-using-the-MVC-Architec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8B300944-6308-4157-9339-FE0333755E8F}"/>
              </a:ext>
            </a:extLst>
          </p:cNvPr>
          <p:cNvPicPr>
            <a:picLocks noChangeAspect="1"/>
          </p:cNvPicPr>
          <p:nvPr/>
        </p:nvPicPr>
        <p:blipFill rotWithShape="1">
          <a:blip r:embed="rId3"/>
          <a:srcRect t="443"/>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C665434-D858-4ECA-9203-826E7A3F3D16}"/>
              </a:ext>
            </a:extLst>
          </p:cNvPr>
          <p:cNvSpPr>
            <a:spLocks noGrp="1"/>
          </p:cNvSpPr>
          <p:nvPr>
            <p:ph type="ctrTitle"/>
          </p:nvPr>
        </p:nvSpPr>
        <p:spPr>
          <a:xfrm>
            <a:off x="7389962" y="1673524"/>
            <a:ext cx="3485073" cy="2420504"/>
          </a:xfrm>
        </p:spPr>
        <p:txBody>
          <a:bodyPr>
            <a:normAutofit/>
          </a:bodyPr>
          <a:lstStyle/>
          <a:p>
            <a:pPr algn="l"/>
            <a:r>
              <a:rPr lang="en-US" sz="4000" dirty="0"/>
              <a:t>MVC	</a:t>
            </a:r>
          </a:p>
        </p:txBody>
      </p:sp>
      <p:sp>
        <p:nvSpPr>
          <p:cNvPr id="3" name="Subtitle 2">
            <a:extLst>
              <a:ext uri="{FF2B5EF4-FFF2-40B4-BE49-F238E27FC236}">
                <a16:creationId xmlns:a16="http://schemas.microsoft.com/office/drawing/2014/main" id="{FCAC882A-550C-444B-9945-AA7EB4FE0535}"/>
              </a:ext>
            </a:extLst>
          </p:cNvPr>
          <p:cNvSpPr>
            <a:spLocks noGrp="1"/>
          </p:cNvSpPr>
          <p:nvPr>
            <p:ph type="subTitle" idx="1"/>
          </p:nvPr>
        </p:nvSpPr>
        <p:spPr>
          <a:xfrm>
            <a:off x="7389965" y="4157933"/>
            <a:ext cx="3485072" cy="1026544"/>
          </a:xfrm>
        </p:spPr>
        <p:txBody>
          <a:bodyPr>
            <a:normAutofit/>
          </a:bodyPr>
          <a:lstStyle/>
          <a:p>
            <a:pPr algn="l"/>
            <a:r>
              <a:rPr lang="en-US" dirty="0">
                <a:solidFill>
                  <a:srgbClr val="ED08BF"/>
                </a:solidFill>
              </a:rPr>
              <a:t>By: Theodore Hancock</a:t>
            </a:r>
          </a:p>
        </p:txBody>
      </p:sp>
    </p:spTree>
    <p:extLst>
      <p:ext uri="{BB962C8B-B14F-4D97-AF65-F5344CB8AC3E}">
        <p14:creationId xmlns:p14="http://schemas.microsoft.com/office/powerpoint/2010/main" val="19915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C82E-14D1-4F7F-BC35-9B44DC7E334D}"/>
              </a:ext>
            </a:extLst>
          </p:cNvPr>
          <p:cNvSpPr>
            <a:spLocks noGrp="1"/>
          </p:cNvSpPr>
          <p:nvPr>
            <p:ph type="title"/>
          </p:nvPr>
        </p:nvSpPr>
        <p:spPr>
          <a:xfrm>
            <a:off x="913796" y="643465"/>
            <a:ext cx="3382638" cy="1370605"/>
          </a:xfrm>
        </p:spPr>
        <p:txBody>
          <a:bodyPr>
            <a:normAutofit/>
          </a:bodyPr>
          <a:lstStyle/>
          <a:p>
            <a:pPr algn="l"/>
            <a:r>
              <a:rPr lang="en-US" sz="3000"/>
              <a:t>Model, View and Controller</a:t>
            </a:r>
          </a:p>
        </p:txBody>
      </p:sp>
      <p:pic>
        <p:nvPicPr>
          <p:cNvPr id="4" name="Picture 3">
            <a:extLst>
              <a:ext uri="{FF2B5EF4-FFF2-40B4-BE49-F238E27FC236}">
                <a16:creationId xmlns:a16="http://schemas.microsoft.com/office/drawing/2014/main" id="{7BBB11F3-FE20-443A-9070-9119834E082E}"/>
              </a:ext>
            </a:extLst>
          </p:cNvPr>
          <p:cNvPicPr>
            <a:picLocks noChangeAspect="1"/>
          </p:cNvPicPr>
          <p:nvPr/>
        </p:nvPicPr>
        <p:blipFill>
          <a:blip r:embed="rId3"/>
          <a:stretch>
            <a:fillRect/>
          </a:stretch>
        </p:blipFill>
        <p:spPr>
          <a:xfrm>
            <a:off x="5090808" y="2222269"/>
            <a:ext cx="6633184" cy="3183927"/>
          </a:xfrm>
          <a:prstGeom prst="rect">
            <a:avLst/>
          </a:prstGeom>
        </p:spPr>
      </p:pic>
      <p:graphicFrame>
        <p:nvGraphicFramePr>
          <p:cNvPr id="14" name="Content Placeholder 2">
            <a:extLst>
              <a:ext uri="{FF2B5EF4-FFF2-40B4-BE49-F238E27FC236}">
                <a16:creationId xmlns:a16="http://schemas.microsoft.com/office/drawing/2014/main" id="{B59A167B-A5EB-4B2F-8F06-113B19CE546E}"/>
              </a:ext>
            </a:extLst>
          </p:cNvPr>
          <p:cNvGraphicFramePr>
            <a:graphicFrameLocks noGrp="1"/>
          </p:cNvGraphicFramePr>
          <p:nvPr>
            <p:ph idx="1"/>
            <p:extLst>
              <p:ext uri="{D42A27DB-BD31-4B8C-83A1-F6EECF244321}">
                <p14:modId xmlns:p14="http://schemas.microsoft.com/office/powerpoint/2010/main" val="567666166"/>
              </p:ext>
            </p:extLst>
          </p:nvPr>
        </p:nvGraphicFramePr>
        <p:xfrm>
          <a:off x="643468" y="1879600"/>
          <a:ext cx="3979332" cy="4334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60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8574-945C-4F7A-BD34-7112E454327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9E65CE3-7A67-4BD5-BE60-2D47E93E92AA}"/>
              </a:ext>
            </a:extLst>
          </p:cNvPr>
          <p:cNvSpPr>
            <a:spLocks noGrp="1"/>
          </p:cNvSpPr>
          <p:nvPr>
            <p:ph idx="1"/>
          </p:nvPr>
        </p:nvSpPr>
        <p:spPr/>
        <p:txBody>
          <a:bodyPr/>
          <a:lstStyle/>
          <a:p>
            <a:r>
              <a:rPr lang="en-US" dirty="0"/>
              <a:t>Java file </a:t>
            </a:r>
            <a:r>
              <a:rPr lang="en-US"/>
              <a:t>in eclipse</a:t>
            </a:r>
          </a:p>
        </p:txBody>
      </p:sp>
    </p:spTree>
    <p:extLst>
      <p:ext uri="{BB962C8B-B14F-4D97-AF65-F5344CB8AC3E}">
        <p14:creationId xmlns:p14="http://schemas.microsoft.com/office/powerpoint/2010/main" val="279555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C82E-14D1-4F7F-BC35-9B44DC7E334D}"/>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CD9898B3-DF05-47FC-97BC-2B8E4FD75BDE}"/>
              </a:ext>
            </a:extLst>
          </p:cNvPr>
          <p:cNvSpPr>
            <a:spLocks noGrp="1"/>
          </p:cNvSpPr>
          <p:nvPr>
            <p:ph idx="1"/>
          </p:nvPr>
        </p:nvSpPr>
        <p:spPr/>
        <p:txBody>
          <a:bodyPr/>
          <a:lstStyle/>
          <a:p>
            <a:r>
              <a:rPr lang="en-US" dirty="0">
                <a:hlinkClick r:id="rId2"/>
              </a:rPr>
              <a:t>https://www.codeproject.com/Articles/879896/Programming-in-Java-using-the-MVC-Architecture</a:t>
            </a:r>
            <a:endParaRPr lang="en-US" dirty="0"/>
          </a:p>
        </p:txBody>
      </p:sp>
    </p:spTree>
    <p:extLst>
      <p:ext uri="{BB962C8B-B14F-4D97-AF65-F5344CB8AC3E}">
        <p14:creationId xmlns:p14="http://schemas.microsoft.com/office/powerpoint/2010/main" val="711591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3B2441"/>
      </a:dk2>
      <a:lt2>
        <a:srgbClr val="E3E8E2"/>
      </a:lt2>
      <a:accent1>
        <a:srgbClr val="7529E7"/>
      </a:accent1>
      <a:accent2>
        <a:srgbClr val="B217D5"/>
      </a:accent2>
      <a:accent3>
        <a:srgbClr val="E729BB"/>
      </a:accent3>
      <a:accent4>
        <a:srgbClr val="30BA14"/>
      </a:accent4>
      <a:accent5>
        <a:srgbClr val="22BD48"/>
      </a:accent5>
      <a:accent6>
        <a:srgbClr val="14B881"/>
      </a:accent6>
      <a:hlink>
        <a:srgbClr val="449531"/>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104</TotalTime>
  <Words>33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Goudy Old Style</vt:lpstr>
      <vt:lpstr>Wingdings 2</vt:lpstr>
      <vt:lpstr>SlateVTI</vt:lpstr>
      <vt:lpstr>MVC </vt:lpstr>
      <vt:lpstr>Model, View and Controller</vt:lpstr>
      <vt:lpstr>Example</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dc:title>
  <dc:creator>Blake Hancock</dc:creator>
  <cp:lastModifiedBy>Blake Hancock</cp:lastModifiedBy>
  <cp:revision>1</cp:revision>
  <dcterms:created xsi:type="dcterms:W3CDTF">2019-10-30T23:26:47Z</dcterms:created>
  <dcterms:modified xsi:type="dcterms:W3CDTF">2019-10-31T01:11:28Z</dcterms:modified>
</cp:coreProperties>
</file>