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2"/>
  </p:notesMasterIdLst>
  <p:sldIdLst>
    <p:sldId id="256" r:id="rId3"/>
    <p:sldId id="262" r:id="rId4"/>
    <p:sldId id="263" r:id="rId5"/>
    <p:sldId id="268" r:id="rId6"/>
    <p:sldId id="267" r:id="rId7"/>
    <p:sldId id="274" r:id="rId8"/>
    <p:sldId id="271" r:id="rId9"/>
    <p:sldId id="258" r:id="rId10"/>
    <p:sldId id="272" r:id="rId11"/>
  </p:sldIdLst>
  <p:sldSz cx="9144000" cy="5143500" type="screen16x9"/>
  <p:notesSz cx="6858000" cy="9144000"/>
  <p:embeddedFontLst>
    <p:embeddedFont>
      <p:font typeface="Muli" panose="020B0604020202020204" charset="0"/>
      <p:regular r:id="rId13"/>
      <p:italic r:id="rId1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0052B-7BD1-45E2-9E98-33B2B037D73E}">
  <a:tblStyle styleId="{5E90052B-7BD1-45E2-9E98-33B2B037D73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0556" autoAdjust="0"/>
  </p:normalViewPr>
  <p:slideViewPr>
    <p:cSldViewPr snapToGrid="0">
      <p:cViewPr varScale="1">
        <p:scale>
          <a:sx n="82" d="100"/>
          <a:sy n="82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/>
              <a:t>Global Alignment is show the relationship between the sequences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/>
              <a:t>Matrix is the most expensive part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baseline="0" dirty="0"/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9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>
                <a:latin typeface="+mn-lt"/>
              </a:rPr>
              <a:t>NW-PARALLEL PROJECT</a:t>
            </a:r>
          </a:p>
          <a:p>
            <a:pPr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 dirty="0">
                <a:latin typeface="+mn-lt"/>
              </a:rPr>
              <a:t>October 31</a:t>
            </a:r>
            <a:r>
              <a:rPr lang="en" sz="1800" baseline="30000" dirty="0">
                <a:latin typeface="+mn-lt"/>
              </a:rPr>
              <a:t>st</a:t>
            </a:r>
            <a:r>
              <a:rPr lang="en" sz="1800" dirty="0">
                <a:latin typeface="+mn-lt"/>
              </a:rPr>
              <a:t>, 2015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By: Blake </a:t>
            </a:r>
            <a:r>
              <a:rPr lang="en-US" sz="1800" dirty="0" err="1">
                <a:latin typeface="+mn-lt"/>
              </a:rPr>
              <a:t>Klasing</a:t>
            </a:r>
            <a:r>
              <a:rPr lang="en-US" sz="1800" dirty="0">
                <a:latin typeface="+mn-lt"/>
              </a:rPr>
              <a:t> &amp;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Stacy Gramajo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566522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2880950" y="1061352"/>
            <a:ext cx="3365399" cy="1447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>
                <a:latin typeface="+mj-lt"/>
              </a:rPr>
              <a:t>PROBLEM DEFINITION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3015609" y="2509102"/>
            <a:ext cx="3341000" cy="2491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/>
            <a:r>
              <a:rPr lang="en-US" sz="2200" dirty="0">
                <a:solidFill>
                  <a:srgbClr val="FFFFFF"/>
                </a:solidFill>
                <a:sym typeface="Muli"/>
              </a:rPr>
              <a:t>Template</a:t>
            </a:r>
            <a:endParaRPr lang="en" sz="2200" dirty="0">
              <a:solidFill>
                <a:srgbClr val="FFFFFF"/>
              </a:solidFill>
              <a:sym typeface="Muli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4310246" y="173900"/>
            <a:ext cx="506705" cy="742050"/>
            <a:chOff x="6718575" y="2318625"/>
            <a:chExt cx="256950" cy="407375"/>
          </a:xfrm>
        </p:grpSpPr>
        <p:sp>
          <p:nvSpPr>
            <p:cNvPr id="97" name="Shape 9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55816" y="139086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Overview of NW Algorithm</a:t>
            </a:r>
            <a:endParaRPr lang="e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44682" y="758418"/>
            <a:ext cx="6438897" cy="4305372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Needleman-Wunch is also known as the global alignment algorithm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Discovers the optimal alignment between two sequences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Dynamic Programming Approach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Scoring System: GAP, MISMATCH, MATCH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Two Elements in NW: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latin typeface="+mn-lt"/>
              </a:rPr>
              <a:t>	1. Filling the Matrix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latin typeface="+mn-lt"/>
              </a:rPr>
              <a:t>	2. Trace Back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90100" y="220730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ALGORITHM IMPLEMENTED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3019" y="1008185"/>
            <a:ext cx="189346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latin typeface="+mn-lt"/>
              </a:rPr>
              <a:t>Scoring System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Match 2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Mismatch -1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Gap -2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71"/>
          <p:cNvSpPr txBox="1">
            <a:spLocks/>
          </p:cNvSpPr>
          <p:nvPr/>
        </p:nvSpPr>
        <p:spPr>
          <a:xfrm>
            <a:off x="506776" y="1013551"/>
            <a:ext cx="8086380" cy="4021157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190100" y="203222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ALGORITHM FLOWCHART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190100" y="170948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BENCHMARKS USED</a:t>
            </a:r>
          </a:p>
        </p:txBody>
      </p:sp>
      <p:sp>
        <p:nvSpPr>
          <p:cNvPr id="8" name="Shape 424"/>
          <p:cNvSpPr txBox="1">
            <a:spLocks/>
          </p:cNvSpPr>
          <p:nvPr/>
        </p:nvSpPr>
        <p:spPr>
          <a:xfrm>
            <a:off x="1190100" y="1218191"/>
            <a:ext cx="6763800" cy="392530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0100" y="970572"/>
            <a:ext cx="6763800" cy="4064000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190100" y="19220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GRAPH: RESULTS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-35376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815247" y="1225162"/>
            <a:ext cx="5395511" cy="87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rgbClr val="00B2FF"/>
                </a:solidFill>
                <a:latin typeface="+mj-lt"/>
              </a:rPr>
              <a:t>SUCCESS AND DIFFICULTIES</a:t>
            </a:r>
          </a:p>
        </p:txBody>
      </p:sp>
      <p:sp>
        <p:nvSpPr>
          <p:cNvPr id="6" name="Shape 424"/>
          <p:cNvSpPr txBox="1">
            <a:spLocks/>
          </p:cNvSpPr>
          <p:nvPr/>
        </p:nvSpPr>
        <p:spPr>
          <a:xfrm>
            <a:off x="815248" y="2192357"/>
            <a:ext cx="6411818" cy="2951143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5" name="Shape 61"/>
          <p:cNvSpPr txBox="1"/>
          <p:nvPr/>
        </p:nvSpPr>
        <p:spPr>
          <a:xfrm>
            <a:off x="1107026" y="2366957"/>
            <a:ext cx="6219190" cy="3076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Template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509712" y="1129883"/>
            <a:ext cx="2849137" cy="802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sz="2800" dirty="0">
                <a:solidFill>
                  <a:srgbClr val="00B2FF"/>
                </a:solidFill>
                <a:latin typeface="+mj-lt"/>
              </a:rPr>
              <a:t>CONCLUSION</a:t>
            </a:r>
          </a:p>
        </p:txBody>
      </p:sp>
      <p:sp>
        <p:nvSpPr>
          <p:cNvPr id="6" name="Shape 71"/>
          <p:cNvSpPr txBox="1">
            <a:spLocks/>
          </p:cNvSpPr>
          <p:nvPr/>
        </p:nvSpPr>
        <p:spPr>
          <a:xfrm>
            <a:off x="509712" y="2117558"/>
            <a:ext cx="7842552" cy="302594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7" name="Shape 61"/>
          <p:cNvSpPr txBox="1"/>
          <p:nvPr/>
        </p:nvSpPr>
        <p:spPr>
          <a:xfrm>
            <a:off x="869700" y="2390274"/>
            <a:ext cx="7122575" cy="275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Template</a:t>
            </a:r>
            <a:endParaRPr lang="en-US" sz="2000" dirty="0">
              <a:solidFill>
                <a:srgbClr val="FFFFFF"/>
              </a:solidFill>
              <a:ea typeface="Muli"/>
              <a:cs typeface="Mul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90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Muli</vt:lpstr>
      <vt:lpstr>Arial</vt:lpstr>
      <vt:lpstr>Banquo template</vt:lpstr>
      <vt:lpstr>Banquo template</vt:lpstr>
      <vt:lpstr>NW-PARALLEL PROJECT October 31st, 2015 By: Blake Klasing &amp; Stacy Gramajo</vt:lpstr>
      <vt:lpstr>PROBLEM DEFINITION</vt:lpstr>
      <vt:lpstr>Overview of NW Algorithm</vt:lpstr>
      <vt:lpstr>ALGORITHM IMPLEMENTED</vt:lpstr>
      <vt:lpstr>ALGORITHM FLOWCHART</vt:lpstr>
      <vt:lpstr>BENCHMARKS USED</vt:lpstr>
      <vt:lpstr>GRAPH: RESULTS</vt:lpstr>
      <vt:lpstr>SUCCESS AND DIFFICULTIES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SOLVER PROJECT December 14th, 2015 By: Stacy Gramajo</dc:title>
  <dc:creator>Stacy Gramajo</dc:creator>
  <cp:lastModifiedBy>Alexei Gramajo</cp:lastModifiedBy>
  <cp:revision>46</cp:revision>
  <dcterms:modified xsi:type="dcterms:W3CDTF">2016-10-08T02:31:25Z</dcterms:modified>
</cp:coreProperties>
</file>