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6" d="100"/>
          <a:sy n="116" d="100"/>
        </p:scale>
        <p:origin x="2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5/23/2017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5/23/2017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Css manipulation with javascript</a:t>
            </a:r>
          </a:p>
        </p:txBody>
      </p:sp>
      <p:sp>
        <p:nvSpPr>
          <p:cNvPr id="3" name="Subtitle 2"/>
          <p:cNvSpPr>
            <a:spLocks noGrp="1"/>
          </p:cNvSpPr>
          <p:nvPr>
            <p:ph type="subTitle" idx="1"/>
          </p:nvPr>
        </p:nvSpPr>
        <p:spPr>
          <a:xfrm>
            <a:off x="1876424" y="4400062"/>
            <a:ext cx="8791575" cy="1655762"/>
          </a:xfrm>
        </p:spPr>
        <p:txBody>
          <a:bodyPr/>
          <a:lstStyle/>
          <a:p>
            <a:pPr algn="ctr"/>
            <a:r>
              <a:rPr lang="en-US" dirty="0"/>
              <a:t>By: blake turley</a:t>
            </a:r>
          </a:p>
        </p:txBody>
      </p:sp>
    </p:spTree>
    <p:extLst>
      <p:ext uri="{BB962C8B-B14F-4D97-AF65-F5344CB8AC3E}">
        <p14:creationId xmlns:p14="http://schemas.microsoft.com/office/powerpoint/2010/main" val="115981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141412" y="3238700"/>
            <a:ext cx="9905999" cy="1491240"/>
          </a:xfrm>
        </p:spPr>
        <p:txBody>
          <a:bodyPr>
            <a:normAutofit fontScale="92500"/>
          </a:bodyPr>
          <a:lstStyle/>
          <a:p>
            <a:pPr marL="0" indent="0">
              <a:buNone/>
            </a:pPr>
            <a:r>
              <a:rPr lang="en-US" dirty="0"/>
              <a:t>There will be instances where you want a CSS property to do something different than what it currently is due to an event, action or whatever else it may be. CSS Manipulation is there for that very purpose and will help you to accomplish those goals.</a:t>
            </a:r>
          </a:p>
        </p:txBody>
      </p:sp>
    </p:spTree>
    <p:extLst>
      <p:ext uri="{BB962C8B-B14F-4D97-AF65-F5344CB8AC3E}">
        <p14:creationId xmlns:p14="http://schemas.microsoft.com/office/powerpoint/2010/main" val="207696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There are many different CSS Manipulation Properties. We will not be covering them all in this presentation, but will cover a select few with examples and explanation of what they are for.</a:t>
            </a:r>
          </a:p>
          <a:p>
            <a:endParaRPr lang="en-US" dirty="0"/>
          </a:p>
          <a:p>
            <a:pPr marL="0" indent="0">
              <a:buNone/>
            </a:pPr>
            <a:r>
              <a:rPr lang="en-US" dirty="0"/>
              <a:t>Click Me To See All CSS Manipulation Properties</a:t>
            </a:r>
          </a:p>
        </p:txBody>
      </p:sp>
    </p:spTree>
    <p:extLst>
      <p:ext uri="{BB962C8B-B14F-4D97-AF65-F5344CB8AC3E}">
        <p14:creationId xmlns:p14="http://schemas.microsoft.com/office/powerpoint/2010/main" val="251502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Style.color</a:t>
            </a:r>
          </a:p>
        </p:txBody>
      </p:sp>
      <p:sp>
        <p:nvSpPr>
          <p:cNvPr id="3" name="Content Placeholder 2"/>
          <p:cNvSpPr>
            <a:spLocks noGrp="1"/>
          </p:cNvSpPr>
          <p:nvPr>
            <p:ph idx="1"/>
          </p:nvPr>
        </p:nvSpPr>
        <p:spPr>
          <a:xfrm>
            <a:off x="1141413" y="2249487"/>
            <a:ext cx="4625074" cy="3541714"/>
          </a:xfrm>
        </p:spPr>
        <p:txBody>
          <a:bodyPr>
            <a:normAutofit fontScale="77500" lnSpcReduction="20000"/>
          </a:bodyPr>
          <a:lstStyle/>
          <a:p>
            <a:pPr marL="0" indent="0">
              <a:buNone/>
            </a:pPr>
            <a:r>
              <a:rPr lang="en-US" dirty="0"/>
              <a:t>The style.border property is used to change or create a border on the called upon element according to your JavaScript logic. To the right you will see a working of example of this.</a:t>
            </a:r>
          </a:p>
          <a:p>
            <a:pPr marL="0" indent="0">
              <a:buNone/>
            </a:pPr>
            <a:endParaRPr lang="en-US" dirty="0"/>
          </a:p>
          <a:p>
            <a:pPr marL="0" indent="0">
              <a:buNone/>
            </a:pPr>
            <a:r>
              <a:rPr lang="en-US" dirty="0"/>
              <a:t>“Hi I’m Blake!” currently is set to white, but below we have a function that is saying that anything with the class named “color” will be changed to red when the button calling the changeColor() function is clicked.</a:t>
            </a:r>
          </a:p>
        </p:txBody>
      </p:sp>
      <p:sp>
        <p:nvSpPr>
          <p:cNvPr id="5" name="TextBox 4"/>
          <p:cNvSpPr txBox="1"/>
          <p:nvPr/>
        </p:nvSpPr>
        <p:spPr>
          <a:xfrm>
            <a:off x="5857103" y="2034746"/>
            <a:ext cx="6236044" cy="4031873"/>
          </a:xfrm>
          <a:prstGeom prst="rect">
            <a:avLst/>
          </a:prstGeom>
          <a:noFill/>
        </p:spPr>
        <p:txBody>
          <a:bodyPr wrap="square" rtlCol="0">
            <a:spAutoFit/>
          </a:bodyPr>
          <a:lstStyle/>
          <a:p>
            <a:r>
              <a:rPr lang="en-US" sz="1600" dirty="0"/>
              <a:t>&lt;style&gt;</a:t>
            </a:r>
          </a:p>
          <a:p>
            <a:r>
              <a:rPr lang="en-US" sz="1600" dirty="0"/>
              <a:t>	.color {</a:t>
            </a:r>
          </a:p>
          <a:p>
            <a:r>
              <a:rPr lang="en-US" sz="1600" dirty="0"/>
              <a:t>	color:white;</a:t>
            </a:r>
          </a:p>
          <a:p>
            <a:r>
              <a:rPr lang="en-US" sz="1600" dirty="0"/>
              <a:t>	}</a:t>
            </a:r>
          </a:p>
          <a:p>
            <a:r>
              <a:rPr lang="en-US" sz="1600" dirty="0"/>
              <a:t>&lt;/style&gt;</a:t>
            </a:r>
          </a:p>
          <a:p>
            <a:endParaRPr lang="en-US" sz="1600" dirty="0"/>
          </a:p>
          <a:p>
            <a:r>
              <a:rPr lang="en-US" sz="1600" dirty="0"/>
              <a:t>&lt;script&gt;</a:t>
            </a:r>
          </a:p>
          <a:p>
            <a:r>
              <a:rPr lang="en-US" sz="1600" dirty="0"/>
              <a:t>function changeColor() {</a:t>
            </a:r>
          </a:p>
          <a:p>
            <a:r>
              <a:rPr lang="en-US" sz="1600" dirty="0"/>
              <a:t>	var colorChange = document.getElementById(‘color’);</a:t>
            </a:r>
          </a:p>
          <a:p>
            <a:r>
              <a:rPr lang="en-US" sz="1600" dirty="0"/>
              <a:t>	colorChange.document.getElementById(‘color’).style.color = “red”;</a:t>
            </a:r>
          </a:p>
          <a:p>
            <a:r>
              <a:rPr lang="en-US" sz="1600" dirty="0"/>
              <a:t>}</a:t>
            </a:r>
          </a:p>
          <a:p>
            <a:r>
              <a:rPr lang="en-US" sz="1600" dirty="0"/>
              <a:t>&lt;/script&gt;</a:t>
            </a:r>
          </a:p>
          <a:p>
            <a:endParaRPr lang="en-US" sz="1600" dirty="0"/>
          </a:p>
          <a:p>
            <a:r>
              <a:rPr lang="en-US" sz="1600" dirty="0"/>
              <a:t>&lt;body&gt;</a:t>
            </a:r>
          </a:p>
          <a:p>
            <a:r>
              <a:rPr lang="en-US" sz="1600" dirty="0"/>
              <a:t>	&lt;p class=“color”&gt;Hi I’m Blake!&lt;p&gt;</a:t>
            </a:r>
          </a:p>
          <a:p>
            <a:r>
              <a:rPr lang="en-US" sz="1600" dirty="0"/>
              <a:t>&lt;/body&gt;</a:t>
            </a:r>
          </a:p>
        </p:txBody>
      </p:sp>
    </p:spTree>
    <p:extLst>
      <p:ext uri="{BB962C8B-B14F-4D97-AF65-F5344CB8AC3E}">
        <p14:creationId xmlns:p14="http://schemas.microsoft.com/office/powerpoint/2010/main" val="99909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Style.border</a:t>
            </a:r>
          </a:p>
        </p:txBody>
      </p:sp>
      <p:sp>
        <p:nvSpPr>
          <p:cNvPr id="3" name="Content Placeholder 2"/>
          <p:cNvSpPr>
            <a:spLocks noGrp="1"/>
          </p:cNvSpPr>
          <p:nvPr>
            <p:ph idx="1"/>
          </p:nvPr>
        </p:nvSpPr>
        <p:spPr>
          <a:xfrm>
            <a:off x="1141413" y="2644903"/>
            <a:ext cx="4625074" cy="3541714"/>
          </a:xfrm>
        </p:spPr>
        <p:txBody>
          <a:bodyPr>
            <a:normAutofit/>
          </a:bodyPr>
          <a:lstStyle/>
          <a:p>
            <a:pPr marL="0" indent="0">
              <a:buNone/>
            </a:pPr>
            <a:r>
              <a:rPr lang="en-US" sz="1600" dirty="0"/>
              <a:t>The style.border property is used to change or create a border on the called upon element according to your JavaScript logic. To the right you will see a working of example of this.</a:t>
            </a:r>
          </a:p>
          <a:p>
            <a:pPr marL="0" indent="0">
              <a:buNone/>
            </a:pPr>
            <a:endParaRPr lang="en-US" sz="1600" dirty="0"/>
          </a:p>
          <a:p>
            <a:pPr marL="0" indent="0">
              <a:buNone/>
            </a:pPr>
            <a:r>
              <a:rPr lang="en-US" sz="1600" dirty="0"/>
              <a:t>“Hi I’m Blake!” currently is set to have no padding, but below we have a function that is saying that anything with the class named “borderpadding” will be changed to have 15px border when the button calling the changeBorder() function is clicked.</a:t>
            </a:r>
          </a:p>
        </p:txBody>
      </p:sp>
      <p:sp>
        <p:nvSpPr>
          <p:cNvPr id="5" name="TextBox 4"/>
          <p:cNvSpPr txBox="1"/>
          <p:nvPr/>
        </p:nvSpPr>
        <p:spPr>
          <a:xfrm>
            <a:off x="5857103" y="2034746"/>
            <a:ext cx="6236044" cy="3539430"/>
          </a:xfrm>
          <a:prstGeom prst="rect">
            <a:avLst/>
          </a:prstGeom>
          <a:noFill/>
        </p:spPr>
        <p:txBody>
          <a:bodyPr wrap="square" rtlCol="0">
            <a:spAutoFit/>
          </a:bodyPr>
          <a:lstStyle/>
          <a:p>
            <a:r>
              <a:rPr lang="en-US" sz="1400" dirty="0"/>
              <a:t>&lt;style&gt;</a:t>
            </a:r>
          </a:p>
          <a:p>
            <a:r>
              <a:rPr lang="en-US" sz="1400" dirty="0"/>
              <a:t>	</a:t>
            </a:r>
          </a:p>
          <a:p>
            <a:endParaRPr lang="en-US" sz="1400" dirty="0"/>
          </a:p>
          <a:p>
            <a:r>
              <a:rPr lang="en-US" sz="1400" dirty="0"/>
              <a:t>&lt;/style&gt;</a:t>
            </a:r>
          </a:p>
          <a:p>
            <a:endParaRPr lang="en-US" sz="1400" dirty="0"/>
          </a:p>
          <a:p>
            <a:r>
              <a:rPr lang="en-US" sz="1400" dirty="0"/>
              <a:t>&lt;script&gt;</a:t>
            </a:r>
          </a:p>
          <a:p>
            <a:r>
              <a:rPr lang="en-US" sz="1400" dirty="0"/>
              <a:t>function changeBorder() {</a:t>
            </a:r>
          </a:p>
          <a:p>
            <a:r>
              <a:rPr lang="en-US" sz="1400" dirty="0"/>
              <a:t> var changeBorder = document.getElementById(‘borderpadding’);</a:t>
            </a:r>
          </a:p>
          <a:p>
            <a:r>
              <a:rPr lang="en-US" sz="1400" dirty="0"/>
              <a:t>changeBorder.document.getElementById(‘borderpadding’).style.border= “15px”;</a:t>
            </a:r>
          </a:p>
          <a:p>
            <a:r>
              <a:rPr lang="en-US" sz="1400" dirty="0"/>
              <a:t>}</a:t>
            </a:r>
          </a:p>
          <a:p>
            <a:r>
              <a:rPr lang="en-US" sz="1400" dirty="0"/>
              <a:t>&lt;/script&gt;</a:t>
            </a:r>
          </a:p>
          <a:p>
            <a:endParaRPr lang="en-US" sz="1400" dirty="0"/>
          </a:p>
          <a:p>
            <a:r>
              <a:rPr lang="en-US" sz="1400" dirty="0"/>
              <a:t>&lt;body&gt;</a:t>
            </a:r>
          </a:p>
          <a:p>
            <a:r>
              <a:rPr lang="en-US" sz="1400" dirty="0"/>
              <a:t>	&lt;button type=“button” onClick=“changeBorder()”&gt;Click Me&lt;/button&gt;</a:t>
            </a:r>
          </a:p>
          <a:p>
            <a:r>
              <a:rPr lang="en-US" sz="1400" dirty="0"/>
              <a:t>	&lt;p class=“borderpadding”&gt;Hi I’m Blake!&lt;p&gt;</a:t>
            </a:r>
          </a:p>
          <a:p>
            <a:r>
              <a:rPr lang="en-US" sz="1400" dirty="0"/>
              <a:t>&lt;/body&gt;</a:t>
            </a:r>
          </a:p>
        </p:txBody>
      </p:sp>
    </p:spTree>
    <p:extLst>
      <p:ext uri="{BB962C8B-B14F-4D97-AF65-F5344CB8AC3E}">
        <p14:creationId xmlns:p14="http://schemas.microsoft.com/office/powerpoint/2010/main" val="873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41413" y="618518"/>
            <a:ext cx="9905998" cy="1478570"/>
          </a:xfrm>
        </p:spPr>
        <p:txBody>
          <a:bodyPr/>
          <a:lstStyle/>
          <a:p>
            <a:r>
              <a:rPr lang="en-US" dirty="0"/>
              <a:t>Style.opacity</a:t>
            </a:r>
          </a:p>
        </p:txBody>
      </p:sp>
      <p:sp>
        <p:nvSpPr>
          <p:cNvPr id="8" name="Content Placeholder 2"/>
          <p:cNvSpPr>
            <a:spLocks noGrp="1"/>
          </p:cNvSpPr>
          <p:nvPr>
            <p:ph idx="1"/>
          </p:nvPr>
        </p:nvSpPr>
        <p:spPr>
          <a:xfrm>
            <a:off x="1141413" y="2644903"/>
            <a:ext cx="4625074" cy="3541714"/>
          </a:xfrm>
        </p:spPr>
        <p:txBody>
          <a:bodyPr>
            <a:normAutofit/>
          </a:bodyPr>
          <a:lstStyle/>
          <a:p>
            <a:pPr marL="0" indent="0">
              <a:buNone/>
            </a:pPr>
            <a:r>
              <a:rPr lang="en-US" sz="1600" dirty="0"/>
              <a:t>The style.opacity property is used to change or create a border on the called upon element according to your JavaScript logic. To the right you will see a working of example of this.</a:t>
            </a:r>
          </a:p>
          <a:p>
            <a:pPr marL="0" indent="0">
              <a:buNone/>
            </a:pPr>
            <a:endParaRPr lang="en-US" sz="1600" dirty="0"/>
          </a:p>
          <a:p>
            <a:pPr marL="0" indent="0">
              <a:buNone/>
            </a:pPr>
            <a:r>
              <a:rPr lang="en-US" sz="1600" dirty="0"/>
              <a:t>“Hi I’m Blake!” currently is set with no opacity, but below we have a function that is saying that anything with the class named “opaque” will be changed to have .75 opacity when the button calling the changeOpacity() function is clicked.</a:t>
            </a:r>
          </a:p>
        </p:txBody>
      </p:sp>
      <p:sp>
        <p:nvSpPr>
          <p:cNvPr id="9" name="TextBox 8"/>
          <p:cNvSpPr txBox="1"/>
          <p:nvPr/>
        </p:nvSpPr>
        <p:spPr>
          <a:xfrm>
            <a:off x="5857103" y="2034746"/>
            <a:ext cx="6236044" cy="3539430"/>
          </a:xfrm>
          <a:prstGeom prst="rect">
            <a:avLst/>
          </a:prstGeom>
          <a:noFill/>
        </p:spPr>
        <p:txBody>
          <a:bodyPr wrap="square" rtlCol="0">
            <a:spAutoFit/>
          </a:bodyPr>
          <a:lstStyle/>
          <a:p>
            <a:r>
              <a:rPr lang="en-US" sz="1400" dirty="0"/>
              <a:t>&lt;style&gt;</a:t>
            </a:r>
          </a:p>
          <a:p>
            <a:r>
              <a:rPr lang="en-US" sz="1400" dirty="0"/>
              <a:t>	</a:t>
            </a:r>
          </a:p>
          <a:p>
            <a:endParaRPr lang="en-US" sz="1400" dirty="0"/>
          </a:p>
          <a:p>
            <a:r>
              <a:rPr lang="en-US" sz="1400" dirty="0"/>
              <a:t>&lt;/style&gt;</a:t>
            </a:r>
          </a:p>
          <a:p>
            <a:endParaRPr lang="en-US" sz="1400" dirty="0"/>
          </a:p>
          <a:p>
            <a:r>
              <a:rPr lang="en-US" sz="1400" dirty="0"/>
              <a:t>&lt;script&gt;</a:t>
            </a:r>
          </a:p>
          <a:p>
            <a:r>
              <a:rPr lang="en-US" sz="1400" dirty="0"/>
              <a:t>function changeOpacity() {</a:t>
            </a:r>
          </a:p>
          <a:p>
            <a:r>
              <a:rPr lang="en-US" sz="1400" dirty="0"/>
              <a:t> 	var changeOpacity = document.getElementById(‘opaque’);</a:t>
            </a:r>
          </a:p>
          <a:p>
            <a:r>
              <a:rPr lang="en-US" sz="1400" dirty="0"/>
              <a:t>	changeOpacity.document.getElementById(‘opaque’).style.opacity= “.75”;</a:t>
            </a:r>
          </a:p>
          <a:p>
            <a:r>
              <a:rPr lang="en-US" sz="1400" dirty="0"/>
              <a:t>}</a:t>
            </a:r>
          </a:p>
          <a:p>
            <a:r>
              <a:rPr lang="en-US" sz="1400" dirty="0"/>
              <a:t>&lt;/script&gt;</a:t>
            </a:r>
          </a:p>
          <a:p>
            <a:endParaRPr lang="en-US" sz="1400" dirty="0"/>
          </a:p>
          <a:p>
            <a:r>
              <a:rPr lang="en-US" sz="1400" dirty="0"/>
              <a:t>&lt;body&gt;</a:t>
            </a:r>
          </a:p>
          <a:p>
            <a:r>
              <a:rPr lang="en-US" sz="1400" dirty="0"/>
              <a:t>	&lt;button type=“button” onClick=“changeOpacity()”&gt;Click Me&lt;/button&gt;</a:t>
            </a:r>
          </a:p>
          <a:p>
            <a:r>
              <a:rPr lang="en-US" sz="1400" dirty="0"/>
              <a:t>	&lt;p class=“opaque”&gt;Hi I’m Blake!&lt;p&gt;</a:t>
            </a:r>
          </a:p>
          <a:p>
            <a:r>
              <a:rPr lang="en-US" sz="1400" dirty="0"/>
              <a:t>&lt;/body&gt;</a:t>
            </a:r>
          </a:p>
        </p:txBody>
      </p:sp>
    </p:spTree>
    <p:extLst>
      <p:ext uri="{BB962C8B-B14F-4D97-AF65-F5344CB8AC3E}">
        <p14:creationId xmlns:p14="http://schemas.microsoft.com/office/powerpoint/2010/main" val="118316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example	</a:t>
            </a:r>
          </a:p>
        </p:txBody>
      </p:sp>
      <p:sp>
        <p:nvSpPr>
          <p:cNvPr id="3" name="Content Placeholder 2"/>
          <p:cNvSpPr>
            <a:spLocks noGrp="1"/>
          </p:cNvSpPr>
          <p:nvPr>
            <p:ph idx="1"/>
          </p:nvPr>
        </p:nvSpPr>
        <p:spPr/>
        <p:txBody>
          <a:bodyPr/>
          <a:lstStyle/>
          <a:p>
            <a:endParaRPr lang="en-US" dirty="0"/>
          </a:p>
          <a:p>
            <a:endParaRPr lang="en-US" dirty="0"/>
          </a:p>
          <a:p>
            <a:r>
              <a:rPr lang="en-US" dirty="0"/>
              <a:t>CLICK ME TO VIEW THE CODE</a:t>
            </a:r>
          </a:p>
          <a:p>
            <a:endParaRPr lang="en-US" dirty="0"/>
          </a:p>
          <a:p>
            <a:r>
              <a:rPr lang="en-US" dirty="0"/>
              <a:t>CLICK ME TO VIEW THE EXECUTION</a:t>
            </a:r>
          </a:p>
        </p:txBody>
      </p:sp>
    </p:spTree>
    <p:extLst>
      <p:ext uri="{BB962C8B-B14F-4D97-AF65-F5344CB8AC3E}">
        <p14:creationId xmlns:p14="http://schemas.microsoft.com/office/powerpoint/2010/main" val="2544849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224</TotalTime>
  <Words>387</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Css manipulation with javascript</vt:lpstr>
      <vt:lpstr>introduction</vt:lpstr>
      <vt:lpstr>PowerPoint Presentation</vt:lpstr>
      <vt:lpstr>Style.color</vt:lpstr>
      <vt:lpstr>Style.border</vt:lpstr>
      <vt:lpstr>Style.opacity</vt:lpstr>
      <vt:lpstr>Coding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manipulation with javascript</dc:title>
  <dc:creator>Blake Turley</dc:creator>
  <cp:lastModifiedBy>Blake Turley</cp:lastModifiedBy>
  <cp:revision>10</cp:revision>
  <dcterms:created xsi:type="dcterms:W3CDTF">2017-05-23T13:35:43Z</dcterms:created>
  <dcterms:modified xsi:type="dcterms:W3CDTF">2017-05-23T23:05:52Z</dcterms:modified>
</cp:coreProperties>
</file>