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26"/>
  </p:notesMasterIdLst>
  <p:handoutMasterIdLst>
    <p:handoutMasterId r:id="rId27"/>
  </p:handoutMasterIdLst>
  <p:sldIdLst>
    <p:sldId id="281" r:id="rId2"/>
    <p:sldId id="381" r:id="rId3"/>
    <p:sldId id="364" r:id="rId4"/>
    <p:sldId id="367" r:id="rId5"/>
    <p:sldId id="361" r:id="rId6"/>
    <p:sldId id="373" r:id="rId7"/>
    <p:sldId id="369" r:id="rId8"/>
    <p:sldId id="374" r:id="rId9"/>
    <p:sldId id="370" r:id="rId10"/>
    <p:sldId id="375" r:id="rId11"/>
    <p:sldId id="348" r:id="rId12"/>
    <p:sldId id="366" r:id="rId13"/>
    <p:sldId id="379" r:id="rId14"/>
    <p:sldId id="344" r:id="rId15"/>
    <p:sldId id="376" r:id="rId16"/>
    <p:sldId id="377" r:id="rId17"/>
    <p:sldId id="378" r:id="rId18"/>
    <p:sldId id="380" r:id="rId19"/>
    <p:sldId id="382" r:id="rId20"/>
    <p:sldId id="383" r:id="rId21"/>
    <p:sldId id="385" r:id="rId22"/>
    <p:sldId id="384" r:id="rId23"/>
    <p:sldId id="277" r:id="rId24"/>
    <p:sldId id="308" r:id="rId25"/>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10AE05-7D4C-4862-8B86-B16CC1000AC0}">
          <p14:sldIdLst>
            <p14:sldId id="281"/>
            <p14:sldId id="381"/>
            <p14:sldId id="364"/>
            <p14:sldId id="367"/>
            <p14:sldId id="361"/>
            <p14:sldId id="373"/>
            <p14:sldId id="369"/>
            <p14:sldId id="374"/>
            <p14:sldId id="370"/>
            <p14:sldId id="375"/>
            <p14:sldId id="348"/>
            <p14:sldId id="366"/>
            <p14:sldId id="379"/>
            <p14:sldId id="344"/>
            <p14:sldId id="376"/>
            <p14:sldId id="377"/>
            <p14:sldId id="378"/>
            <p14:sldId id="380"/>
            <p14:sldId id="382"/>
            <p14:sldId id="383"/>
            <p14:sldId id="385"/>
            <p14:sldId id="384"/>
            <p14:sldId id="277"/>
            <p14:sldId id="3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clrMru>
    <a:srgbClr val="000000"/>
    <a:srgbClr val="FFFFFF"/>
    <a:srgbClr val="1F2064"/>
    <a:srgbClr val="C0504D"/>
    <a:srgbClr val="1F2160"/>
    <a:srgbClr val="FD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F3C6EA-5E59-44CF-AD16-8566CF981EAC}" v="6" dt="2019-09-23T00:54:01.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80" autoAdjust="0"/>
    <p:restoredTop sz="91429" autoAdjust="0"/>
  </p:normalViewPr>
  <p:slideViewPr>
    <p:cSldViewPr>
      <p:cViewPr varScale="1">
        <p:scale>
          <a:sx n="80" d="100"/>
          <a:sy n="80" d="100"/>
        </p:scale>
        <p:origin x="860" y="52"/>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1" d="100"/>
        <a:sy n="111" d="100"/>
      </p:scale>
      <p:origin x="0" y="0"/>
    </p:cViewPr>
  </p:sorterViewPr>
  <p:notesViewPr>
    <p:cSldViewPr>
      <p:cViewPr>
        <p:scale>
          <a:sx n="115" d="100"/>
          <a:sy n="115" d="100"/>
        </p:scale>
        <p:origin x="-3416" y="80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Mc" userId="156659cf8d090907" providerId="LiveId" clId="{A6F3C6EA-5E59-44CF-AD16-8566CF981EAC}"/>
    <pc:docChg chg="custSel modSld">
      <pc:chgData name="Blake Mc" userId="156659cf8d090907" providerId="LiveId" clId="{A6F3C6EA-5E59-44CF-AD16-8566CF981EAC}" dt="2019-09-23T00:53:39.718" v="277" actId="20577"/>
      <pc:docMkLst>
        <pc:docMk/>
      </pc:docMkLst>
      <pc:sldChg chg="modNotesTx">
        <pc:chgData name="Blake Mc" userId="156659cf8d090907" providerId="LiveId" clId="{A6F3C6EA-5E59-44CF-AD16-8566CF981EAC}" dt="2019-09-23T00:52:28.141" v="96" actId="20577"/>
        <pc:sldMkLst>
          <pc:docMk/>
          <pc:sldMk cId="3373638589" sldId="344"/>
        </pc:sldMkLst>
      </pc:sldChg>
      <pc:sldChg chg="modNotesTx">
        <pc:chgData name="Blake Mc" userId="156659cf8d090907" providerId="LiveId" clId="{A6F3C6EA-5E59-44CF-AD16-8566CF981EAC}" dt="2019-09-23T00:53:39.718" v="277" actId="20577"/>
        <pc:sldMkLst>
          <pc:docMk/>
          <pc:sldMk cId="1860281203" sldId="376"/>
        </pc:sldMkLst>
      </pc:sldChg>
    </pc:docChg>
  </pc:docChgLst>
  <pc:docChgLst>
    <pc:chgData name="Blake Mc" userId="156659cf8d090907" providerId="LiveId" clId="{E6567B4E-93A0-4B31-89AF-C9917AABC02B}"/>
    <pc:docChg chg="custSel addSld delSld modSld sldOrd modSection">
      <pc:chgData name="Blake Mc" userId="156659cf8d090907" providerId="LiveId" clId="{E6567B4E-93A0-4B31-89AF-C9917AABC02B}" dt="2019-08-13T15:09:50.211" v="901" actId="20577"/>
      <pc:docMkLst>
        <pc:docMk/>
      </pc:docMkLst>
      <pc:sldChg chg="modSp modNotesTx">
        <pc:chgData name="Blake Mc" userId="156659cf8d090907" providerId="LiveId" clId="{E6567B4E-93A0-4B31-89AF-C9917AABC02B}" dt="2019-07-01T20:46:27.390" v="20" actId="6549"/>
        <pc:sldMkLst>
          <pc:docMk/>
          <pc:sldMk cId="0" sldId="281"/>
        </pc:sldMkLst>
        <pc:spChg chg="mod">
          <ac:chgData name="Blake Mc" userId="156659cf8d090907" providerId="LiveId" clId="{E6567B4E-93A0-4B31-89AF-C9917AABC02B}" dt="2019-07-01T20:46:12.045" v="19" actId="20577"/>
          <ac:spMkLst>
            <pc:docMk/>
            <pc:sldMk cId="0" sldId="281"/>
            <ac:spMk id="2" creationId="{00000000-0000-0000-0000-000000000000}"/>
          </ac:spMkLst>
        </pc:spChg>
      </pc:sldChg>
      <pc:sldChg chg="modSp">
        <pc:chgData name="Blake Mc" userId="156659cf8d090907" providerId="LiveId" clId="{E6567B4E-93A0-4B31-89AF-C9917AABC02B}" dt="2019-07-02T12:41:03.163" v="297" actId="27636"/>
        <pc:sldMkLst>
          <pc:docMk/>
          <pc:sldMk cId="948222304" sldId="358"/>
        </pc:sldMkLst>
        <pc:spChg chg="mod">
          <ac:chgData name="Blake Mc" userId="156659cf8d090907" providerId="LiveId" clId="{E6567B4E-93A0-4B31-89AF-C9917AABC02B}" dt="2019-07-02T12:41:03.163" v="297" actId="27636"/>
          <ac:spMkLst>
            <pc:docMk/>
            <pc:sldMk cId="948222304" sldId="358"/>
            <ac:spMk id="4" creationId="{7DC4B5C9-E4FA-4939-9C0A-5993AB86F65B}"/>
          </ac:spMkLst>
        </pc:spChg>
      </pc:sldChg>
      <pc:sldChg chg="delSp modSp ord modTransition delAnim">
        <pc:chgData name="Blake Mc" userId="156659cf8d090907" providerId="LiveId" clId="{E6567B4E-93A0-4B31-89AF-C9917AABC02B}" dt="2019-07-02T19:28:40.199" v="557" actId="14100"/>
        <pc:sldMkLst>
          <pc:docMk/>
          <pc:sldMk cId="3222671021" sldId="361"/>
        </pc:sldMkLst>
        <pc:spChg chg="mod">
          <ac:chgData name="Blake Mc" userId="156659cf8d090907" providerId="LiveId" clId="{E6567B4E-93A0-4B31-89AF-C9917AABC02B}" dt="2019-07-02T19:23:13.622" v="533" actId="20577"/>
          <ac:spMkLst>
            <pc:docMk/>
            <pc:sldMk cId="3222671021" sldId="361"/>
            <ac:spMk id="2" creationId="{00000000-0000-0000-0000-000000000000}"/>
          </ac:spMkLst>
        </pc:spChg>
        <pc:spChg chg="del">
          <ac:chgData name="Blake Mc" userId="156659cf8d090907" providerId="LiveId" clId="{E6567B4E-93A0-4B31-89AF-C9917AABC02B}" dt="2019-07-02T19:22:38.513" v="525" actId="478"/>
          <ac:spMkLst>
            <pc:docMk/>
            <pc:sldMk cId="3222671021" sldId="361"/>
            <ac:spMk id="3" creationId="{53BA9D1F-75A6-4B94-8961-F42D432B0D9D}"/>
          </ac:spMkLst>
        </pc:spChg>
        <pc:spChg chg="mod">
          <ac:chgData name="Blake Mc" userId="156659cf8d090907" providerId="LiveId" clId="{E6567B4E-93A0-4B31-89AF-C9917AABC02B}" dt="2019-07-02T19:28:40.199" v="557" actId="14100"/>
          <ac:spMkLst>
            <pc:docMk/>
            <pc:sldMk cId="3222671021" sldId="361"/>
            <ac:spMk id="5" creationId="{2F829F47-A1D6-4FBB-97C6-AC44724063E0}"/>
          </ac:spMkLst>
        </pc:spChg>
        <pc:spChg chg="del">
          <ac:chgData name="Blake Mc" userId="156659cf8d090907" providerId="LiveId" clId="{E6567B4E-93A0-4B31-89AF-C9917AABC02B}" dt="2019-07-02T19:22:07.011" v="518" actId="478"/>
          <ac:spMkLst>
            <pc:docMk/>
            <pc:sldMk cId="3222671021" sldId="361"/>
            <ac:spMk id="8" creationId="{4543418D-B5A4-4128-9138-66FB7CAD9D70}"/>
          </ac:spMkLst>
        </pc:spChg>
        <pc:spChg chg="del mod">
          <ac:chgData name="Blake Mc" userId="156659cf8d090907" providerId="LiveId" clId="{E6567B4E-93A0-4B31-89AF-C9917AABC02B}" dt="2019-07-02T19:22:01.699" v="517" actId="478"/>
          <ac:spMkLst>
            <pc:docMk/>
            <pc:sldMk cId="3222671021" sldId="361"/>
            <ac:spMk id="9" creationId="{9E1642EA-CF5D-4508-89CC-03513D110449}"/>
          </ac:spMkLst>
        </pc:spChg>
        <pc:spChg chg="mod">
          <ac:chgData name="Blake Mc" userId="156659cf8d090907" providerId="LiveId" clId="{E6567B4E-93A0-4B31-89AF-C9917AABC02B}" dt="2019-07-02T19:22:51.107" v="531" actId="20577"/>
          <ac:spMkLst>
            <pc:docMk/>
            <pc:sldMk cId="3222671021" sldId="361"/>
            <ac:spMk id="15364" creationId="{00000000-0000-0000-0000-000000000000}"/>
          </ac:spMkLst>
        </pc:spChg>
      </pc:sldChg>
      <pc:sldChg chg="modSp">
        <pc:chgData name="Blake Mc" userId="156659cf8d090907" providerId="LiveId" clId="{E6567B4E-93A0-4B31-89AF-C9917AABC02B}" dt="2019-07-02T19:27:59.528" v="554" actId="14100"/>
        <pc:sldMkLst>
          <pc:docMk/>
          <pc:sldMk cId="2824909211" sldId="364"/>
        </pc:sldMkLst>
        <pc:spChg chg="mod">
          <ac:chgData name="Blake Mc" userId="156659cf8d090907" providerId="LiveId" clId="{E6567B4E-93A0-4B31-89AF-C9917AABC02B}" dt="2019-07-02T12:41:15.791" v="299" actId="20577"/>
          <ac:spMkLst>
            <pc:docMk/>
            <pc:sldMk cId="2824909211" sldId="364"/>
            <ac:spMk id="2" creationId="{00000000-0000-0000-0000-000000000000}"/>
          </ac:spMkLst>
        </pc:spChg>
        <pc:spChg chg="mod">
          <ac:chgData name="Blake Mc" userId="156659cf8d090907" providerId="LiveId" clId="{E6567B4E-93A0-4B31-89AF-C9917AABC02B}" dt="2019-07-02T19:27:59.528" v="554" actId="14100"/>
          <ac:spMkLst>
            <pc:docMk/>
            <pc:sldMk cId="2824909211" sldId="364"/>
            <ac:spMk id="15365" creationId="{00000000-0000-0000-0000-000000000000}"/>
          </ac:spMkLst>
        </pc:spChg>
      </pc:sldChg>
      <pc:sldChg chg="addSp modSp modAnim modNotesTx">
        <pc:chgData name="Blake Mc" userId="156659cf8d090907" providerId="LiveId" clId="{E6567B4E-93A0-4B31-89AF-C9917AABC02B}" dt="2019-08-13T15:09:50.211" v="901" actId="20577"/>
        <pc:sldMkLst>
          <pc:docMk/>
          <pc:sldMk cId="625824714" sldId="366"/>
        </pc:sldMkLst>
        <pc:spChg chg="mod">
          <ac:chgData name="Blake Mc" userId="156659cf8d090907" providerId="LiveId" clId="{E6567B4E-93A0-4B31-89AF-C9917AABC02B}" dt="2019-08-13T15:09:50.211" v="901" actId="20577"/>
          <ac:spMkLst>
            <pc:docMk/>
            <pc:sldMk cId="625824714" sldId="366"/>
            <ac:spMk id="2" creationId="{00000000-0000-0000-0000-000000000000}"/>
          </ac:spMkLst>
        </pc:spChg>
        <pc:spChg chg="add mod">
          <ac:chgData name="Blake Mc" userId="156659cf8d090907" providerId="LiveId" clId="{E6567B4E-93A0-4B31-89AF-C9917AABC02B}" dt="2019-08-13T15:06:08.047" v="761" actId="1076"/>
          <ac:spMkLst>
            <pc:docMk/>
            <pc:sldMk cId="625824714" sldId="366"/>
            <ac:spMk id="3" creationId="{757A7792-F269-4C02-9D56-371A4C68F0C7}"/>
          </ac:spMkLst>
        </pc:spChg>
        <pc:spChg chg="add mod">
          <ac:chgData name="Blake Mc" userId="156659cf8d090907" providerId="LiveId" clId="{E6567B4E-93A0-4B31-89AF-C9917AABC02B}" dt="2019-08-13T15:05:32.337" v="753" actId="1037"/>
          <ac:spMkLst>
            <pc:docMk/>
            <pc:sldMk cId="625824714" sldId="366"/>
            <ac:spMk id="8" creationId="{1796466E-E0A0-4DB1-80A3-161870636AF0}"/>
          </ac:spMkLst>
        </pc:spChg>
        <pc:spChg chg="add mod">
          <ac:chgData name="Blake Mc" userId="156659cf8d090907" providerId="LiveId" clId="{E6567B4E-93A0-4B31-89AF-C9917AABC02B}" dt="2019-08-13T15:05:48.459" v="759" actId="1076"/>
          <ac:spMkLst>
            <pc:docMk/>
            <pc:sldMk cId="625824714" sldId="366"/>
            <ac:spMk id="9" creationId="{922B56D8-B4B7-465E-B83D-0BCC58663F09}"/>
          </ac:spMkLst>
        </pc:spChg>
        <pc:spChg chg="add mod">
          <ac:chgData name="Blake Mc" userId="156659cf8d090907" providerId="LiveId" clId="{E6567B4E-93A0-4B31-89AF-C9917AABC02B}" dt="2019-08-13T15:05:57.665" v="760" actId="1076"/>
          <ac:spMkLst>
            <pc:docMk/>
            <pc:sldMk cId="625824714" sldId="366"/>
            <ac:spMk id="11" creationId="{1BA909D3-50E2-4972-AD70-CA147BF38213}"/>
          </ac:spMkLst>
        </pc:spChg>
        <pc:picChg chg="add mod">
          <ac:chgData name="Blake Mc" userId="156659cf8d090907" providerId="LiveId" clId="{E6567B4E-93A0-4B31-89AF-C9917AABC02B}" dt="2019-07-02T20:34:55.838" v="729" actId="571"/>
          <ac:picMkLst>
            <pc:docMk/>
            <pc:sldMk cId="625824714" sldId="366"/>
            <ac:picMk id="6" creationId="{5763F88B-D8D2-4A6D-A27B-26335E81897A}"/>
          </ac:picMkLst>
        </pc:picChg>
      </pc:sldChg>
      <pc:sldChg chg="modSp ord">
        <pc:chgData name="Blake Mc" userId="156659cf8d090907" providerId="LiveId" clId="{E6567B4E-93A0-4B31-89AF-C9917AABC02B}" dt="2019-07-02T12:41:22.591" v="301" actId="20577"/>
        <pc:sldMkLst>
          <pc:docMk/>
          <pc:sldMk cId="3470424633" sldId="367"/>
        </pc:sldMkLst>
        <pc:spChg chg="mod">
          <ac:chgData name="Blake Mc" userId="156659cf8d090907" providerId="LiveId" clId="{E6567B4E-93A0-4B31-89AF-C9917AABC02B}" dt="2019-07-02T12:41:22.591" v="301" actId="20577"/>
          <ac:spMkLst>
            <pc:docMk/>
            <pc:sldMk cId="3470424633" sldId="367"/>
            <ac:spMk id="4" creationId="{78D93B9E-FBEA-4E12-B6BB-0CCFAA268EAF}"/>
          </ac:spMkLst>
        </pc:spChg>
        <pc:spChg chg="mod">
          <ac:chgData name="Blake Mc" userId="156659cf8d090907" providerId="LiveId" clId="{E6567B4E-93A0-4B31-89AF-C9917AABC02B}" dt="2019-07-02T12:40:28.933" v="293" actId="6549"/>
          <ac:spMkLst>
            <pc:docMk/>
            <pc:sldMk cId="3470424633" sldId="367"/>
            <ac:spMk id="8196" creationId="{00000000-0000-0000-0000-000000000000}"/>
          </ac:spMkLst>
        </pc:spChg>
      </pc:sldChg>
      <pc:sldChg chg="addSp delSp modSp modNotesTx">
        <pc:chgData name="Blake Mc" userId="156659cf8d090907" providerId="LiveId" clId="{E6567B4E-93A0-4B31-89AF-C9917AABC02B}" dt="2019-07-02T14:25:22.624" v="494" actId="6549"/>
        <pc:sldMkLst>
          <pc:docMk/>
          <pc:sldMk cId="3203295807" sldId="369"/>
        </pc:sldMkLst>
        <pc:spChg chg="add del">
          <ac:chgData name="Blake Mc" userId="156659cf8d090907" providerId="LiveId" clId="{E6567B4E-93A0-4B31-89AF-C9917AABC02B}" dt="2019-07-02T12:48:17.785" v="381" actId="478"/>
          <ac:spMkLst>
            <pc:docMk/>
            <pc:sldMk cId="3203295807" sldId="369"/>
            <ac:spMk id="2" creationId="{B584A0BF-F56A-4192-A36B-B896CB2236AB}"/>
          </ac:spMkLst>
        </pc:spChg>
        <pc:spChg chg="mod">
          <ac:chgData name="Blake Mc" userId="156659cf8d090907" providerId="LiveId" clId="{E6567B4E-93A0-4B31-89AF-C9917AABC02B}" dt="2019-07-02T12:43:06.188" v="310" actId="20577"/>
          <ac:spMkLst>
            <pc:docMk/>
            <pc:sldMk cId="3203295807" sldId="369"/>
            <ac:spMk id="3" creationId="{00000000-0000-0000-0000-000000000000}"/>
          </ac:spMkLst>
        </pc:spChg>
        <pc:spChg chg="mod">
          <ac:chgData name="Blake Mc" userId="156659cf8d090907" providerId="LiveId" clId="{E6567B4E-93A0-4B31-89AF-C9917AABC02B}" dt="2019-07-02T12:45:54.912" v="378" actId="1076"/>
          <ac:spMkLst>
            <pc:docMk/>
            <pc:sldMk cId="3203295807" sldId="369"/>
            <ac:spMk id="8196" creationId="{00000000-0000-0000-0000-000000000000}"/>
          </ac:spMkLst>
        </pc:spChg>
        <pc:picChg chg="add del mod">
          <ac:chgData name="Blake Mc" userId="156659cf8d090907" providerId="LiveId" clId="{E6567B4E-93A0-4B31-89AF-C9917AABC02B}" dt="2019-07-02T12:50:47.957" v="391" actId="478"/>
          <ac:picMkLst>
            <pc:docMk/>
            <pc:sldMk cId="3203295807" sldId="369"/>
            <ac:picMk id="4" creationId="{A435DAE0-679B-4410-AC66-73191960C3E7}"/>
          </ac:picMkLst>
        </pc:picChg>
        <pc:picChg chg="add mod">
          <ac:chgData name="Blake Mc" userId="156659cf8d090907" providerId="LiveId" clId="{E6567B4E-93A0-4B31-89AF-C9917AABC02B}" dt="2019-07-02T12:50:09.818" v="390" actId="14100"/>
          <ac:picMkLst>
            <pc:docMk/>
            <pc:sldMk cId="3203295807" sldId="369"/>
            <ac:picMk id="5" creationId="{2FF74B41-4F35-44B2-BBF2-9049A6F64D0D}"/>
          </ac:picMkLst>
        </pc:picChg>
        <pc:picChg chg="add mod">
          <ac:chgData name="Blake Mc" userId="156659cf8d090907" providerId="LiveId" clId="{E6567B4E-93A0-4B31-89AF-C9917AABC02B}" dt="2019-07-02T12:46:04.090" v="379" actId="1076"/>
          <ac:picMkLst>
            <pc:docMk/>
            <pc:sldMk cId="3203295807" sldId="369"/>
            <ac:picMk id="1026" creationId="{302D6BB5-CDB2-4578-9D00-73554B22A8AB}"/>
          </ac:picMkLst>
        </pc:picChg>
        <pc:picChg chg="add mod">
          <ac:chgData name="Blake Mc" userId="156659cf8d090907" providerId="LiveId" clId="{E6567B4E-93A0-4B31-89AF-C9917AABC02B}" dt="2019-07-02T12:51:19.518" v="396" actId="1076"/>
          <ac:picMkLst>
            <pc:docMk/>
            <pc:sldMk cId="3203295807" sldId="369"/>
            <ac:picMk id="1030" creationId="{ECDA7076-5EC0-4D58-B993-9CB0BC5CB325}"/>
          </ac:picMkLst>
        </pc:picChg>
        <pc:picChg chg="del">
          <ac:chgData name="Blake Mc" userId="156659cf8d090907" providerId="LiveId" clId="{E6567B4E-93A0-4B31-89AF-C9917AABC02B}" dt="2019-07-02T12:43:16.409" v="311" actId="478"/>
          <ac:picMkLst>
            <pc:docMk/>
            <pc:sldMk cId="3203295807" sldId="369"/>
            <ac:picMk id="2050" creationId="{4F3BEE25-4E61-4C9D-A5E2-C2B52EA59733}"/>
          </ac:picMkLst>
        </pc:picChg>
      </pc:sldChg>
      <pc:sldChg chg="addSp delSp modSp add modNotesTx">
        <pc:chgData name="Blake Mc" userId="156659cf8d090907" providerId="LiveId" clId="{E6567B4E-93A0-4B31-89AF-C9917AABC02B}" dt="2019-07-02T19:09:27.709" v="511" actId="1036"/>
        <pc:sldMkLst>
          <pc:docMk/>
          <pc:sldMk cId="3024681159" sldId="370"/>
        </pc:sldMkLst>
        <pc:spChg chg="mod">
          <ac:chgData name="Blake Mc" userId="156659cf8d090907" providerId="LiveId" clId="{E6567B4E-93A0-4B31-89AF-C9917AABC02B}" dt="2019-07-02T12:54:30.605" v="411" actId="20577"/>
          <ac:spMkLst>
            <pc:docMk/>
            <pc:sldMk cId="3024681159" sldId="370"/>
            <ac:spMk id="8196" creationId="{00000000-0000-0000-0000-000000000000}"/>
          </ac:spMkLst>
        </pc:spChg>
        <pc:picChg chg="add mod">
          <ac:chgData name="Blake Mc" userId="156659cf8d090907" providerId="LiveId" clId="{E6567B4E-93A0-4B31-89AF-C9917AABC02B}" dt="2019-07-02T13:05:05.385" v="443" actId="1038"/>
          <ac:picMkLst>
            <pc:docMk/>
            <pc:sldMk cId="3024681159" sldId="370"/>
            <ac:picMk id="2" creationId="{D1D52310-89F2-488A-8E0B-8F1E3E3FF020}"/>
          </ac:picMkLst>
        </pc:picChg>
        <pc:picChg chg="del">
          <ac:chgData name="Blake Mc" userId="156659cf8d090907" providerId="LiveId" clId="{E6567B4E-93A0-4B31-89AF-C9917AABC02B}" dt="2019-07-02T12:54:36.348" v="412" actId="478"/>
          <ac:picMkLst>
            <pc:docMk/>
            <pc:sldMk cId="3024681159" sldId="370"/>
            <ac:picMk id="5" creationId="{2FF74B41-4F35-44B2-BBF2-9049A6F64D0D}"/>
          </ac:picMkLst>
        </pc:picChg>
        <pc:picChg chg="del">
          <ac:chgData name="Blake Mc" userId="156659cf8d090907" providerId="LiveId" clId="{E6567B4E-93A0-4B31-89AF-C9917AABC02B}" dt="2019-07-02T12:54:38.156" v="413" actId="478"/>
          <ac:picMkLst>
            <pc:docMk/>
            <pc:sldMk cId="3024681159" sldId="370"/>
            <ac:picMk id="1026" creationId="{302D6BB5-CDB2-4578-9D00-73554B22A8AB}"/>
          </ac:picMkLst>
        </pc:picChg>
        <pc:picChg chg="del">
          <ac:chgData name="Blake Mc" userId="156659cf8d090907" providerId="LiveId" clId="{E6567B4E-93A0-4B31-89AF-C9917AABC02B}" dt="2019-07-02T12:54:39.976" v="414" actId="478"/>
          <ac:picMkLst>
            <pc:docMk/>
            <pc:sldMk cId="3024681159" sldId="370"/>
            <ac:picMk id="1030" creationId="{ECDA7076-5EC0-4D58-B993-9CB0BC5CB325}"/>
          </ac:picMkLst>
        </pc:picChg>
        <pc:picChg chg="add mod">
          <ac:chgData name="Blake Mc" userId="156659cf8d090907" providerId="LiveId" clId="{E6567B4E-93A0-4B31-89AF-C9917AABC02B}" dt="2019-07-02T19:09:27.709" v="511" actId="1036"/>
          <ac:picMkLst>
            <pc:docMk/>
            <pc:sldMk cId="3024681159" sldId="370"/>
            <ac:picMk id="2050" creationId="{9D6F095B-A6B1-4FBB-8849-534B6C86FC99}"/>
          </ac:picMkLst>
        </pc:picChg>
        <pc:picChg chg="add mod">
          <ac:chgData name="Blake Mc" userId="156659cf8d090907" providerId="LiveId" clId="{E6567B4E-93A0-4B31-89AF-C9917AABC02B}" dt="2019-07-02T13:05:35.043" v="446" actId="167"/>
          <ac:picMkLst>
            <pc:docMk/>
            <pc:sldMk cId="3024681159" sldId="370"/>
            <ac:picMk id="2052" creationId="{9B00C83D-4AF8-44E6-A0C3-847F57AAF068}"/>
          </ac:picMkLst>
        </pc:picChg>
      </pc:sldChg>
      <pc:sldChg chg="addSp delSp modSp add">
        <pc:chgData name="Blake Mc" userId="156659cf8d090907" providerId="LiveId" clId="{E6567B4E-93A0-4B31-89AF-C9917AABC02B}" dt="2019-07-02T19:45:16.890" v="597" actId="20577"/>
        <pc:sldMkLst>
          <pc:docMk/>
          <pc:sldMk cId="992473553" sldId="373"/>
        </pc:sldMkLst>
        <pc:spChg chg="del">
          <ac:chgData name="Blake Mc" userId="156659cf8d090907" providerId="LiveId" clId="{E6567B4E-93A0-4B31-89AF-C9917AABC02B}" dt="2019-07-02T19:39:31.035" v="559" actId="478"/>
          <ac:spMkLst>
            <pc:docMk/>
            <pc:sldMk cId="992473553" sldId="373"/>
            <ac:spMk id="5" creationId="{2F829F47-A1D6-4FBB-97C6-AC44724063E0}"/>
          </ac:spMkLst>
        </pc:spChg>
        <pc:spChg chg="mod">
          <ac:chgData name="Blake Mc" userId="156659cf8d090907" providerId="LiveId" clId="{E6567B4E-93A0-4B31-89AF-C9917AABC02B}" dt="2019-07-02T19:45:16.890" v="597" actId="20577"/>
          <ac:spMkLst>
            <pc:docMk/>
            <pc:sldMk cId="992473553" sldId="373"/>
            <ac:spMk id="15364" creationId="{00000000-0000-0000-0000-000000000000}"/>
          </ac:spMkLst>
        </pc:spChg>
        <pc:picChg chg="add mod">
          <ac:chgData name="Blake Mc" userId="156659cf8d090907" providerId="LiveId" clId="{E6567B4E-93A0-4B31-89AF-C9917AABC02B}" dt="2019-07-02T19:40:06.469" v="566" actId="1076"/>
          <ac:picMkLst>
            <pc:docMk/>
            <pc:sldMk cId="992473553" sldId="373"/>
            <ac:picMk id="5122" creationId="{73A1717F-60BE-47AF-A24C-95E5655E3CAD}"/>
          </ac:picMkLst>
        </pc:picChg>
      </pc:sldChg>
      <pc:sldChg chg="addSp modSp add modAnim">
        <pc:chgData name="Blake Mc" userId="156659cf8d090907" providerId="LiveId" clId="{E6567B4E-93A0-4B31-89AF-C9917AABC02B}" dt="2019-07-02T20:19:09.795" v="722" actId="255"/>
        <pc:sldMkLst>
          <pc:docMk/>
          <pc:sldMk cId="2442431107" sldId="374"/>
        </pc:sldMkLst>
        <pc:spChg chg="add mod">
          <ac:chgData name="Blake Mc" userId="156659cf8d090907" providerId="LiveId" clId="{E6567B4E-93A0-4B31-89AF-C9917AABC02B}" dt="2019-07-02T20:19:09.795" v="722" actId="255"/>
          <ac:spMkLst>
            <pc:docMk/>
            <pc:sldMk cId="2442431107" sldId="374"/>
            <ac:spMk id="2" creationId="{E40ACF35-43F7-4697-90F7-0781EB4E5038}"/>
          </ac:spMkLst>
        </pc:spChg>
        <pc:spChg chg="add mod">
          <ac:chgData name="Blake Mc" userId="156659cf8d090907" providerId="LiveId" clId="{E6567B4E-93A0-4B31-89AF-C9917AABC02B}" dt="2019-07-02T20:11:38.376" v="705" actId="1036"/>
          <ac:spMkLst>
            <pc:docMk/>
            <pc:sldMk cId="2442431107" sldId="374"/>
            <ac:spMk id="8" creationId="{64D461FB-D880-4CA0-95CF-0F4ACD6CB22F}"/>
          </ac:spMkLst>
        </pc:spChg>
      </pc:sldChg>
      <pc:sldChg chg="addSp add modAnim">
        <pc:chgData name="Blake Mc" userId="156659cf8d090907" providerId="LiveId" clId="{E6567B4E-93A0-4B31-89AF-C9917AABC02B}" dt="2019-07-02T20:31:54.178" v="726"/>
        <pc:sldMkLst>
          <pc:docMk/>
          <pc:sldMk cId="2013193" sldId="375"/>
        </pc:sldMkLst>
        <pc:spChg chg="add">
          <ac:chgData name="Blake Mc" userId="156659cf8d090907" providerId="LiveId" clId="{E6567B4E-93A0-4B31-89AF-C9917AABC02B}" dt="2019-07-02T20:19:45.690" v="723"/>
          <ac:spMkLst>
            <pc:docMk/>
            <pc:sldMk cId="2013193" sldId="375"/>
            <ac:spMk id="7" creationId="{5BD028A3-3230-4FB9-9338-7B36CE8F1CBB}"/>
          </ac:spMkLst>
        </pc:spChg>
        <pc:spChg chg="add">
          <ac:chgData name="Blake Mc" userId="156659cf8d090907" providerId="LiveId" clId="{E6567B4E-93A0-4B31-89AF-C9917AABC02B}" dt="2019-07-02T20:19:45.690" v="723"/>
          <ac:spMkLst>
            <pc:docMk/>
            <pc:sldMk cId="2013193" sldId="375"/>
            <ac:spMk id="8" creationId="{2BD1565E-AE3C-4574-B492-D1BDCC63FAD3}"/>
          </ac:spMkLst>
        </pc:spChg>
      </pc:sldChg>
    </pc:docChg>
  </pc:docChgLst>
  <pc:docChgLst>
    <pc:chgData name="Blake Mc" userId="156659cf8d090907" providerId="LiveId" clId="{DA2A99CE-7AA9-9F49-AE57-31E48496CE66}"/>
    <pc:docChg chg="modSld">
      <pc:chgData name="Blake Mc" userId="156659cf8d090907" providerId="LiveId" clId="{DA2A99CE-7AA9-9F49-AE57-31E48496CE66}" dt="2019-06-01T02:17:51.386" v="2" actId="1076"/>
      <pc:docMkLst>
        <pc:docMk/>
      </pc:docMkLst>
      <pc:sldChg chg="modSp">
        <pc:chgData name="Blake Mc" userId="156659cf8d090907" providerId="LiveId" clId="{DA2A99CE-7AA9-9F49-AE57-31E48496CE66}" dt="2019-06-01T02:17:51.386" v="2" actId="1076"/>
        <pc:sldMkLst>
          <pc:docMk/>
          <pc:sldMk cId="948222304" sldId="358"/>
        </pc:sldMkLst>
        <pc:spChg chg="mod">
          <ac:chgData name="Blake Mc" userId="156659cf8d090907" providerId="LiveId" clId="{DA2A99CE-7AA9-9F49-AE57-31E48496CE66}" dt="2019-06-01T02:17:51.386" v="2" actId="1076"/>
          <ac:spMkLst>
            <pc:docMk/>
            <pc:sldMk cId="948222304" sldId="358"/>
            <ac:spMk id="3" creationId="{1D2F6AAF-C316-47A8-A5FA-4DF7CA6038C3}"/>
          </ac:spMkLst>
        </pc:spChg>
      </pc:sldChg>
    </pc:docChg>
  </pc:docChgLst>
  <pc:docChgLst>
    <pc:chgData name="Blake Mc" userId="156659cf8d090907" providerId="LiveId" clId="{1A00C1A8-44E5-4F44-B304-6DF1BB481E5B}"/>
    <pc:docChg chg="custSel addSld modSld sldOrd">
      <pc:chgData name="Blake Mc" userId="156659cf8d090907" providerId="LiveId" clId="{1A00C1A8-44E5-4F44-B304-6DF1BB481E5B}" dt="2019-06-26T16:39:23.415" v="660" actId="20577"/>
      <pc:docMkLst>
        <pc:docMk/>
      </pc:docMkLst>
      <pc:sldChg chg="addSp delSp modSp">
        <pc:chgData name="Blake Mc" userId="156659cf8d090907" providerId="LiveId" clId="{1A00C1A8-44E5-4F44-B304-6DF1BB481E5B}" dt="2019-06-26T15:23:47.289" v="306" actId="1037"/>
        <pc:sldMkLst>
          <pc:docMk/>
          <pc:sldMk cId="948222304" sldId="358"/>
        </pc:sldMkLst>
        <pc:spChg chg="mod">
          <ac:chgData name="Blake Mc" userId="156659cf8d090907" providerId="LiveId" clId="{1A00C1A8-44E5-4F44-B304-6DF1BB481E5B}" dt="2019-06-26T15:20:52.325" v="271" actId="1036"/>
          <ac:spMkLst>
            <pc:docMk/>
            <pc:sldMk cId="948222304" sldId="358"/>
            <ac:spMk id="3" creationId="{1D2F6AAF-C316-47A8-A5FA-4DF7CA6038C3}"/>
          </ac:spMkLst>
        </pc:spChg>
        <pc:spChg chg="mod">
          <ac:chgData name="Blake Mc" userId="156659cf8d090907" providerId="LiveId" clId="{1A00C1A8-44E5-4F44-B304-6DF1BB481E5B}" dt="2019-06-26T15:20:31.466" v="267" actId="255"/>
          <ac:spMkLst>
            <pc:docMk/>
            <pc:sldMk cId="948222304" sldId="358"/>
            <ac:spMk id="6" creationId="{B767BDB8-7053-433F-9245-C19472604CD3}"/>
          </ac:spMkLst>
        </pc:spChg>
        <pc:picChg chg="add del mod">
          <ac:chgData name="Blake Mc" userId="156659cf8d090907" providerId="LiveId" clId="{1A00C1A8-44E5-4F44-B304-6DF1BB481E5B}" dt="2019-06-26T15:22:38.951" v="275" actId="478"/>
          <ac:picMkLst>
            <pc:docMk/>
            <pc:sldMk cId="948222304" sldId="358"/>
            <ac:picMk id="1026" creationId="{7048A01F-34AF-435F-B109-0F3E768097BC}"/>
          </ac:picMkLst>
        </pc:picChg>
        <pc:picChg chg="add mod">
          <ac:chgData name="Blake Mc" userId="156659cf8d090907" providerId="LiveId" clId="{1A00C1A8-44E5-4F44-B304-6DF1BB481E5B}" dt="2019-06-26T15:23:47.289" v="306" actId="1037"/>
          <ac:picMkLst>
            <pc:docMk/>
            <pc:sldMk cId="948222304" sldId="358"/>
            <ac:picMk id="1028" creationId="{028EB205-C3DD-441D-8149-C0D2CA3226C7}"/>
          </ac:picMkLst>
        </pc:picChg>
      </pc:sldChg>
      <pc:sldChg chg="modSp">
        <pc:chgData name="Blake Mc" userId="156659cf8d090907" providerId="LiveId" clId="{1A00C1A8-44E5-4F44-B304-6DF1BB481E5B}" dt="2019-06-26T16:36:00.045" v="552" actId="6549"/>
        <pc:sldMkLst>
          <pc:docMk/>
          <pc:sldMk cId="3222671021" sldId="361"/>
        </pc:sldMkLst>
        <pc:spChg chg="mod">
          <ac:chgData name="Blake Mc" userId="156659cf8d090907" providerId="LiveId" clId="{1A00C1A8-44E5-4F44-B304-6DF1BB481E5B}" dt="2019-06-26T16:36:00.045" v="552" actId="6549"/>
          <ac:spMkLst>
            <pc:docMk/>
            <pc:sldMk cId="3222671021" sldId="361"/>
            <ac:spMk id="5" creationId="{2F829F47-A1D6-4FBB-97C6-AC44724063E0}"/>
          </ac:spMkLst>
        </pc:spChg>
      </pc:sldChg>
      <pc:sldChg chg="modSp">
        <pc:chgData name="Blake Mc" userId="156659cf8d090907" providerId="LiveId" clId="{1A00C1A8-44E5-4F44-B304-6DF1BB481E5B}" dt="2019-06-26T15:24:38.539" v="324" actId="20577"/>
        <pc:sldMkLst>
          <pc:docMk/>
          <pc:sldMk cId="2824909211" sldId="364"/>
        </pc:sldMkLst>
        <pc:spChg chg="mod">
          <ac:chgData name="Blake Mc" userId="156659cf8d090907" providerId="LiveId" clId="{1A00C1A8-44E5-4F44-B304-6DF1BB481E5B}" dt="2019-06-26T15:24:38.539" v="324" actId="20577"/>
          <ac:spMkLst>
            <pc:docMk/>
            <pc:sldMk cId="2824909211" sldId="364"/>
            <ac:spMk id="15365" creationId="{00000000-0000-0000-0000-000000000000}"/>
          </ac:spMkLst>
        </pc:spChg>
      </pc:sldChg>
      <pc:sldChg chg="modSp">
        <pc:chgData name="Blake Mc" userId="156659cf8d090907" providerId="LiveId" clId="{1A00C1A8-44E5-4F44-B304-6DF1BB481E5B}" dt="2019-06-26T16:12:19.405" v="380" actId="20577"/>
        <pc:sldMkLst>
          <pc:docMk/>
          <pc:sldMk cId="3470424633" sldId="367"/>
        </pc:sldMkLst>
        <pc:spChg chg="mod">
          <ac:chgData name="Blake Mc" userId="156659cf8d090907" providerId="LiveId" clId="{1A00C1A8-44E5-4F44-B304-6DF1BB481E5B}" dt="2019-06-26T16:12:19.405" v="380" actId="20577"/>
          <ac:spMkLst>
            <pc:docMk/>
            <pc:sldMk cId="3470424633" sldId="367"/>
            <ac:spMk id="2" creationId="{A684A3B3-D6C6-4110-8528-1A7702BE3065}"/>
          </ac:spMkLst>
        </pc:spChg>
      </pc:sldChg>
      <pc:sldChg chg="modSp modNotesTx">
        <pc:chgData name="Blake Mc" userId="156659cf8d090907" providerId="LiveId" clId="{1A00C1A8-44E5-4F44-B304-6DF1BB481E5B}" dt="2019-06-26T16:34:52.179" v="549" actId="20577"/>
        <pc:sldMkLst>
          <pc:docMk/>
          <pc:sldMk cId="2532475822" sldId="368"/>
        </pc:sldMkLst>
        <pc:spChg chg="mod">
          <ac:chgData name="Blake Mc" userId="156659cf8d090907" providerId="LiveId" clId="{1A00C1A8-44E5-4F44-B304-6DF1BB481E5B}" dt="2019-06-26T16:34:52.179" v="549" actId="20577"/>
          <ac:spMkLst>
            <pc:docMk/>
            <pc:sldMk cId="2532475822" sldId="368"/>
            <ac:spMk id="15365" creationId="{00000000-0000-0000-0000-000000000000}"/>
          </ac:spMkLst>
        </pc:spChg>
      </pc:sldChg>
      <pc:sldChg chg="addSp delSp modSp add ord modNotesTx">
        <pc:chgData name="Blake Mc" userId="156659cf8d090907" providerId="LiveId" clId="{1A00C1A8-44E5-4F44-B304-6DF1BB481E5B}" dt="2019-06-26T16:39:23.415" v="660" actId="20577"/>
        <pc:sldMkLst>
          <pc:docMk/>
          <pc:sldMk cId="3203295807" sldId="369"/>
        </pc:sldMkLst>
        <pc:spChg chg="mod">
          <ac:chgData name="Blake Mc" userId="156659cf8d090907" providerId="LiveId" clId="{1A00C1A8-44E5-4F44-B304-6DF1BB481E5B}" dt="2019-06-26T16:29:50.475" v="544" actId="20577"/>
          <ac:spMkLst>
            <pc:docMk/>
            <pc:sldMk cId="3203295807" sldId="369"/>
            <ac:spMk id="8196" creationId="{00000000-0000-0000-0000-000000000000}"/>
          </ac:spMkLst>
        </pc:spChg>
        <pc:picChg chg="del">
          <ac:chgData name="Blake Mc" userId="156659cf8d090907" providerId="LiveId" clId="{1A00C1A8-44E5-4F44-B304-6DF1BB481E5B}" dt="2019-06-26T16:29:24.295" v="451" actId="478"/>
          <ac:picMkLst>
            <pc:docMk/>
            <pc:sldMk cId="3203295807" sldId="369"/>
            <ac:picMk id="4" creationId="{829BC789-23AA-4754-9834-50E0D922C69B}"/>
          </ac:picMkLst>
        </pc:picChg>
        <pc:picChg chg="add mod">
          <ac:chgData name="Blake Mc" userId="156659cf8d090907" providerId="LiveId" clId="{1A00C1A8-44E5-4F44-B304-6DF1BB481E5B}" dt="2019-06-26T16:33:56.192" v="547" actId="1076"/>
          <ac:picMkLst>
            <pc:docMk/>
            <pc:sldMk cId="3203295807" sldId="369"/>
            <ac:picMk id="2050" creationId="{4F3BEE25-4E61-4C9D-A5E2-C2B52EA5973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8" rIns="93177" bIns="46588" rtlCol="0"/>
          <a:lstStyle>
            <a:lvl1pPr algn="l">
              <a:defRPr sz="1200"/>
            </a:lvl1pPr>
          </a:lstStyle>
          <a:p>
            <a:endParaRPr lang="en-US"/>
          </a:p>
        </p:txBody>
      </p:sp>
      <p:sp>
        <p:nvSpPr>
          <p:cNvPr id="3" name="Date Placeholder 2"/>
          <p:cNvSpPr>
            <a:spLocks noGrp="1"/>
          </p:cNvSpPr>
          <p:nvPr>
            <p:ph type="dt" sz="quarter" idx="1"/>
          </p:nvPr>
        </p:nvSpPr>
        <p:spPr>
          <a:xfrm>
            <a:off x="3970937" y="0"/>
            <a:ext cx="3037840" cy="464820"/>
          </a:xfrm>
          <a:prstGeom prst="rect">
            <a:avLst/>
          </a:prstGeom>
        </p:spPr>
        <p:txBody>
          <a:bodyPr vert="horz" lIns="93177" tIns="46588" rIns="93177" bIns="46588" rtlCol="0"/>
          <a:lstStyle>
            <a:lvl1pPr algn="r">
              <a:defRPr sz="1200"/>
            </a:lvl1pPr>
          </a:lstStyle>
          <a:p>
            <a:fld id="{4BF52324-0B82-D147-B8E5-85DC0726DF42}" type="datetime1">
              <a:rPr lang="en-US" smtClean="0"/>
              <a:pPr/>
              <a:t>11/26/2019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8" rIns="93177" bIns="46588" rtlCol="0" anchor="b"/>
          <a:lstStyle>
            <a:lvl1pPr algn="l">
              <a:defRPr sz="1200"/>
            </a:lvl1pPr>
          </a:lstStyle>
          <a:p>
            <a:endParaRPr lang="en-US"/>
          </a:p>
        </p:txBody>
      </p:sp>
      <p:sp>
        <p:nvSpPr>
          <p:cNvPr id="5" name="Slide Number Placeholder 4"/>
          <p:cNvSpPr>
            <a:spLocks noGrp="1"/>
          </p:cNvSpPr>
          <p:nvPr>
            <p:ph type="sldNum" sz="quarter" idx="3"/>
          </p:nvPr>
        </p:nvSpPr>
        <p:spPr>
          <a:xfrm>
            <a:off x="3970937" y="8829967"/>
            <a:ext cx="3037840" cy="464820"/>
          </a:xfrm>
          <a:prstGeom prst="rect">
            <a:avLst/>
          </a:prstGeom>
        </p:spPr>
        <p:txBody>
          <a:bodyPr vert="horz" lIns="93177" tIns="46588" rIns="93177" bIns="46588" rtlCol="0" anchor="b"/>
          <a:lstStyle>
            <a:lvl1pPr algn="r">
              <a:defRPr sz="1200"/>
            </a:lvl1pPr>
          </a:lstStyle>
          <a:p>
            <a:fld id="{E1F63E99-DF7B-8944-8B44-BFDFFCA10D94}" type="slidenum">
              <a:rPr lang="en-US" smtClean="0"/>
              <a:pPr/>
              <a:t>‹#›</a:t>
            </a:fld>
            <a:endParaRPr lang="en-US"/>
          </a:p>
        </p:txBody>
      </p:sp>
    </p:spTree>
    <p:extLst>
      <p:ext uri="{BB962C8B-B14F-4D97-AF65-F5344CB8AC3E}">
        <p14:creationId xmlns:p14="http://schemas.microsoft.com/office/powerpoint/2010/main" val="13712389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8" rIns="93177" bIns="46588" rtlCol="0"/>
          <a:lstStyle>
            <a:lvl1pPr algn="l">
              <a:defRPr sz="1200"/>
            </a:lvl1pPr>
          </a:lstStyle>
          <a:p>
            <a:endParaRPr lang="en-US"/>
          </a:p>
        </p:txBody>
      </p:sp>
      <p:sp>
        <p:nvSpPr>
          <p:cNvPr id="3" name="Date Placeholder 2"/>
          <p:cNvSpPr>
            <a:spLocks noGrp="1"/>
          </p:cNvSpPr>
          <p:nvPr>
            <p:ph type="dt" idx="1"/>
          </p:nvPr>
        </p:nvSpPr>
        <p:spPr>
          <a:xfrm>
            <a:off x="3970937" y="0"/>
            <a:ext cx="3037840" cy="464820"/>
          </a:xfrm>
          <a:prstGeom prst="rect">
            <a:avLst/>
          </a:prstGeom>
        </p:spPr>
        <p:txBody>
          <a:bodyPr vert="horz" lIns="93177" tIns="46588" rIns="93177" bIns="46588" rtlCol="0"/>
          <a:lstStyle>
            <a:lvl1pPr algn="r">
              <a:defRPr sz="1200"/>
            </a:lvl1pPr>
          </a:lstStyle>
          <a:p>
            <a:fld id="{87A25C76-DBD5-334A-9EDE-FC91227FE3EB}" type="datetime1">
              <a:rPr lang="en-US" smtClean="0"/>
              <a:pPr/>
              <a:t>11/26/2019</a:t>
            </a:fld>
            <a:endParaRPr lang="en-US"/>
          </a:p>
        </p:txBody>
      </p:sp>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lIns="93177" tIns="46588" rIns="93177" bIns="46588"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8" rIns="93177" bIns="4658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8" rIns="93177"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7" tIns="46588" rIns="93177" bIns="46588" rtlCol="0" anchor="b"/>
          <a:lstStyle>
            <a:lvl1pPr algn="r">
              <a:defRPr sz="1200"/>
            </a:lvl1pPr>
          </a:lstStyle>
          <a:p>
            <a:fld id="{589DDB34-2E97-354C-8980-6BC11CA0F411}" type="slidenum">
              <a:rPr lang="en-US" smtClean="0"/>
              <a:pPr/>
              <a:t>‹#›</a:t>
            </a:fld>
            <a:endParaRPr lang="en-US"/>
          </a:p>
        </p:txBody>
      </p:sp>
    </p:spTree>
    <p:extLst>
      <p:ext uri="{BB962C8B-B14F-4D97-AF65-F5344CB8AC3E}">
        <p14:creationId xmlns:p14="http://schemas.microsoft.com/office/powerpoint/2010/main" val="2666085705"/>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27576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195928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Transparency</a:t>
            </a:r>
          </a:p>
          <a:p>
            <a:r>
              <a:rPr lang="en-US" sz="1200" b="0" i="0" kern="1200" dirty="0">
                <a:solidFill>
                  <a:schemeClr val="tx1"/>
                </a:solidFill>
                <a:effectLst/>
                <a:latin typeface="+mn-lt"/>
                <a:ea typeface="+mn-ea"/>
                <a:cs typeface="+mn-cs"/>
              </a:rPr>
              <a:t>Significant aspects of the process must be visible to those responsible for the outcome. Transparency requires those aspects be defined by a common standard so observers share a common understanding of what is being seen.</a:t>
            </a:r>
          </a:p>
          <a:p>
            <a:r>
              <a:rPr lang="en-US" sz="1200" b="0" i="0" u="none" strike="noStrike" kern="1200" dirty="0">
                <a:solidFill>
                  <a:schemeClr val="tx1"/>
                </a:solidFill>
                <a:effectLst/>
                <a:latin typeface="+mn-lt"/>
                <a:ea typeface="+mn-ea"/>
                <a:cs typeface="+mn-cs"/>
              </a:rPr>
              <a:t>Inspection</a:t>
            </a:r>
          </a:p>
          <a:p>
            <a:r>
              <a:rPr lang="en-US" sz="1200" b="0" i="0" kern="1200" dirty="0">
                <a:solidFill>
                  <a:schemeClr val="tx1"/>
                </a:solidFill>
                <a:effectLst/>
                <a:latin typeface="+mn-lt"/>
                <a:ea typeface="+mn-ea"/>
                <a:cs typeface="+mn-cs"/>
              </a:rPr>
              <a:t>Scrum users must frequently inspect Scrum artifacts and progress toward a Sprint Goal to detect undesirable variances. Their inspection should not be so frequent that inspection gets in the way of the work. Inspections are most beneficial when diligently performed by skilled inspectors at the point of work.</a:t>
            </a:r>
          </a:p>
          <a:p>
            <a:r>
              <a:rPr lang="en-US" sz="1200" b="0" i="0" u="none" strike="noStrike" kern="1200" dirty="0">
                <a:solidFill>
                  <a:schemeClr val="tx1"/>
                </a:solidFill>
                <a:effectLst/>
                <a:latin typeface="+mn-lt"/>
                <a:ea typeface="+mn-ea"/>
                <a:cs typeface="+mn-cs"/>
              </a:rPr>
              <a:t>Adaptation</a:t>
            </a:r>
          </a:p>
          <a:p>
            <a:r>
              <a:rPr lang="en-US" sz="1200" b="0" i="0" kern="1200" dirty="0">
                <a:solidFill>
                  <a:schemeClr val="tx1"/>
                </a:solidFill>
                <a:effectLst/>
                <a:latin typeface="+mn-lt"/>
                <a:ea typeface="+mn-ea"/>
                <a:cs typeface="+mn-cs"/>
              </a:rPr>
              <a:t>If an inspector determines that one or more aspects of a process deviate outside acceptable limits, and that the resulting product will be unacceptable, the process or the material being processed must be adjusted. An adjustment must be made as soon as possible to minimize further deviation.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67487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744918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25128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r>
              <a:rPr lang="en-US" sz="1600" b="1" dirty="0">
                <a:ln w="1905"/>
                <a:solidFill>
                  <a:srgbClr val="C00000"/>
                </a:solidFill>
                <a:effectLst>
                  <a:innerShdw blurRad="69850" dist="43180" dir="5400000">
                    <a:srgbClr val="000000">
                      <a:alpha val="65000"/>
                    </a:srgbClr>
                  </a:innerShdw>
                </a:effectLst>
              </a:rPr>
              <a:t>Arrange yourselves into some discussion groups….no fewer than 3….no more than 9.  </a:t>
            </a:r>
          </a:p>
          <a:p>
            <a:r>
              <a:rPr lang="en-US" sz="1600" b="1" dirty="0">
                <a:ln w="1905"/>
                <a:solidFill>
                  <a:srgbClr val="C00000"/>
                </a:solidFill>
                <a:effectLst>
                  <a:innerShdw blurRad="69850" dist="43180" dir="5400000">
                    <a:srgbClr val="000000">
                      <a:alpha val="65000"/>
                    </a:srgbClr>
                  </a:innerShdw>
                </a:effectLst>
              </a:rPr>
              <a:t>*Note: Should be at 15min mark for 1-hour workshop….if later…accelerate.</a:t>
            </a:r>
          </a:p>
        </p:txBody>
      </p:sp>
    </p:spTree>
    <p:extLst>
      <p:ext uri="{BB962C8B-B14F-4D97-AF65-F5344CB8AC3E}">
        <p14:creationId xmlns:p14="http://schemas.microsoft.com/office/powerpoint/2010/main" val="4088131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r>
              <a:rPr lang="en-US" sz="1600" b="1" dirty="0">
                <a:ln w="1905"/>
                <a:solidFill>
                  <a:srgbClr val="C00000"/>
                </a:solidFill>
                <a:effectLst>
                  <a:innerShdw blurRad="69850" dist="43180" dir="5400000">
                    <a:srgbClr val="000000">
                      <a:alpha val="65000"/>
                    </a:srgbClr>
                  </a:innerShdw>
                </a:effectLst>
              </a:rPr>
              <a:t>State Purpose, then give participants 30 seconds to ponder 2-3 min to discuss as a group.  Before open room discussion.</a:t>
            </a:r>
          </a:p>
        </p:txBody>
      </p:sp>
    </p:spTree>
    <p:extLst>
      <p:ext uri="{BB962C8B-B14F-4D97-AF65-F5344CB8AC3E}">
        <p14:creationId xmlns:p14="http://schemas.microsoft.com/office/powerpoint/2010/main" val="3661867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n w="1905"/>
                <a:solidFill>
                  <a:srgbClr val="C00000"/>
                </a:solidFill>
                <a:effectLst>
                  <a:innerShdw blurRad="69850" dist="43180" dir="5400000">
                    <a:srgbClr val="000000">
                      <a:alpha val="65000"/>
                    </a:srgbClr>
                  </a:innerShdw>
                </a:effectLst>
              </a:rPr>
              <a:t>State Purpose, then give participants 30 seconds to ponder 2-3 min to discuss as a group.  Before open room discussion.</a:t>
            </a:r>
          </a:p>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36336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n w="1905"/>
                <a:solidFill>
                  <a:srgbClr val="C00000"/>
                </a:solidFill>
                <a:effectLst>
                  <a:innerShdw blurRad="69850" dist="43180" dir="5400000">
                    <a:srgbClr val="000000">
                      <a:alpha val="65000"/>
                    </a:srgbClr>
                  </a:innerShdw>
                </a:effectLst>
              </a:rPr>
              <a:t>State Purpose, then give participants 30 seconds to ponder 2-3 min to discuss as a group.  Before open room discussion.</a:t>
            </a:r>
          </a:p>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354528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n w="1905"/>
                <a:solidFill>
                  <a:srgbClr val="C00000"/>
                </a:solidFill>
                <a:effectLst>
                  <a:innerShdw blurRad="69850" dist="43180" dir="5400000">
                    <a:srgbClr val="000000">
                      <a:alpha val="65000"/>
                    </a:srgbClr>
                  </a:innerShdw>
                </a:effectLst>
              </a:rPr>
              <a:t>State Purpose, then give participants 30 seconds to ponder 2-3 min to discuss as a group.  Before open room discussion.</a:t>
            </a:r>
          </a:p>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54243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ln w="1905"/>
                <a:solidFill>
                  <a:srgbClr val="C00000"/>
                </a:solidFill>
                <a:effectLst>
                  <a:innerShdw blurRad="69850" dist="43180" dir="5400000">
                    <a:srgbClr val="000000">
                      <a:alpha val="65000"/>
                    </a:srgbClr>
                  </a:innerShdw>
                </a:effectLst>
              </a:rPr>
              <a:t>State Purpose, then give participants 30 seconds to ponder 2-3 min to discuss as a group.  Before open room discussion.</a:t>
            </a:r>
          </a:p>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69043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776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r>
              <a:rPr lang="en-US" dirty="0"/>
              <a:t>1, 2, 4, All</a:t>
            </a:r>
          </a:p>
        </p:txBody>
      </p:sp>
    </p:spTree>
    <p:extLst>
      <p:ext uri="{BB962C8B-B14F-4D97-AF65-F5344CB8AC3E}">
        <p14:creationId xmlns:p14="http://schemas.microsoft.com/office/powerpoint/2010/main" val="1614833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r>
              <a:rPr lang="en-US" dirty="0"/>
              <a:t>1, 2, 4, All</a:t>
            </a:r>
          </a:p>
        </p:txBody>
      </p:sp>
    </p:spTree>
    <p:extLst>
      <p:ext uri="{BB962C8B-B14F-4D97-AF65-F5344CB8AC3E}">
        <p14:creationId xmlns:p14="http://schemas.microsoft.com/office/powerpoint/2010/main" val="2388320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86156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
          <p:cNvSpPr>
            <a:spLocks noGrp="1" noRot="1" noChangeAspect="1" noChangeArrowheads="1" noTextEdit="1"/>
          </p:cNvSpPr>
          <p:nvPr>
            <p:ph type="sldImg"/>
          </p:nvPr>
        </p:nvSpPr>
        <p:spPr>
          <a:xfrm>
            <a:off x="406400" y="698500"/>
            <a:ext cx="6197600" cy="3486150"/>
          </a:xfrm>
          <a:solidFill>
            <a:srgbClr val="FFFFFF"/>
          </a:solidFill>
          <a:ln/>
        </p:spPr>
      </p:sp>
      <p:sp>
        <p:nvSpPr>
          <p:cNvPr id="48132" name="Rectangle 2"/>
          <p:cNvSpPr>
            <a:spLocks noGrp="1" noChangeArrowheads="1"/>
          </p:cNvSpPr>
          <p:nvPr>
            <p:ph type="body" idx="1"/>
          </p:nvPr>
        </p:nvSpPr>
        <p:spPr>
          <a:xfrm>
            <a:off x="701040" y="4415790"/>
            <a:ext cx="5608320" cy="4183380"/>
          </a:xfrm>
          <a:noFill/>
          <a:ln w="9525"/>
        </p:spPr>
        <p:txBody>
          <a:bodyPr/>
          <a:lstStyle/>
          <a:p>
            <a:pPr eaLnBrk="1" hangingPunct="1"/>
            <a:endParaRPr lang="en-US" dirty="0">
              <a:solidFill>
                <a:srgbClr val="000000"/>
              </a:solidFill>
              <a:latin typeface="Digna" pitchFamily="-32" charset="0"/>
              <a:ea typeface="Digna" pitchFamily="-32" charset="0"/>
              <a:cs typeface="Digna" pitchFamily="-32" charset="0"/>
              <a:sym typeface="Digna" pitchFamily="-32" charset="0"/>
            </a:endParaRPr>
          </a:p>
        </p:txBody>
      </p:sp>
    </p:spTree>
    <p:extLst>
      <p:ext uri="{BB962C8B-B14F-4D97-AF65-F5344CB8AC3E}">
        <p14:creationId xmlns:p14="http://schemas.microsoft.com/office/powerpoint/2010/main" val="1424627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2752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14535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70385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0314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0799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8690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70327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698500"/>
            <a:ext cx="5041900" cy="2836863"/>
          </a:xfrm>
        </p:spPr>
      </p:sp>
      <p:sp>
        <p:nvSpPr>
          <p:cNvPr id="3" name="Notes Placeholder 2"/>
          <p:cNvSpPr>
            <a:spLocks noGrp="1"/>
          </p:cNvSpPr>
          <p:nvPr>
            <p:ph type="body" idx="1"/>
          </p:nvPr>
        </p:nvSpPr>
        <p:spPr>
          <a:xfrm>
            <a:off x="701040" y="3726244"/>
            <a:ext cx="5608320" cy="5224422"/>
          </a:xfrm>
        </p:spPr>
        <p:txBody>
          <a:bodyPr>
            <a:normAutofit/>
          </a:bodyPr>
          <a:lstStyle/>
          <a:p>
            <a:endParaRPr lang="en-US" sz="1600" b="1" dirty="0">
              <a:ln w="1905"/>
              <a:solidFill>
                <a:srgbClr val="C0000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107208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2" tIns="25721" rIns="51442" bIns="25721" numCol="1" spcCol="0" rtlCol="0" fromWordArt="0" anchor="ctr" anchorCtr="0" forceAA="0" compatLnSpc="1">
            <a:prstTxWarp prst="textNoShape">
              <a:avLst/>
            </a:prstTxWarp>
            <a:noAutofit/>
          </a:bodyPr>
          <a:lstStyle/>
          <a:p>
            <a:pPr algn="ctr"/>
            <a:endParaRPr lang="en-US" sz="1000"/>
          </a:p>
        </p:txBody>
      </p:sp>
      <p:sp>
        <p:nvSpPr>
          <p:cNvPr id="2" name="Title 1"/>
          <p:cNvSpPr>
            <a:spLocks noGrp="1"/>
          </p:cNvSpPr>
          <p:nvPr>
            <p:ph type="ctrTitle"/>
          </p:nvPr>
        </p:nvSpPr>
        <p:spPr>
          <a:xfrm>
            <a:off x="1601368" y="4080263"/>
            <a:ext cx="6963878" cy="417777"/>
          </a:xfrm>
        </p:spPr>
        <p:txBody>
          <a:bodyPr>
            <a:normAutofit/>
          </a:bodyPr>
          <a:lstStyle>
            <a:lvl1pPr algn="r">
              <a:defRPr sz="1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222499" y="4540790"/>
            <a:ext cx="5342747" cy="393927"/>
          </a:xfrm>
        </p:spPr>
        <p:txBody>
          <a:bodyPr>
            <a:normAutofit/>
          </a:bodyPr>
          <a:lstStyle>
            <a:lvl1pPr marL="0" indent="0" algn="r">
              <a:buNone/>
              <a:defRPr sz="800">
                <a:solidFill>
                  <a:schemeClr val="bg1"/>
                </a:solidFill>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p:nvPicPr>
        <p:blipFill>
          <a:blip r:embed="rId2"/>
          <a:stretch>
            <a:fillRect/>
          </a:stretch>
        </p:blipFill>
        <p:spPr>
          <a:xfrm>
            <a:off x="4011070" y="1737907"/>
            <a:ext cx="4554176" cy="13691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043494" y="971551"/>
            <a:ext cx="6777317" cy="34029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hasCustomPrompt="1"/>
          </p:nvPr>
        </p:nvSpPr>
        <p:spPr>
          <a:xfrm>
            <a:off x="217050" y="126866"/>
            <a:ext cx="8725782" cy="490932"/>
          </a:xfrm>
        </p:spPr>
        <p:txBody>
          <a:bodyPr>
            <a:normAutofit/>
          </a:bodyPr>
          <a:lstStyle>
            <a:lvl1pPr>
              <a:defRPr sz="2700" b="1" i="0" baseline="0">
                <a:solidFill>
                  <a:schemeClr val="tx1"/>
                </a:solidFill>
                <a:latin typeface="+mj-lt"/>
                <a:ea typeface="Tahoma" charset="0"/>
                <a:cs typeface="Tahoma" charset="0"/>
              </a:defRPr>
            </a:lvl1pPr>
          </a:lstStyle>
          <a:p>
            <a:r>
              <a:rPr lang="en-US" dirty="0"/>
              <a:t>Slide Title</a:t>
            </a:r>
          </a:p>
        </p:txBody>
      </p:sp>
      <p:sp>
        <p:nvSpPr>
          <p:cNvPr id="13" name="Subtitle 2"/>
          <p:cNvSpPr>
            <a:spLocks noGrp="1"/>
          </p:cNvSpPr>
          <p:nvPr>
            <p:ph type="subTitle" idx="15" hasCustomPrompt="1"/>
          </p:nvPr>
        </p:nvSpPr>
        <p:spPr>
          <a:xfrm>
            <a:off x="217050" y="617799"/>
            <a:ext cx="8725782" cy="255730"/>
          </a:xfrm>
        </p:spPr>
        <p:txBody>
          <a:bodyPr>
            <a:normAutofit/>
          </a:bodyPr>
          <a:lstStyle>
            <a:lvl1pPr marL="0" indent="0" algn="l">
              <a:buNone/>
              <a:defRPr sz="900" b="0" i="0">
                <a:solidFill>
                  <a:schemeClr val="tx1"/>
                </a:solidFill>
                <a:latin typeface="+mn-lt"/>
                <a:ea typeface="Tahoma" charset="0"/>
                <a:cs typeface="Tahoma" charset="0"/>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dirty="0"/>
              <a:t>Click to edit Master subtitle style </a:t>
            </a:r>
          </a:p>
        </p:txBody>
      </p:sp>
      <p:sp>
        <p:nvSpPr>
          <p:cNvPr id="9" name="Date Placeholder 3"/>
          <p:cNvSpPr>
            <a:spLocks noGrp="1"/>
          </p:cNvSpPr>
          <p:nvPr>
            <p:ph type="dt" sz="half" idx="2"/>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11/26/2019</a:t>
            </a:fld>
            <a:endParaRPr lang="en-US"/>
          </a:p>
        </p:txBody>
      </p:sp>
      <p:sp>
        <p:nvSpPr>
          <p:cNvPr id="10" name="Footer Placeholder 4"/>
          <p:cNvSpPr>
            <a:spLocks noGrp="1"/>
          </p:cNvSpPr>
          <p:nvPr>
            <p:ph type="ftr" sz="quarter" idx="3"/>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11" name="Slide Number Placeholder 5"/>
          <p:cNvSpPr>
            <a:spLocks noGrp="1"/>
          </p:cNvSpPr>
          <p:nvPr>
            <p:ph type="sldNum" sz="quarter" idx="4"/>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772610"/>
            <a:ext cx="1484453" cy="358525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53297" y="772610"/>
            <a:ext cx="5423704" cy="35852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997388" y="168372"/>
            <a:ext cx="2133600" cy="273844"/>
          </a:xfrm>
          <a:prstGeom prst="rect">
            <a:avLst/>
          </a:prstGeom>
        </p:spPr>
        <p:txBody>
          <a:bodyPr/>
          <a:lstStyle/>
          <a:p>
            <a:pPr>
              <a:defRPr/>
            </a:pPr>
            <a:fld id="{5B5777D4-EF78-934C-9090-4724FA4EAC30}" type="datetime1">
              <a:rPr lang="en-US" smtClean="0"/>
              <a:pPr>
                <a:defRPr/>
              </a:pPr>
              <a:t>11/26/2019</a:t>
            </a:fld>
            <a:endParaRPr lang="en-US"/>
          </a:p>
        </p:txBody>
      </p:sp>
      <p:sp>
        <p:nvSpPr>
          <p:cNvPr id="5" name="Footer Placeholder 4"/>
          <p:cNvSpPr>
            <a:spLocks noGrp="1"/>
          </p:cNvSpPr>
          <p:nvPr>
            <p:ph type="ftr" sz="quarter" idx="11"/>
          </p:nvPr>
        </p:nvSpPr>
        <p:spPr>
          <a:xfrm>
            <a:off x="4977623" y="4530316"/>
            <a:ext cx="3502152"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4649097" y="168371"/>
            <a:ext cx="1332156" cy="273844"/>
          </a:xfrm>
          <a:prstGeom prst="rect">
            <a:avLst/>
          </a:prstGeom>
        </p:spPr>
        <p:txBody>
          <a:bodyPr/>
          <a:lstStyle/>
          <a:p>
            <a:fld id="{B63893F3-082C-4BFA-A844-320E96C317F0}"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3893F3-082C-4BFA-A844-320E96C317F0}" type="slidenum">
              <a:rPr lang="en-US" smtClean="0"/>
              <a:pPr/>
              <a:t>‹#›</a:t>
            </a:fld>
            <a:endParaRPr lang="en-US"/>
          </a:p>
        </p:txBody>
      </p:sp>
      <p:sp>
        <p:nvSpPr>
          <p:cNvPr id="13" name="Content Placeholder 12"/>
          <p:cNvSpPr>
            <a:spLocks noGrp="1"/>
          </p:cNvSpPr>
          <p:nvPr>
            <p:ph sz="quarter" idx="13" hasCustomPrompt="1"/>
          </p:nvPr>
        </p:nvSpPr>
        <p:spPr>
          <a:xfrm>
            <a:off x="1524000" y="1371600"/>
            <a:ext cx="6172200" cy="2514600"/>
          </a:xfrm>
          <a:solidFill>
            <a:schemeClr val="bg2"/>
          </a:solidFill>
          <a:ln>
            <a:solidFill>
              <a:schemeClr val="tx1"/>
            </a:solidFill>
          </a:ln>
          <a:effectLst>
            <a:outerShdw blurRad="152400" dist="63500" dir="2700000" algn="tl" rotWithShape="0">
              <a:prstClr val="black">
                <a:alpha val="40000"/>
              </a:prstClr>
            </a:outerShdw>
          </a:effectLst>
        </p:spPr>
        <p:txBody>
          <a:bodyPr>
            <a:normAutofit/>
          </a:bodyPr>
          <a:lstStyle>
            <a:lvl1pPr algn="l" eaLnBrk="0" hangingPunct="0">
              <a:lnSpc>
                <a:spcPct val="87000"/>
              </a:lnSpc>
              <a:spcBef>
                <a:spcPct val="0"/>
              </a:spcBef>
              <a:buFont typeface="Arial" charset="0"/>
              <a:buNone/>
              <a:defRPr sz="1600"/>
            </a:lvl1pPr>
          </a:lstStyle>
          <a:p>
            <a:pPr algn="l" eaLnBrk="0" hangingPunct="0">
              <a:lnSpc>
                <a:spcPct val="87000"/>
              </a:lnSpc>
              <a:spcBef>
                <a:spcPct val="0"/>
              </a:spcBef>
              <a:buFont typeface="Arial" charset="0"/>
              <a:buNone/>
            </a:pPr>
            <a:r>
              <a:rPr lang="en-US" sz="1800" b="1" dirty="0">
                <a:solidFill>
                  <a:srgbClr val="7F0055"/>
                </a:solidFill>
                <a:latin typeface="Courier New" pitchFamily="49" charset="0"/>
              </a:rPr>
              <a:t> public</a:t>
            </a:r>
            <a:r>
              <a:rPr lang="en-US" sz="1800" dirty="0">
                <a:solidFill>
                  <a:schemeClr val="tx1"/>
                </a:solidFill>
                <a:latin typeface="Courier New" pitchFamily="49" charset="0"/>
              </a:rPr>
              <a:t>Type </a:t>
            </a:r>
            <a:r>
              <a:rPr lang="en-US" sz="1800" dirty="0" err="1">
                <a:latin typeface="Courier New" pitchFamily="49" charset="0"/>
              </a:rPr>
              <a:t>doSomething</a:t>
            </a:r>
            <a:r>
              <a:rPr lang="en-US" sz="1800" dirty="0">
                <a:latin typeface="Courier New" pitchFamily="49" charset="0"/>
              </a:rPr>
              <a:t>() {</a:t>
            </a:r>
          </a:p>
          <a:p>
            <a:pPr algn="l" eaLnBrk="0" hangingPunct="0">
              <a:lnSpc>
                <a:spcPct val="87000"/>
              </a:lnSpc>
              <a:spcBef>
                <a:spcPct val="0"/>
              </a:spcBef>
              <a:buFont typeface="Arial" charset="0"/>
              <a:buNone/>
            </a:pPr>
            <a:endParaRPr lang="en-US" sz="1800" dirty="0">
              <a:solidFill>
                <a:schemeClr val="tx1"/>
              </a:solidFill>
              <a:latin typeface="Courier New" pitchFamily="49" charset="0"/>
            </a:endParaRPr>
          </a:p>
          <a:p>
            <a:pPr algn="l" eaLnBrk="0" hangingPunct="0">
              <a:lnSpc>
                <a:spcPct val="87000"/>
              </a:lnSpc>
              <a:spcBef>
                <a:spcPct val="0"/>
              </a:spcBef>
              <a:buFont typeface="Arial" charset="0"/>
              <a:buNone/>
            </a:pPr>
            <a:r>
              <a:rPr lang="en-US" sz="1800" dirty="0">
                <a:solidFill>
                  <a:schemeClr val="tx1"/>
                </a:solidFill>
                <a:latin typeface="Courier New" pitchFamily="49" charset="0"/>
              </a:rPr>
              <a:t>Type </a:t>
            </a:r>
            <a:r>
              <a:rPr lang="en-US" sz="1800" dirty="0">
                <a:latin typeface="Courier New" pitchFamily="49" charset="0"/>
              </a:rPr>
              <a:t>thing = </a:t>
            </a:r>
            <a:r>
              <a:rPr lang="en-US" sz="1800" b="1" dirty="0">
                <a:solidFill>
                  <a:srgbClr val="7F0055"/>
                </a:solidFill>
                <a:latin typeface="Courier New" pitchFamily="49" charset="0"/>
              </a:rPr>
              <a:t>null</a:t>
            </a:r>
            <a:r>
              <a:rPr lang="en-US" sz="1800" dirty="0">
                <a:latin typeface="Courier New" pitchFamily="49" charset="0"/>
              </a:rPr>
              <a:t>;</a:t>
            </a:r>
          </a:p>
          <a:p>
            <a:pPr algn="l" eaLnBrk="0" hangingPunct="0">
              <a:lnSpc>
                <a:spcPct val="87000"/>
              </a:lnSpc>
              <a:spcBef>
                <a:spcPct val="0"/>
              </a:spcBef>
              <a:buFont typeface="Arial" charset="0"/>
              <a:buNone/>
            </a:pPr>
            <a:r>
              <a:rPr lang="en-US" sz="1800" dirty="0">
                <a:solidFill>
                  <a:srgbClr val="3F7F5F"/>
                </a:solidFill>
                <a:latin typeface="Courier New" pitchFamily="49" charset="0"/>
              </a:rPr>
              <a:t>    // shouldn’t this be polymorphic?</a:t>
            </a:r>
          </a:p>
          <a:p>
            <a:pPr algn="l" eaLnBrk="0" hangingPunct="0">
              <a:lnSpc>
                <a:spcPct val="87000"/>
              </a:lnSpc>
              <a:spcBef>
                <a:spcPct val="0"/>
              </a:spcBef>
              <a:buFont typeface="Arial" charset="0"/>
              <a:buNone/>
            </a:pPr>
            <a:endParaRPr lang="en-US" sz="1800" dirty="0">
              <a:latin typeface="Courier New" pitchFamily="49" charset="0"/>
            </a:endParaRPr>
          </a:p>
          <a:p>
            <a:pPr algn="l" eaLnBrk="0" hangingPunct="0">
              <a:lnSpc>
                <a:spcPct val="87000"/>
              </a:lnSpc>
              <a:spcBef>
                <a:spcPct val="0"/>
              </a:spcBef>
              <a:buFont typeface="Arial" charset="0"/>
              <a:buNone/>
            </a:pPr>
            <a:r>
              <a:rPr lang="en-US" sz="1800" b="1" dirty="0">
                <a:solidFill>
                  <a:srgbClr val="7F0055"/>
                </a:solidFill>
                <a:latin typeface="Courier New" pitchFamily="49" charset="0"/>
              </a:rPr>
              <a:t>    if</a:t>
            </a:r>
            <a:r>
              <a:rPr lang="en-US" sz="1800" dirty="0">
                <a:latin typeface="Courier New" pitchFamily="49" charset="0"/>
              </a:rPr>
              <a:t> (</a:t>
            </a:r>
            <a:r>
              <a:rPr lang="en-US" sz="1800" dirty="0" err="1">
                <a:solidFill>
                  <a:srgbClr val="0000C0"/>
                </a:solidFill>
                <a:latin typeface="Courier New" pitchFamily="49" charset="0"/>
              </a:rPr>
              <a:t>that</a:t>
            </a:r>
            <a:r>
              <a:rPr lang="en-US" sz="1800" dirty="0" err="1">
                <a:latin typeface="Courier New" pitchFamily="49" charset="0"/>
              </a:rPr>
              <a:t>.equals</a:t>
            </a:r>
            <a:r>
              <a:rPr lang="en-US" sz="1800" dirty="0">
                <a:latin typeface="Courier New" pitchFamily="49" charset="0"/>
              </a:rPr>
              <a:t>(</a:t>
            </a:r>
            <a:r>
              <a:rPr lang="en-US" sz="1800" dirty="0">
                <a:solidFill>
                  <a:srgbClr val="2A00FF"/>
                </a:solidFill>
                <a:latin typeface="Courier New" pitchFamily="49" charset="0"/>
              </a:rPr>
              <a:t>"Standard"</a:t>
            </a:r>
            <a:r>
              <a:rPr lang="en-US" sz="1800" dirty="0">
                <a:latin typeface="Courier New" pitchFamily="49" charset="0"/>
              </a:rPr>
              <a:t>)) {	</a:t>
            </a:r>
            <a:endParaRPr lang="en-US" dirty="0">
              <a:latin typeface="Courier New" pitchFamily="49" charset="0"/>
            </a:endParaRPr>
          </a:p>
          <a:p>
            <a:pPr algn="l" eaLnBrk="0" hangingPunct="0">
              <a:lnSpc>
                <a:spcPct val="87000"/>
              </a:lnSpc>
              <a:spcBef>
                <a:spcPct val="0"/>
              </a:spcBef>
              <a:buFont typeface="Arial" charset="0"/>
              <a:buNone/>
            </a:pPr>
            <a:r>
              <a:rPr lang="en-US" sz="1800" dirty="0">
                <a:latin typeface="Courier New" pitchFamily="49" charset="0"/>
              </a:rPr>
              <a:t>       thing = </a:t>
            </a:r>
            <a:r>
              <a:rPr lang="en-US" sz="1800" dirty="0" err="1">
                <a:latin typeface="Courier New" pitchFamily="49" charset="0"/>
              </a:rPr>
              <a:t>getThat</a:t>
            </a:r>
            <a:r>
              <a:rPr lang="en-US" sz="1800" dirty="0">
                <a:latin typeface="Courier New" pitchFamily="49" charset="0"/>
              </a:rPr>
              <a:t>();</a:t>
            </a:r>
          </a:p>
          <a:p>
            <a:pPr algn="l" eaLnBrk="0" hangingPunct="0">
              <a:lnSpc>
                <a:spcPct val="87000"/>
              </a:lnSpc>
              <a:spcBef>
                <a:spcPct val="0"/>
              </a:spcBef>
              <a:buFont typeface="Arial" charset="0"/>
              <a:buNone/>
            </a:pPr>
            <a:r>
              <a:rPr lang="en-US" sz="1800" dirty="0">
                <a:latin typeface="Courier New" pitchFamily="49" charset="0"/>
              </a:rPr>
              <a:t>} </a:t>
            </a:r>
            <a:r>
              <a:rPr lang="en-US" sz="1800" b="1" dirty="0">
                <a:solidFill>
                  <a:srgbClr val="7F0055"/>
                </a:solidFill>
                <a:latin typeface="Courier New" pitchFamily="49" charset="0"/>
              </a:rPr>
              <a:t>else</a:t>
            </a:r>
            <a:r>
              <a:rPr lang="en-US" sz="1800" dirty="0">
                <a:latin typeface="Courier New" pitchFamily="49" charset="0"/>
              </a:rPr>
              <a:t> {</a:t>
            </a:r>
          </a:p>
          <a:p>
            <a:pPr algn="l" eaLnBrk="0" hangingPunct="0">
              <a:lnSpc>
                <a:spcPct val="87000"/>
              </a:lnSpc>
              <a:spcBef>
                <a:spcPct val="0"/>
              </a:spcBef>
              <a:buFont typeface="Arial" charset="0"/>
              <a:buNone/>
            </a:pPr>
            <a:r>
              <a:rPr lang="en-US" sz="1800" dirty="0">
                <a:latin typeface="Courier New" pitchFamily="49" charset="0"/>
              </a:rPr>
              <a:t>       thing = </a:t>
            </a:r>
            <a:r>
              <a:rPr lang="en-US" sz="1800" dirty="0" err="1">
                <a:latin typeface="Courier New" pitchFamily="49" charset="0"/>
              </a:rPr>
              <a:t>getThis</a:t>
            </a:r>
            <a:r>
              <a:rPr lang="en-US" sz="1800" dirty="0">
                <a:latin typeface="Courier New" pitchFamily="49" charset="0"/>
              </a:rPr>
              <a:t>();</a:t>
            </a:r>
          </a:p>
          <a:p>
            <a:pPr algn="l" eaLnBrk="0" hangingPunct="0">
              <a:lnSpc>
                <a:spcPct val="87000"/>
              </a:lnSpc>
              <a:spcBef>
                <a:spcPct val="0"/>
              </a:spcBef>
              <a:buFont typeface="Arial" charset="0"/>
              <a:buNone/>
            </a:pPr>
            <a:r>
              <a:rPr lang="en-US" sz="1800" dirty="0">
                <a:latin typeface="Courier New" pitchFamily="49" charset="0"/>
              </a:rPr>
              <a:t>    }</a:t>
            </a:r>
          </a:p>
          <a:p>
            <a:pPr algn="l" eaLnBrk="0" hangingPunct="0">
              <a:lnSpc>
                <a:spcPct val="87000"/>
              </a:lnSpc>
              <a:spcBef>
                <a:spcPct val="0"/>
              </a:spcBef>
              <a:buFont typeface="Arial" charset="0"/>
              <a:buNone/>
            </a:pPr>
            <a:endParaRPr/>
          </a:p>
          <a:p>
            <a:pPr algn="l" eaLnBrk="0" hangingPunct="0">
              <a:lnSpc>
                <a:spcPct val="87000"/>
              </a:lnSpc>
              <a:spcBef>
                <a:spcPct val="0"/>
              </a:spcBef>
              <a:buFont typeface="Arial" charset="0"/>
              <a:buNone/>
            </a:pPr>
            <a:r>
              <a:rPr lang="en-US" sz="1800" b="1" dirty="0">
                <a:solidFill>
                  <a:srgbClr val="7F0055"/>
                </a:solidFill>
                <a:latin typeface="Courier New" pitchFamily="49" charset="0"/>
              </a:rPr>
              <a:t>return</a:t>
            </a:r>
            <a:r>
              <a:rPr lang="en-US" sz="1800" dirty="0">
                <a:latin typeface="Courier New" pitchFamily="49" charset="0"/>
              </a:rPr>
              <a:t> thing;</a:t>
            </a:r>
          </a:p>
          <a:p>
            <a:pPr algn="l" eaLnBrk="0" hangingPunct="0">
              <a:lnSpc>
                <a:spcPct val="87000"/>
              </a:lnSpc>
              <a:spcBef>
                <a:spcPct val="0"/>
              </a:spcBef>
              <a:buFont typeface="Arial" charset="0"/>
              <a:buNone/>
            </a:pPr>
            <a:r>
              <a:rPr lang="en-US" sz="1800" dirty="0">
                <a:latin typeface="Courier New" pitchFamily="49" charset="0"/>
              </a:rP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124200" y="4869657"/>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58000" y="4869657"/>
            <a:ext cx="2133600" cy="273844"/>
          </a:xfrm>
        </p:spPr>
        <p:txBody>
          <a:bodyPr/>
          <a:lstStyle>
            <a:lvl1pPr>
              <a:defRPr>
                <a:solidFill>
                  <a:schemeClr val="bg1"/>
                </a:solidFill>
              </a:defRPr>
            </a:lvl1pPr>
          </a:lstStyle>
          <a:p>
            <a:fld id="{B63893F3-082C-4BFA-A844-320E96C317F0}" type="slidenum">
              <a:rPr lang="en-US" smtClean="0"/>
              <a:pPr/>
              <a:t>‹#›</a:t>
            </a:fld>
            <a:endParaRPr lang="en-US" dirty="0"/>
          </a:p>
        </p:txBody>
      </p:sp>
      <p:sp>
        <p:nvSpPr>
          <p:cNvPr id="8" name="Table Placeholder 7"/>
          <p:cNvSpPr>
            <a:spLocks noGrp="1"/>
          </p:cNvSpPr>
          <p:nvPr>
            <p:ph type="tbl" sz="quarter" idx="13" hasCustomPrompt="1"/>
          </p:nvPr>
        </p:nvSpPr>
        <p:spPr>
          <a:xfrm>
            <a:off x="1219200" y="1143000"/>
            <a:ext cx="6781800" cy="2914650"/>
          </a:xfrm>
        </p:spPr>
        <p:style>
          <a:lnRef idx="2">
            <a:schemeClr val="accent6"/>
          </a:lnRef>
          <a:fillRef idx="1">
            <a:schemeClr val="lt1"/>
          </a:fillRef>
          <a:effectRef idx="0">
            <a:schemeClr val="accent6"/>
          </a:effectRef>
          <a:fontRef idx="none"/>
        </p:style>
        <p:txBody>
          <a:bodyPr/>
          <a:lstStyle>
            <a:lvl1pPr>
              <a:defRPr/>
            </a:lvl1pPr>
          </a:lstStyle>
          <a:p>
            <a:r>
              <a:rPr lang="en-US" dirty="0"/>
              <a:t>Table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pPr algn="ctr" rtl="0"/>
            <a:endParaRPr lang="en-US" sz="1200" kern="1200">
              <a:solidFill>
                <a:prstClr val="black">
                  <a:tint val="75000"/>
                </a:prstClr>
              </a:solidFill>
              <a:latin typeface="Arial" pitchFamily="34" charset="0"/>
              <a:ea typeface="+mn-ea"/>
              <a:cs typeface="Arial" pitchFamily="34" charset="0"/>
            </a:endParaRPr>
          </a:p>
        </p:txBody>
      </p:sp>
      <p:sp>
        <p:nvSpPr>
          <p:cNvPr id="5" name="Slide Number Placeholder 4"/>
          <p:cNvSpPr>
            <a:spLocks noGrp="1"/>
          </p:cNvSpPr>
          <p:nvPr>
            <p:ph type="sldNum" sz="quarter" idx="12"/>
          </p:nvPr>
        </p:nvSpPr>
        <p:spPr/>
        <p:txBody>
          <a:bodyPr/>
          <a:lstStyle/>
          <a:p>
            <a:pPr algn="r" rtl="0"/>
            <a:fld id="{B63893F3-082C-4BFA-A844-320E96C317F0}" type="slidenum">
              <a:rPr lang="en-US" sz="1200" kern="1200">
                <a:solidFill>
                  <a:prstClr val="white"/>
                </a:solidFill>
                <a:latin typeface="Arial" pitchFamily="34" charset="0"/>
                <a:ea typeface="+mn-ea"/>
                <a:cs typeface="Arial" pitchFamily="34" charset="0"/>
              </a:rPr>
              <a:pPr algn="r" rtl="0"/>
              <a:t>‹#›</a:t>
            </a:fld>
            <a:endParaRPr lang="en-US" sz="1200" kern="1200">
              <a:solidFill>
                <a:prstClr val="white"/>
              </a:solidFill>
              <a:latin typeface="Arial" pitchFamily="34" charset="0"/>
              <a:ea typeface="+mn-ea"/>
              <a:cs typeface="Arial" pitchFamily="34" charset="0"/>
            </a:endParaRPr>
          </a:p>
        </p:txBody>
      </p:sp>
      <p:sp>
        <p:nvSpPr>
          <p:cNvPr id="13" name="Content Placeholder 12"/>
          <p:cNvSpPr>
            <a:spLocks noGrp="1"/>
          </p:cNvSpPr>
          <p:nvPr>
            <p:ph sz="quarter" idx="13" hasCustomPrompt="1"/>
          </p:nvPr>
        </p:nvSpPr>
        <p:spPr>
          <a:xfrm>
            <a:off x="1524000" y="1371600"/>
            <a:ext cx="6172200" cy="2514600"/>
          </a:xfrm>
          <a:solidFill>
            <a:schemeClr val="bg2"/>
          </a:solidFill>
          <a:ln>
            <a:solidFill>
              <a:schemeClr val="tx1"/>
            </a:solidFill>
          </a:ln>
          <a:effectLst>
            <a:outerShdw blurRad="152400" dist="63500" dir="2700000" algn="tl" rotWithShape="0">
              <a:prstClr val="black">
                <a:alpha val="40000"/>
              </a:prstClr>
            </a:outerShdw>
          </a:effectLst>
        </p:spPr>
        <p:txBody>
          <a:bodyPr>
            <a:normAutofit/>
          </a:bodyPr>
          <a:lstStyle>
            <a:lvl1pPr algn="l" eaLnBrk="0" hangingPunct="0">
              <a:lnSpc>
                <a:spcPct val="87000"/>
              </a:lnSpc>
              <a:spcBef>
                <a:spcPct val="0"/>
              </a:spcBef>
              <a:buFont typeface="Arial" charset="0"/>
              <a:buNone/>
              <a:defRPr sz="1600"/>
            </a:lvl1pPr>
          </a:lstStyle>
          <a:p>
            <a:pPr algn="l" eaLnBrk="0" hangingPunct="0">
              <a:lnSpc>
                <a:spcPct val="87000"/>
              </a:lnSpc>
              <a:spcBef>
                <a:spcPct val="0"/>
              </a:spcBef>
              <a:buFont typeface="Arial" charset="0"/>
              <a:buNone/>
            </a:pPr>
            <a:r>
              <a:rPr lang="en-US" sz="1800" b="1" dirty="0">
                <a:solidFill>
                  <a:srgbClr val="7F0055"/>
                </a:solidFill>
                <a:latin typeface="Courier New" pitchFamily="49" charset="0"/>
              </a:rPr>
              <a:t> public</a:t>
            </a:r>
            <a:r>
              <a:rPr lang="en-US" sz="1800" dirty="0">
                <a:solidFill>
                  <a:schemeClr val="tx1"/>
                </a:solidFill>
                <a:latin typeface="Courier New" pitchFamily="49" charset="0"/>
              </a:rPr>
              <a:t>Type </a:t>
            </a:r>
            <a:r>
              <a:rPr lang="en-US" sz="1800" dirty="0" err="1">
                <a:latin typeface="Courier New" pitchFamily="49" charset="0"/>
              </a:rPr>
              <a:t>doSomething</a:t>
            </a:r>
            <a:r>
              <a:rPr lang="en-US" sz="1800" dirty="0">
                <a:latin typeface="Courier New" pitchFamily="49" charset="0"/>
              </a:rPr>
              <a:t>() {</a:t>
            </a:r>
          </a:p>
          <a:p>
            <a:pPr algn="l" eaLnBrk="0" hangingPunct="0">
              <a:lnSpc>
                <a:spcPct val="87000"/>
              </a:lnSpc>
              <a:spcBef>
                <a:spcPct val="0"/>
              </a:spcBef>
              <a:buFont typeface="Arial" charset="0"/>
              <a:buNone/>
            </a:pPr>
            <a:endParaRPr lang="en-US" sz="1800" dirty="0">
              <a:solidFill>
                <a:schemeClr val="tx1"/>
              </a:solidFill>
              <a:latin typeface="Courier New" pitchFamily="49" charset="0"/>
            </a:endParaRPr>
          </a:p>
          <a:p>
            <a:pPr algn="l" eaLnBrk="0" hangingPunct="0">
              <a:lnSpc>
                <a:spcPct val="87000"/>
              </a:lnSpc>
              <a:spcBef>
                <a:spcPct val="0"/>
              </a:spcBef>
              <a:buFont typeface="Arial" charset="0"/>
              <a:buNone/>
            </a:pPr>
            <a:r>
              <a:rPr lang="en-US" sz="1800" dirty="0">
                <a:solidFill>
                  <a:schemeClr val="tx1"/>
                </a:solidFill>
                <a:latin typeface="Courier New" pitchFamily="49" charset="0"/>
              </a:rPr>
              <a:t>Type </a:t>
            </a:r>
            <a:r>
              <a:rPr lang="en-US" sz="1800" dirty="0">
                <a:latin typeface="Courier New" pitchFamily="49" charset="0"/>
              </a:rPr>
              <a:t>thing = </a:t>
            </a:r>
            <a:r>
              <a:rPr lang="en-US" sz="1800" b="1" dirty="0">
                <a:solidFill>
                  <a:srgbClr val="7F0055"/>
                </a:solidFill>
                <a:latin typeface="Courier New" pitchFamily="49" charset="0"/>
              </a:rPr>
              <a:t>null</a:t>
            </a:r>
            <a:r>
              <a:rPr lang="en-US" sz="1800" dirty="0">
                <a:latin typeface="Courier New" pitchFamily="49" charset="0"/>
              </a:rPr>
              <a:t>;</a:t>
            </a:r>
          </a:p>
          <a:p>
            <a:pPr algn="l" eaLnBrk="0" hangingPunct="0">
              <a:lnSpc>
                <a:spcPct val="87000"/>
              </a:lnSpc>
              <a:spcBef>
                <a:spcPct val="0"/>
              </a:spcBef>
              <a:buFont typeface="Arial" charset="0"/>
              <a:buNone/>
            </a:pPr>
            <a:r>
              <a:rPr lang="en-US" sz="1800" dirty="0">
                <a:solidFill>
                  <a:srgbClr val="3F7F5F"/>
                </a:solidFill>
                <a:latin typeface="Courier New" pitchFamily="49" charset="0"/>
              </a:rPr>
              <a:t>    // shouldn’t this be polymorphic?</a:t>
            </a:r>
          </a:p>
          <a:p>
            <a:pPr algn="l" eaLnBrk="0" hangingPunct="0">
              <a:lnSpc>
                <a:spcPct val="87000"/>
              </a:lnSpc>
              <a:spcBef>
                <a:spcPct val="0"/>
              </a:spcBef>
              <a:buFont typeface="Arial" charset="0"/>
              <a:buNone/>
            </a:pPr>
            <a:endParaRPr lang="en-US" sz="1800" dirty="0">
              <a:latin typeface="Courier New" pitchFamily="49" charset="0"/>
            </a:endParaRPr>
          </a:p>
          <a:p>
            <a:pPr algn="l" eaLnBrk="0" hangingPunct="0">
              <a:lnSpc>
                <a:spcPct val="87000"/>
              </a:lnSpc>
              <a:spcBef>
                <a:spcPct val="0"/>
              </a:spcBef>
              <a:buFont typeface="Arial" charset="0"/>
              <a:buNone/>
            </a:pPr>
            <a:r>
              <a:rPr lang="en-US" sz="1800" b="1" dirty="0">
                <a:solidFill>
                  <a:srgbClr val="7F0055"/>
                </a:solidFill>
                <a:latin typeface="Courier New" pitchFamily="49" charset="0"/>
              </a:rPr>
              <a:t>    if</a:t>
            </a:r>
            <a:r>
              <a:rPr lang="en-US" sz="1800" dirty="0">
                <a:latin typeface="Courier New" pitchFamily="49" charset="0"/>
              </a:rPr>
              <a:t> (</a:t>
            </a:r>
            <a:r>
              <a:rPr lang="en-US" sz="1800" dirty="0" err="1">
                <a:solidFill>
                  <a:srgbClr val="0000C0"/>
                </a:solidFill>
                <a:latin typeface="Courier New" pitchFamily="49" charset="0"/>
              </a:rPr>
              <a:t>that</a:t>
            </a:r>
            <a:r>
              <a:rPr lang="en-US" sz="1800" dirty="0" err="1">
                <a:latin typeface="Courier New" pitchFamily="49" charset="0"/>
              </a:rPr>
              <a:t>.equals</a:t>
            </a:r>
            <a:r>
              <a:rPr lang="en-US" sz="1800" dirty="0">
                <a:latin typeface="Courier New" pitchFamily="49" charset="0"/>
              </a:rPr>
              <a:t>(</a:t>
            </a:r>
            <a:r>
              <a:rPr lang="en-US" sz="1800" dirty="0">
                <a:solidFill>
                  <a:srgbClr val="2A00FF"/>
                </a:solidFill>
                <a:latin typeface="Courier New" pitchFamily="49" charset="0"/>
              </a:rPr>
              <a:t>"Standard"</a:t>
            </a:r>
            <a:r>
              <a:rPr lang="en-US" sz="1800" dirty="0">
                <a:latin typeface="Courier New" pitchFamily="49" charset="0"/>
              </a:rPr>
              <a:t>)) {	</a:t>
            </a:r>
            <a:endParaRPr lang="en-US" dirty="0">
              <a:latin typeface="Courier New" pitchFamily="49" charset="0"/>
            </a:endParaRPr>
          </a:p>
          <a:p>
            <a:pPr algn="l" eaLnBrk="0" hangingPunct="0">
              <a:lnSpc>
                <a:spcPct val="87000"/>
              </a:lnSpc>
              <a:spcBef>
                <a:spcPct val="0"/>
              </a:spcBef>
              <a:buFont typeface="Arial" charset="0"/>
              <a:buNone/>
            </a:pPr>
            <a:r>
              <a:rPr lang="en-US" sz="1800" dirty="0">
                <a:latin typeface="Courier New" pitchFamily="49" charset="0"/>
              </a:rPr>
              <a:t>       thing = </a:t>
            </a:r>
            <a:r>
              <a:rPr lang="en-US" sz="1800" dirty="0" err="1">
                <a:latin typeface="Courier New" pitchFamily="49" charset="0"/>
              </a:rPr>
              <a:t>getThat</a:t>
            </a:r>
            <a:r>
              <a:rPr lang="en-US" sz="1800" dirty="0">
                <a:latin typeface="Courier New" pitchFamily="49" charset="0"/>
              </a:rPr>
              <a:t>();</a:t>
            </a:r>
          </a:p>
          <a:p>
            <a:pPr algn="l" eaLnBrk="0" hangingPunct="0">
              <a:lnSpc>
                <a:spcPct val="87000"/>
              </a:lnSpc>
              <a:spcBef>
                <a:spcPct val="0"/>
              </a:spcBef>
              <a:buFont typeface="Arial" charset="0"/>
              <a:buNone/>
            </a:pPr>
            <a:r>
              <a:rPr lang="en-US" sz="1800" dirty="0">
                <a:latin typeface="Courier New" pitchFamily="49" charset="0"/>
              </a:rPr>
              <a:t>} </a:t>
            </a:r>
            <a:r>
              <a:rPr lang="en-US" sz="1800" b="1" dirty="0">
                <a:solidFill>
                  <a:srgbClr val="7F0055"/>
                </a:solidFill>
                <a:latin typeface="Courier New" pitchFamily="49" charset="0"/>
              </a:rPr>
              <a:t>else</a:t>
            </a:r>
            <a:r>
              <a:rPr lang="en-US" sz="1800" dirty="0">
                <a:latin typeface="Courier New" pitchFamily="49" charset="0"/>
              </a:rPr>
              <a:t> {</a:t>
            </a:r>
          </a:p>
          <a:p>
            <a:pPr algn="l" eaLnBrk="0" hangingPunct="0">
              <a:lnSpc>
                <a:spcPct val="87000"/>
              </a:lnSpc>
              <a:spcBef>
                <a:spcPct val="0"/>
              </a:spcBef>
              <a:buFont typeface="Arial" charset="0"/>
              <a:buNone/>
            </a:pPr>
            <a:r>
              <a:rPr lang="en-US" sz="1800" dirty="0">
                <a:latin typeface="Courier New" pitchFamily="49" charset="0"/>
              </a:rPr>
              <a:t>       thing = </a:t>
            </a:r>
            <a:r>
              <a:rPr lang="en-US" sz="1800" dirty="0" err="1">
                <a:latin typeface="Courier New" pitchFamily="49" charset="0"/>
              </a:rPr>
              <a:t>getThis</a:t>
            </a:r>
            <a:r>
              <a:rPr lang="en-US" sz="1800" dirty="0">
                <a:latin typeface="Courier New" pitchFamily="49" charset="0"/>
              </a:rPr>
              <a:t>();</a:t>
            </a:r>
          </a:p>
          <a:p>
            <a:pPr algn="l" eaLnBrk="0" hangingPunct="0">
              <a:lnSpc>
                <a:spcPct val="87000"/>
              </a:lnSpc>
              <a:spcBef>
                <a:spcPct val="0"/>
              </a:spcBef>
              <a:buFont typeface="Arial" charset="0"/>
              <a:buNone/>
            </a:pPr>
            <a:r>
              <a:rPr lang="en-US" sz="1800" dirty="0">
                <a:latin typeface="Courier New" pitchFamily="49" charset="0"/>
              </a:rPr>
              <a:t>    }</a:t>
            </a:r>
          </a:p>
          <a:p>
            <a:pPr algn="l" eaLnBrk="0" hangingPunct="0">
              <a:lnSpc>
                <a:spcPct val="87000"/>
              </a:lnSpc>
              <a:spcBef>
                <a:spcPct val="0"/>
              </a:spcBef>
              <a:buFont typeface="Arial" charset="0"/>
              <a:buNone/>
            </a:pPr>
            <a:endParaRPr/>
          </a:p>
          <a:p>
            <a:pPr algn="l" eaLnBrk="0" hangingPunct="0">
              <a:lnSpc>
                <a:spcPct val="87000"/>
              </a:lnSpc>
              <a:spcBef>
                <a:spcPct val="0"/>
              </a:spcBef>
              <a:buFont typeface="Arial" charset="0"/>
              <a:buNone/>
            </a:pPr>
            <a:r>
              <a:rPr lang="en-US" sz="1800" b="1" dirty="0">
                <a:solidFill>
                  <a:srgbClr val="7F0055"/>
                </a:solidFill>
                <a:latin typeface="Courier New" pitchFamily="49" charset="0"/>
              </a:rPr>
              <a:t>return</a:t>
            </a:r>
            <a:r>
              <a:rPr lang="en-US" sz="1800" dirty="0">
                <a:latin typeface="Courier New" pitchFamily="49" charset="0"/>
              </a:rPr>
              <a:t> thing;</a:t>
            </a:r>
          </a:p>
          <a:p>
            <a:pPr algn="l" eaLnBrk="0" hangingPunct="0">
              <a:lnSpc>
                <a:spcPct val="87000"/>
              </a:lnSpc>
              <a:spcBef>
                <a:spcPct val="0"/>
              </a:spcBef>
              <a:buFont typeface="Arial" charset="0"/>
              <a:buNone/>
            </a:pPr>
            <a:r>
              <a:rPr lang="en-US" sz="1800" dirty="0">
                <a:latin typeface="Courier New" pitchFamily="49" charset="0"/>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124200" y="4869657"/>
            <a:ext cx="2895600" cy="273844"/>
          </a:xfrm>
          <a:prstGeom prst="rect">
            <a:avLst/>
          </a:prstGeom>
        </p:spPr>
        <p:txBody>
          <a:bodyPr/>
          <a:lstStyle/>
          <a:p>
            <a:pPr algn="ctr" rtl="0"/>
            <a:endParaRPr lang="en-US" sz="1200" kern="1200" dirty="0">
              <a:solidFill>
                <a:prstClr val="black">
                  <a:tint val="75000"/>
                </a:prstClr>
              </a:solidFill>
              <a:latin typeface="Arial" pitchFamily="34" charset="0"/>
              <a:ea typeface="+mn-ea"/>
              <a:cs typeface="Arial" pitchFamily="34" charset="0"/>
            </a:endParaRPr>
          </a:p>
        </p:txBody>
      </p:sp>
      <p:sp>
        <p:nvSpPr>
          <p:cNvPr id="5" name="Slide Number Placeholder 4"/>
          <p:cNvSpPr>
            <a:spLocks noGrp="1"/>
          </p:cNvSpPr>
          <p:nvPr>
            <p:ph type="sldNum" sz="quarter" idx="12"/>
          </p:nvPr>
        </p:nvSpPr>
        <p:spPr>
          <a:xfrm>
            <a:off x="6858000" y="4869657"/>
            <a:ext cx="2133600" cy="273844"/>
          </a:xfrm>
        </p:spPr>
        <p:txBody>
          <a:bodyPr/>
          <a:lstStyle>
            <a:lvl1pPr>
              <a:defRPr>
                <a:solidFill>
                  <a:schemeClr val="bg1"/>
                </a:solidFill>
              </a:defRPr>
            </a:lvl1pPr>
          </a:lstStyle>
          <a:p>
            <a:pPr algn="r" rtl="0"/>
            <a:fld id="{B63893F3-082C-4BFA-A844-320E96C317F0}" type="slidenum">
              <a:rPr lang="en-US" sz="1200" kern="1200" smtClean="0">
                <a:solidFill>
                  <a:prstClr val="white"/>
                </a:solidFill>
                <a:latin typeface="Arial" pitchFamily="34" charset="0"/>
                <a:ea typeface="+mn-ea"/>
                <a:cs typeface="Arial" pitchFamily="34" charset="0"/>
              </a:rPr>
              <a:pPr algn="r" rtl="0"/>
              <a:t>‹#›</a:t>
            </a:fld>
            <a:endParaRPr lang="en-US" sz="1200" kern="1200" dirty="0">
              <a:solidFill>
                <a:prstClr val="white"/>
              </a:solidFill>
              <a:latin typeface="Arial" pitchFamily="34" charset="0"/>
              <a:ea typeface="+mn-ea"/>
              <a:cs typeface="Arial" pitchFamily="34" charset="0"/>
            </a:endParaRPr>
          </a:p>
        </p:txBody>
      </p:sp>
      <p:sp>
        <p:nvSpPr>
          <p:cNvPr id="8" name="Table Placeholder 7"/>
          <p:cNvSpPr>
            <a:spLocks noGrp="1"/>
          </p:cNvSpPr>
          <p:nvPr>
            <p:ph type="tbl" sz="quarter" idx="13" hasCustomPrompt="1"/>
          </p:nvPr>
        </p:nvSpPr>
        <p:spPr>
          <a:xfrm>
            <a:off x="1219200" y="1143000"/>
            <a:ext cx="6781800" cy="2914650"/>
          </a:xfrm>
        </p:spPr>
        <p:style>
          <a:lnRef idx="2">
            <a:schemeClr val="accent6"/>
          </a:lnRef>
          <a:fillRef idx="1">
            <a:schemeClr val="lt1"/>
          </a:fillRef>
          <a:effectRef idx="0">
            <a:schemeClr val="accent6"/>
          </a:effectRef>
          <a:fontRef idx="none"/>
        </p:style>
        <p:txBody>
          <a:bodyPr/>
          <a:lstStyle>
            <a:lvl1pPr>
              <a:defRPr/>
            </a:lvl1pPr>
          </a:lstStyle>
          <a:p>
            <a:r>
              <a:rPr lang="en-US" dirty="0"/>
              <a:t>Table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7050" y="126866"/>
            <a:ext cx="8725782" cy="490932"/>
          </a:xfrm>
        </p:spPr>
        <p:txBody>
          <a:bodyPr>
            <a:normAutofit/>
          </a:bodyPr>
          <a:lstStyle>
            <a:lvl1pPr>
              <a:defRPr sz="2700" b="1" i="0" baseline="0">
                <a:solidFill>
                  <a:schemeClr val="tx1"/>
                </a:solidFill>
                <a:latin typeface="Century Gothic" charset="0"/>
                <a:ea typeface="Century Gothic" charset="0"/>
                <a:cs typeface="Century Gothic" charset="0"/>
              </a:defRPr>
            </a:lvl1pPr>
          </a:lstStyle>
          <a:p>
            <a:r>
              <a:rPr lang="en-US" dirty="0"/>
              <a:t>Slide Title</a:t>
            </a:r>
          </a:p>
        </p:txBody>
      </p:sp>
      <p:sp>
        <p:nvSpPr>
          <p:cNvPr id="3" name="Content Placeholder 2"/>
          <p:cNvSpPr>
            <a:spLocks noGrp="1"/>
          </p:cNvSpPr>
          <p:nvPr>
            <p:ph idx="1"/>
          </p:nvPr>
        </p:nvSpPr>
        <p:spPr>
          <a:xfrm>
            <a:off x="1043494" y="1095376"/>
            <a:ext cx="6777317" cy="3364822"/>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ubtitle 2"/>
          <p:cNvSpPr>
            <a:spLocks noGrp="1"/>
          </p:cNvSpPr>
          <p:nvPr>
            <p:ph type="subTitle" idx="12" hasCustomPrompt="1"/>
          </p:nvPr>
        </p:nvSpPr>
        <p:spPr>
          <a:xfrm>
            <a:off x="217050" y="617799"/>
            <a:ext cx="5342747" cy="255730"/>
          </a:xfrm>
        </p:spPr>
        <p:txBody>
          <a:bodyPr>
            <a:normAutofit/>
          </a:bodyPr>
          <a:lstStyle>
            <a:lvl1pPr marL="0" indent="0" algn="l">
              <a:buNone/>
              <a:defRPr sz="900" b="0" i="0">
                <a:solidFill>
                  <a:schemeClr val="tx1"/>
                </a:solidFill>
                <a:latin typeface="Century Gothic" charset="0"/>
                <a:ea typeface="Century Gothic" charset="0"/>
                <a:cs typeface="Century Gothic" charset="0"/>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dirty="0"/>
              <a:t>Click to edit Master subtitle style </a:t>
            </a:r>
          </a:p>
        </p:txBody>
      </p:sp>
      <p:sp>
        <p:nvSpPr>
          <p:cNvPr id="9" name="Date Placeholder 3"/>
          <p:cNvSpPr>
            <a:spLocks noGrp="1"/>
          </p:cNvSpPr>
          <p:nvPr>
            <p:ph type="dt" sz="half" idx="2"/>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11/26/2019</a:t>
            </a:fld>
            <a:endParaRPr lang="en-US"/>
          </a:p>
        </p:txBody>
      </p:sp>
      <p:sp>
        <p:nvSpPr>
          <p:cNvPr id="10" name="Footer Placeholder 4"/>
          <p:cNvSpPr>
            <a:spLocks noGrp="1"/>
          </p:cNvSpPr>
          <p:nvPr>
            <p:ph type="ftr" sz="quarter" idx="3"/>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11" name="Slide Number Placeholder 5"/>
          <p:cNvSpPr>
            <a:spLocks noGrp="1"/>
          </p:cNvSpPr>
          <p:nvPr>
            <p:ph type="sldNum" sz="quarter" idx="4"/>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 y="0"/>
            <a:ext cx="9143999" cy="51435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2" tIns="25721" rIns="51442" bIns="25721" numCol="1" spcCol="0" rtlCol="0" fromWordArt="0" anchor="ctr" anchorCtr="0" forceAA="0" compatLnSpc="1">
            <a:prstTxWarp prst="textNoShape">
              <a:avLst/>
            </a:prstTxWarp>
            <a:noAutofit/>
          </a:bodyPr>
          <a:lstStyle/>
          <a:p>
            <a:pPr algn="ctr"/>
            <a:endParaRPr lang="en-US" sz="1000"/>
          </a:p>
        </p:txBody>
      </p:sp>
      <p:sp>
        <p:nvSpPr>
          <p:cNvPr id="2" name="Title 1"/>
          <p:cNvSpPr>
            <a:spLocks noGrp="1"/>
          </p:cNvSpPr>
          <p:nvPr>
            <p:ph type="title"/>
          </p:nvPr>
        </p:nvSpPr>
        <p:spPr>
          <a:xfrm>
            <a:off x="449179" y="2326501"/>
            <a:ext cx="8277726" cy="534559"/>
          </a:xfrm>
        </p:spPr>
        <p:txBody>
          <a:bodyPr anchor="t"/>
          <a:lstStyle>
            <a:lvl1pPr algn="ctr">
              <a:defRPr sz="2300" b="1" i="0" cap="none" baseline="0">
                <a:solidFill>
                  <a:schemeClr val="bg1"/>
                </a:solidFill>
                <a:latin typeface="+mj-lt"/>
                <a:ea typeface="Tahoma" charset="0"/>
                <a:cs typeface="Tahoma" charset="0"/>
              </a:defRPr>
            </a:lvl1pPr>
          </a:lstStyle>
          <a:p>
            <a:r>
              <a:rPr lang="en-US"/>
              <a:t>Click to edit Master title style</a:t>
            </a:r>
            <a:endParaRPr lang="en-US" dirty="0"/>
          </a:p>
        </p:txBody>
      </p:sp>
      <p:sp>
        <p:nvSpPr>
          <p:cNvPr id="3" name="Text Placeholder 2"/>
          <p:cNvSpPr>
            <a:spLocks noGrp="1"/>
          </p:cNvSpPr>
          <p:nvPr>
            <p:ph type="body" idx="1"/>
          </p:nvPr>
        </p:nvSpPr>
        <p:spPr>
          <a:xfrm>
            <a:off x="1258647" y="3200401"/>
            <a:ext cx="6637467" cy="365760"/>
          </a:xfrm>
        </p:spPr>
        <p:txBody>
          <a:bodyPr anchor="t"/>
          <a:lstStyle>
            <a:lvl1pPr marL="0" indent="0" algn="ctr">
              <a:buNone/>
              <a:defRPr sz="1100">
                <a:solidFill>
                  <a:schemeClr val="bg1"/>
                </a:solidFill>
                <a:latin typeface="+mn-lt"/>
              </a:defRPr>
            </a:lvl1pPr>
            <a:lvl2pPr marL="257209" indent="0">
              <a:buNone/>
              <a:defRPr sz="1000">
                <a:solidFill>
                  <a:schemeClr val="tx1">
                    <a:tint val="75000"/>
                  </a:schemeClr>
                </a:solidFill>
              </a:defRPr>
            </a:lvl2pPr>
            <a:lvl3pPr marL="514419" indent="0">
              <a:buNone/>
              <a:defRPr sz="900">
                <a:solidFill>
                  <a:schemeClr val="tx1">
                    <a:tint val="75000"/>
                  </a:schemeClr>
                </a:solidFill>
              </a:defRPr>
            </a:lvl3pPr>
            <a:lvl4pPr marL="771628" indent="0">
              <a:buNone/>
              <a:defRPr sz="800">
                <a:solidFill>
                  <a:schemeClr val="tx1">
                    <a:tint val="75000"/>
                  </a:schemeClr>
                </a:solidFill>
              </a:defRPr>
            </a:lvl4pPr>
            <a:lvl5pPr marL="1028837" indent="0">
              <a:buNone/>
              <a:defRPr sz="800">
                <a:solidFill>
                  <a:schemeClr val="tx1">
                    <a:tint val="75000"/>
                  </a:schemeClr>
                </a:solidFill>
              </a:defRPr>
            </a:lvl5pPr>
            <a:lvl6pPr marL="1286046" indent="0">
              <a:buNone/>
              <a:defRPr sz="800">
                <a:solidFill>
                  <a:schemeClr val="tx1">
                    <a:tint val="75000"/>
                  </a:schemeClr>
                </a:solidFill>
              </a:defRPr>
            </a:lvl6pPr>
            <a:lvl7pPr marL="1543256" indent="0">
              <a:buNone/>
              <a:defRPr sz="800">
                <a:solidFill>
                  <a:schemeClr val="tx1">
                    <a:tint val="75000"/>
                  </a:schemeClr>
                </a:solidFill>
              </a:defRPr>
            </a:lvl7pPr>
            <a:lvl8pPr marL="1800465" indent="0">
              <a:buNone/>
              <a:defRPr sz="800">
                <a:solidFill>
                  <a:schemeClr val="tx1">
                    <a:tint val="75000"/>
                  </a:schemeClr>
                </a:solidFill>
              </a:defRPr>
            </a:lvl8pPr>
            <a:lvl9pPr marL="2057674" indent="0">
              <a:buNone/>
              <a:defRPr sz="800">
                <a:solidFill>
                  <a:schemeClr val="tx1">
                    <a:tint val="75000"/>
                  </a:schemeClr>
                </a:solidFill>
              </a:defRPr>
            </a:lvl9pPr>
          </a:lstStyle>
          <a:p>
            <a:pPr lvl="0"/>
            <a:r>
              <a:rPr lang="en-US"/>
              <a:t>Click to edit Master text styles</a:t>
            </a: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7" name="Rectangle 6"/>
          <p:cNvSpPr/>
          <p:nvPr/>
        </p:nvSpPr>
        <p:spPr>
          <a:xfrm>
            <a:off x="2" y="0"/>
            <a:ext cx="9143999" cy="51435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42" tIns="25721" rIns="51442" bIns="25721" numCol="1" spcCol="0" rtlCol="0" fromWordArt="0" anchor="ctr" anchorCtr="0" forceAA="0" compatLnSpc="1">
            <a:prstTxWarp prst="textNoShape">
              <a:avLst/>
            </a:prstTxWarp>
            <a:noAutofit/>
          </a:bodyPr>
          <a:lstStyle/>
          <a:p>
            <a:pPr algn="ctr"/>
            <a:endParaRPr lang="en-US" sz="1000"/>
          </a:p>
        </p:txBody>
      </p:sp>
      <p:sp>
        <p:nvSpPr>
          <p:cNvPr id="2" name="Title 1"/>
          <p:cNvSpPr>
            <a:spLocks noGrp="1"/>
          </p:cNvSpPr>
          <p:nvPr>
            <p:ph type="title"/>
          </p:nvPr>
        </p:nvSpPr>
        <p:spPr>
          <a:xfrm>
            <a:off x="449179" y="2326501"/>
            <a:ext cx="8277726" cy="534559"/>
          </a:xfrm>
        </p:spPr>
        <p:txBody>
          <a:bodyPr anchor="t"/>
          <a:lstStyle>
            <a:lvl1pPr algn="ctr">
              <a:defRPr sz="2300" b="1" i="0" cap="none" baseline="0">
                <a:solidFill>
                  <a:schemeClr val="bg1"/>
                </a:solidFill>
                <a:latin typeface="+mj-lt"/>
                <a:ea typeface="Tahoma" charset="0"/>
                <a:cs typeface="Tahoma" charset="0"/>
              </a:defRPr>
            </a:lvl1pPr>
          </a:lstStyle>
          <a:p>
            <a:r>
              <a:rPr lang="en-US"/>
              <a:t>Click to edit Master title style</a:t>
            </a:r>
            <a:endParaRPr lang="en-US" dirty="0"/>
          </a:p>
        </p:txBody>
      </p:sp>
      <p:sp>
        <p:nvSpPr>
          <p:cNvPr id="3" name="Text Placeholder 2"/>
          <p:cNvSpPr>
            <a:spLocks noGrp="1"/>
          </p:cNvSpPr>
          <p:nvPr>
            <p:ph type="body" idx="1"/>
          </p:nvPr>
        </p:nvSpPr>
        <p:spPr>
          <a:xfrm>
            <a:off x="1258647" y="3200401"/>
            <a:ext cx="6637467" cy="365760"/>
          </a:xfrm>
        </p:spPr>
        <p:txBody>
          <a:bodyPr anchor="t"/>
          <a:lstStyle>
            <a:lvl1pPr marL="0" indent="0" algn="ctr">
              <a:buNone/>
              <a:defRPr sz="1100">
                <a:solidFill>
                  <a:schemeClr val="bg1"/>
                </a:solidFill>
                <a:latin typeface="+mn-lt"/>
              </a:defRPr>
            </a:lvl1pPr>
            <a:lvl2pPr marL="257209" indent="0">
              <a:buNone/>
              <a:defRPr sz="1000">
                <a:solidFill>
                  <a:schemeClr val="tx1">
                    <a:tint val="75000"/>
                  </a:schemeClr>
                </a:solidFill>
              </a:defRPr>
            </a:lvl2pPr>
            <a:lvl3pPr marL="514419" indent="0">
              <a:buNone/>
              <a:defRPr sz="900">
                <a:solidFill>
                  <a:schemeClr val="tx1">
                    <a:tint val="75000"/>
                  </a:schemeClr>
                </a:solidFill>
              </a:defRPr>
            </a:lvl3pPr>
            <a:lvl4pPr marL="771628" indent="0">
              <a:buNone/>
              <a:defRPr sz="800">
                <a:solidFill>
                  <a:schemeClr val="tx1">
                    <a:tint val="75000"/>
                  </a:schemeClr>
                </a:solidFill>
              </a:defRPr>
            </a:lvl4pPr>
            <a:lvl5pPr marL="1028837" indent="0">
              <a:buNone/>
              <a:defRPr sz="800">
                <a:solidFill>
                  <a:schemeClr val="tx1">
                    <a:tint val="75000"/>
                  </a:schemeClr>
                </a:solidFill>
              </a:defRPr>
            </a:lvl5pPr>
            <a:lvl6pPr marL="1286046" indent="0">
              <a:buNone/>
              <a:defRPr sz="800">
                <a:solidFill>
                  <a:schemeClr val="tx1">
                    <a:tint val="75000"/>
                  </a:schemeClr>
                </a:solidFill>
              </a:defRPr>
            </a:lvl6pPr>
            <a:lvl7pPr marL="1543256" indent="0">
              <a:buNone/>
              <a:defRPr sz="800">
                <a:solidFill>
                  <a:schemeClr val="tx1">
                    <a:tint val="75000"/>
                  </a:schemeClr>
                </a:solidFill>
              </a:defRPr>
            </a:lvl7pPr>
            <a:lvl8pPr marL="1800465" indent="0">
              <a:buNone/>
              <a:defRPr sz="800">
                <a:solidFill>
                  <a:schemeClr val="tx1">
                    <a:tint val="75000"/>
                  </a:schemeClr>
                </a:solidFill>
              </a:defRPr>
            </a:lvl8pPr>
            <a:lvl9pPr marL="2057674" indent="0">
              <a:buNone/>
              <a:defRPr sz="8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472368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20980" y="963692"/>
            <a:ext cx="4279392" cy="3655934"/>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83252" y="963693"/>
            <a:ext cx="4297680" cy="3655933"/>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217050" y="126866"/>
            <a:ext cx="8725782" cy="490932"/>
          </a:xfrm>
        </p:spPr>
        <p:txBody>
          <a:bodyPr>
            <a:normAutofit/>
          </a:bodyPr>
          <a:lstStyle>
            <a:lvl1pPr>
              <a:defRPr sz="2700" b="1" i="0" baseline="0">
                <a:solidFill>
                  <a:schemeClr val="tx1"/>
                </a:solidFill>
                <a:latin typeface="+mj-lt"/>
                <a:ea typeface="Tahoma" charset="0"/>
                <a:cs typeface="Tahoma" charset="0"/>
              </a:defRPr>
            </a:lvl1pPr>
          </a:lstStyle>
          <a:p>
            <a:r>
              <a:rPr lang="en-US" dirty="0"/>
              <a:t>Slide Title</a:t>
            </a:r>
          </a:p>
        </p:txBody>
      </p:sp>
      <p:sp>
        <p:nvSpPr>
          <p:cNvPr id="10" name="Subtitle 2"/>
          <p:cNvSpPr>
            <a:spLocks noGrp="1"/>
          </p:cNvSpPr>
          <p:nvPr>
            <p:ph type="subTitle" idx="15" hasCustomPrompt="1"/>
          </p:nvPr>
        </p:nvSpPr>
        <p:spPr>
          <a:xfrm>
            <a:off x="217050" y="617799"/>
            <a:ext cx="8725782" cy="255730"/>
          </a:xfrm>
        </p:spPr>
        <p:txBody>
          <a:bodyPr>
            <a:normAutofit/>
          </a:bodyPr>
          <a:lstStyle>
            <a:lvl1pPr marL="0" indent="0" algn="l">
              <a:buNone/>
              <a:defRPr sz="900" b="0" i="0">
                <a:solidFill>
                  <a:schemeClr val="tx1"/>
                </a:solidFill>
                <a:latin typeface="+mn-lt"/>
                <a:ea typeface="Tahoma" charset="0"/>
                <a:cs typeface="Tahoma" charset="0"/>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dirty="0"/>
              <a:t>Click to edit Master subtitle style </a:t>
            </a:r>
          </a:p>
        </p:txBody>
      </p:sp>
      <p:sp>
        <p:nvSpPr>
          <p:cNvPr id="15" name="Date Placeholder 3"/>
          <p:cNvSpPr>
            <a:spLocks noGrp="1"/>
          </p:cNvSpPr>
          <p:nvPr>
            <p:ph type="dt" sz="half" idx="2"/>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11/26/2019</a:t>
            </a:fld>
            <a:endParaRPr lang="en-US"/>
          </a:p>
        </p:txBody>
      </p:sp>
      <p:sp>
        <p:nvSpPr>
          <p:cNvPr id="16" name="Footer Placeholder 4"/>
          <p:cNvSpPr>
            <a:spLocks noGrp="1"/>
          </p:cNvSpPr>
          <p:nvPr>
            <p:ph type="ftr" sz="quarter" idx="3"/>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17" name="Slide Number Placeholder 5"/>
          <p:cNvSpPr>
            <a:spLocks noGrp="1"/>
          </p:cNvSpPr>
          <p:nvPr>
            <p:ph type="sldNum" sz="quarter" idx="4"/>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0980" y="1025581"/>
            <a:ext cx="4286380" cy="325889"/>
          </a:xfrm>
        </p:spPr>
        <p:txBody>
          <a:bodyPr anchor="t"/>
          <a:lstStyle>
            <a:lvl1pPr marL="0" indent="0">
              <a:buNone/>
              <a:defRPr sz="1400" b="1">
                <a:solidFill>
                  <a:schemeClr val="accent6"/>
                </a:solidFill>
              </a:defRPr>
            </a:lvl1pPr>
            <a:lvl2pPr marL="257209" indent="0">
              <a:buNone/>
              <a:defRPr sz="1100" b="1"/>
            </a:lvl2pPr>
            <a:lvl3pPr marL="514419" indent="0">
              <a:buNone/>
              <a:defRPr sz="1000" b="1"/>
            </a:lvl3pPr>
            <a:lvl4pPr marL="771628" indent="0">
              <a:buNone/>
              <a:defRPr sz="900" b="1"/>
            </a:lvl4pPr>
            <a:lvl5pPr marL="1028837" indent="0">
              <a:buNone/>
              <a:defRPr sz="900" b="1"/>
            </a:lvl5pPr>
            <a:lvl6pPr marL="1286046" indent="0">
              <a:buNone/>
              <a:defRPr sz="900" b="1"/>
            </a:lvl6pPr>
            <a:lvl7pPr marL="1543256" indent="0">
              <a:buNone/>
              <a:defRPr sz="900" b="1"/>
            </a:lvl7pPr>
            <a:lvl8pPr marL="1800465" indent="0">
              <a:buNone/>
              <a:defRPr sz="900" b="1"/>
            </a:lvl8pPr>
            <a:lvl9pPr marL="2057674" indent="0">
              <a:buNone/>
              <a:defRPr sz="900" b="1"/>
            </a:lvl9pPr>
          </a:lstStyle>
          <a:p>
            <a:pPr lvl="0"/>
            <a:r>
              <a:rPr lang="en-US"/>
              <a:t>Click to edit Master text styles</a:t>
            </a:r>
          </a:p>
        </p:txBody>
      </p:sp>
      <p:sp>
        <p:nvSpPr>
          <p:cNvPr id="4" name="Content Placeholder 3"/>
          <p:cNvSpPr>
            <a:spLocks noGrp="1"/>
          </p:cNvSpPr>
          <p:nvPr>
            <p:ph sz="half" idx="2"/>
          </p:nvPr>
        </p:nvSpPr>
        <p:spPr>
          <a:xfrm>
            <a:off x="220981" y="1443459"/>
            <a:ext cx="4278697" cy="3166641"/>
          </a:xfrm>
        </p:spPr>
        <p:txBody>
          <a:bodyPr/>
          <a:lstStyle>
            <a:lvl1pPr>
              <a:defRPr sz="1400">
                <a:solidFill>
                  <a:schemeClr val="accent6"/>
                </a:solidFill>
              </a:defRPr>
            </a:lvl1pPr>
            <a:lvl2pPr>
              <a:defRPr sz="1100">
                <a:solidFill>
                  <a:schemeClr val="accent6"/>
                </a:solidFill>
              </a:defRPr>
            </a:lvl2pPr>
            <a:lvl3pPr>
              <a:defRPr sz="1000">
                <a:solidFill>
                  <a:schemeClr val="accent6"/>
                </a:solidFill>
              </a:defRPr>
            </a:lvl3pPr>
            <a:lvl4pPr>
              <a:defRPr sz="900">
                <a:solidFill>
                  <a:schemeClr val="accent6"/>
                </a:solidFill>
              </a:defRPr>
            </a:lvl4pPr>
            <a:lvl5pPr>
              <a:defRPr sz="900">
                <a:solidFill>
                  <a:schemeClr val="accent6"/>
                </a:solidFill>
              </a:defRPr>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83252" y="1025581"/>
            <a:ext cx="4297680" cy="325889"/>
          </a:xfrm>
        </p:spPr>
        <p:txBody>
          <a:bodyPr anchor="t"/>
          <a:lstStyle>
            <a:lvl1pPr marL="0" indent="0">
              <a:buNone/>
              <a:defRPr sz="1400" b="1">
                <a:solidFill>
                  <a:schemeClr val="accent6"/>
                </a:solidFill>
              </a:defRPr>
            </a:lvl1pPr>
            <a:lvl2pPr marL="257209" indent="0">
              <a:buNone/>
              <a:defRPr sz="1100" b="1"/>
            </a:lvl2pPr>
            <a:lvl3pPr marL="514419" indent="0">
              <a:buNone/>
              <a:defRPr sz="1000" b="1"/>
            </a:lvl3pPr>
            <a:lvl4pPr marL="771628" indent="0">
              <a:buNone/>
              <a:defRPr sz="900" b="1"/>
            </a:lvl4pPr>
            <a:lvl5pPr marL="1028837" indent="0">
              <a:buNone/>
              <a:defRPr sz="900" b="1"/>
            </a:lvl5pPr>
            <a:lvl6pPr marL="1286046" indent="0">
              <a:buNone/>
              <a:defRPr sz="900" b="1"/>
            </a:lvl6pPr>
            <a:lvl7pPr marL="1543256" indent="0">
              <a:buNone/>
              <a:defRPr sz="900" b="1"/>
            </a:lvl7pPr>
            <a:lvl8pPr marL="1800465" indent="0">
              <a:buNone/>
              <a:defRPr sz="900" b="1"/>
            </a:lvl8pPr>
            <a:lvl9pPr marL="2057674"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83252" y="1443459"/>
            <a:ext cx="4297680" cy="3166641"/>
          </a:xfrm>
        </p:spPr>
        <p:txBody>
          <a:bodyPr/>
          <a:lstStyle>
            <a:lvl1pPr>
              <a:defRPr sz="1400">
                <a:solidFill>
                  <a:schemeClr val="accent6"/>
                </a:solidFill>
              </a:defRPr>
            </a:lvl1pPr>
            <a:lvl2pPr>
              <a:defRPr sz="1100">
                <a:solidFill>
                  <a:schemeClr val="accent6"/>
                </a:solidFill>
              </a:defRPr>
            </a:lvl2pPr>
            <a:lvl3pPr>
              <a:defRPr sz="1000">
                <a:solidFill>
                  <a:schemeClr val="accent6"/>
                </a:solidFill>
              </a:defRPr>
            </a:lvl3pPr>
            <a:lvl4pPr>
              <a:defRPr sz="900">
                <a:solidFill>
                  <a:schemeClr val="accent6"/>
                </a:solidFill>
              </a:defRPr>
            </a:lvl4pPr>
            <a:lvl5pPr>
              <a:defRPr sz="900">
                <a:solidFill>
                  <a:schemeClr val="accent6"/>
                </a:solidFill>
              </a:defRPr>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hasCustomPrompt="1"/>
          </p:nvPr>
        </p:nvSpPr>
        <p:spPr>
          <a:xfrm>
            <a:off x="217050" y="126866"/>
            <a:ext cx="8725782" cy="490932"/>
          </a:xfrm>
        </p:spPr>
        <p:txBody>
          <a:bodyPr>
            <a:normAutofit/>
          </a:bodyPr>
          <a:lstStyle>
            <a:lvl1pPr>
              <a:defRPr sz="2700" b="1" i="0" baseline="0">
                <a:solidFill>
                  <a:schemeClr val="tx1"/>
                </a:solidFill>
                <a:latin typeface="+mj-lt"/>
                <a:ea typeface="Tahoma" charset="0"/>
                <a:cs typeface="Tahoma" charset="0"/>
              </a:defRPr>
            </a:lvl1pPr>
          </a:lstStyle>
          <a:p>
            <a:r>
              <a:rPr lang="en-US" dirty="0"/>
              <a:t>Slide Title</a:t>
            </a:r>
          </a:p>
        </p:txBody>
      </p:sp>
      <p:sp>
        <p:nvSpPr>
          <p:cNvPr id="12" name="Subtitle 2"/>
          <p:cNvSpPr>
            <a:spLocks noGrp="1"/>
          </p:cNvSpPr>
          <p:nvPr>
            <p:ph type="subTitle" idx="15" hasCustomPrompt="1"/>
          </p:nvPr>
        </p:nvSpPr>
        <p:spPr>
          <a:xfrm>
            <a:off x="217050" y="617799"/>
            <a:ext cx="5342747" cy="255730"/>
          </a:xfrm>
        </p:spPr>
        <p:txBody>
          <a:bodyPr>
            <a:normAutofit/>
          </a:bodyPr>
          <a:lstStyle>
            <a:lvl1pPr marL="0" indent="0" algn="l">
              <a:buNone/>
              <a:defRPr sz="900" b="0" i="0">
                <a:solidFill>
                  <a:schemeClr val="tx1"/>
                </a:solidFill>
                <a:latin typeface="+mn-lt"/>
                <a:ea typeface="Tahoma" charset="0"/>
                <a:cs typeface="Tahoma" charset="0"/>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dirty="0"/>
              <a:t>Click to edit Master subtitle style </a:t>
            </a:r>
          </a:p>
        </p:txBody>
      </p:sp>
      <p:sp>
        <p:nvSpPr>
          <p:cNvPr id="14" name="Date Placeholder 3"/>
          <p:cNvSpPr>
            <a:spLocks noGrp="1"/>
          </p:cNvSpPr>
          <p:nvPr>
            <p:ph type="dt" sz="half" idx="16"/>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11/26/2019</a:t>
            </a:fld>
            <a:endParaRPr lang="en-US"/>
          </a:p>
        </p:txBody>
      </p:sp>
      <p:sp>
        <p:nvSpPr>
          <p:cNvPr id="16" name="Footer Placeholder 4"/>
          <p:cNvSpPr>
            <a:spLocks noGrp="1"/>
          </p:cNvSpPr>
          <p:nvPr>
            <p:ph type="ftr" sz="quarter" idx="17"/>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17" name="Slide Number Placeholder 5"/>
          <p:cNvSpPr>
            <a:spLocks noGrp="1"/>
          </p:cNvSpPr>
          <p:nvPr>
            <p:ph type="sldNum" sz="quarter" idx="18"/>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17050" y="126866"/>
            <a:ext cx="8725782" cy="490932"/>
          </a:xfrm>
        </p:spPr>
        <p:txBody>
          <a:bodyPr>
            <a:normAutofit/>
          </a:bodyPr>
          <a:lstStyle>
            <a:lvl1pPr>
              <a:defRPr sz="2700" b="1" i="0" baseline="0">
                <a:solidFill>
                  <a:schemeClr val="tx1"/>
                </a:solidFill>
                <a:latin typeface="+mj-lt"/>
                <a:ea typeface="Tahoma" charset="0"/>
                <a:cs typeface="Tahoma" charset="0"/>
              </a:defRPr>
            </a:lvl1pPr>
          </a:lstStyle>
          <a:p>
            <a:r>
              <a:rPr lang="en-US" dirty="0"/>
              <a:t>Slide Title</a:t>
            </a:r>
          </a:p>
        </p:txBody>
      </p:sp>
      <p:sp>
        <p:nvSpPr>
          <p:cNvPr id="7" name="Subtitle 2"/>
          <p:cNvSpPr>
            <a:spLocks noGrp="1"/>
          </p:cNvSpPr>
          <p:nvPr>
            <p:ph type="subTitle" idx="15" hasCustomPrompt="1"/>
          </p:nvPr>
        </p:nvSpPr>
        <p:spPr>
          <a:xfrm>
            <a:off x="217050" y="617799"/>
            <a:ext cx="8725782" cy="255730"/>
          </a:xfrm>
        </p:spPr>
        <p:txBody>
          <a:bodyPr>
            <a:normAutofit/>
          </a:bodyPr>
          <a:lstStyle>
            <a:lvl1pPr marL="0" indent="0" algn="l">
              <a:buNone/>
              <a:defRPr sz="900" b="0" i="0">
                <a:solidFill>
                  <a:schemeClr val="tx1"/>
                </a:solidFill>
                <a:latin typeface="+mn-lt"/>
                <a:ea typeface="Tahoma" charset="0"/>
                <a:cs typeface="Tahoma" charset="0"/>
              </a:defRPr>
            </a:lvl1pPr>
            <a:lvl2pPr marL="257209" indent="0" algn="ctr">
              <a:buNone/>
              <a:defRPr>
                <a:solidFill>
                  <a:schemeClr val="tx1">
                    <a:tint val="75000"/>
                  </a:schemeClr>
                </a:solidFill>
              </a:defRPr>
            </a:lvl2pPr>
            <a:lvl3pPr marL="514419" indent="0" algn="ctr">
              <a:buNone/>
              <a:defRPr>
                <a:solidFill>
                  <a:schemeClr val="tx1">
                    <a:tint val="75000"/>
                  </a:schemeClr>
                </a:solidFill>
              </a:defRPr>
            </a:lvl3pPr>
            <a:lvl4pPr marL="771628" indent="0" algn="ctr">
              <a:buNone/>
              <a:defRPr>
                <a:solidFill>
                  <a:schemeClr val="tx1">
                    <a:tint val="75000"/>
                  </a:schemeClr>
                </a:solidFill>
              </a:defRPr>
            </a:lvl4pPr>
            <a:lvl5pPr marL="1028837" indent="0" algn="ctr">
              <a:buNone/>
              <a:defRPr>
                <a:solidFill>
                  <a:schemeClr val="tx1">
                    <a:tint val="75000"/>
                  </a:schemeClr>
                </a:solidFill>
              </a:defRPr>
            </a:lvl5pPr>
            <a:lvl6pPr marL="1286046" indent="0" algn="ctr">
              <a:buNone/>
              <a:defRPr>
                <a:solidFill>
                  <a:schemeClr val="tx1">
                    <a:tint val="75000"/>
                  </a:schemeClr>
                </a:solidFill>
              </a:defRPr>
            </a:lvl6pPr>
            <a:lvl7pPr marL="1543256" indent="0" algn="ctr">
              <a:buNone/>
              <a:defRPr>
                <a:solidFill>
                  <a:schemeClr val="tx1">
                    <a:tint val="75000"/>
                  </a:schemeClr>
                </a:solidFill>
              </a:defRPr>
            </a:lvl7pPr>
            <a:lvl8pPr marL="1800465" indent="0" algn="ctr">
              <a:buNone/>
              <a:defRPr>
                <a:solidFill>
                  <a:schemeClr val="tx1">
                    <a:tint val="75000"/>
                  </a:schemeClr>
                </a:solidFill>
              </a:defRPr>
            </a:lvl8pPr>
            <a:lvl9pPr marL="2057674" indent="0" algn="ctr">
              <a:buNone/>
              <a:defRPr>
                <a:solidFill>
                  <a:schemeClr val="tx1">
                    <a:tint val="75000"/>
                  </a:schemeClr>
                </a:solidFill>
              </a:defRPr>
            </a:lvl9pPr>
          </a:lstStyle>
          <a:p>
            <a:r>
              <a:rPr lang="en-US" dirty="0"/>
              <a:t>Click to edit Master subtitle style </a:t>
            </a:r>
          </a:p>
        </p:txBody>
      </p:sp>
      <p:sp>
        <p:nvSpPr>
          <p:cNvPr id="8" name="Date Placeholder 3"/>
          <p:cNvSpPr>
            <a:spLocks noGrp="1"/>
          </p:cNvSpPr>
          <p:nvPr>
            <p:ph type="dt" sz="half" idx="2"/>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11/26/2019</a:t>
            </a:fld>
            <a:endParaRPr lang="en-US"/>
          </a:p>
        </p:txBody>
      </p:sp>
      <p:sp>
        <p:nvSpPr>
          <p:cNvPr id="9" name="Footer Placeholder 4"/>
          <p:cNvSpPr>
            <a:spLocks noGrp="1"/>
          </p:cNvSpPr>
          <p:nvPr>
            <p:ph type="ftr" sz="quarter" idx="3"/>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10" name="Slide Number Placeholder 5"/>
          <p:cNvSpPr>
            <a:spLocks noGrp="1"/>
          </p:cNvSpPr>
          <p:nvPr>
            <p:ph type="sldNum" sz="quarter" idx="4"/>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dirty="0"/>
          </a:p>
        </p:txBody>
      </p:sp>
    </p:spTree>
    <p:extLst>
      <p:ext uri="{BB962C8B-B14F-4D97-AF65-F5344CB8AC3E}">
        <p14:creationId xmlns:p14="http://schemas.microsoft.com/office/powerpoint/2010/main" val="4656456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6" name="Rectangle 45"/>
          <p:cNvSpPr/>
          <p:nvPr/>
        </p:nvSpPr>
        <p:spPr>
          <a:xfrm>
            <a:off x="4561242" y="-16133"/>
            <a:ext cx="3679116" cy="4703880"/>
          </a:xfrm>
          <a:prstGeom prst="rect">
            <a:avLst/>
          </a:prstGeom>
          <a:solidFill>
            <a:srgbClr val="F5F5F5">
              <a:alpha val="20000"/>
            </a:srgb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000">
              <a:solidFill>
                <a:schemeClr val="tx1"/>
              </a:solidFill>
            </a:endParaRPr>
          </a:p>
        </p:txBody>
      </p:sp>
      <p:sp>
        <p:nvSpPr>
          <p:cNvPr id="57" name="Rectangle 56"/>
          <p:cNvSpPr/>
          <p:nvPr/>
        </p:nvSpPr>
        <p:spPr>
          <a:xfrm>
            <a:off x="4649096" y="-16133"/>
            <a:ext cx="3505200" cy="4679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000">
              <a:solidFill>
                <a:schemeClr val="bg2"/>
              </a:solidFill>
            </a:endParaRPr>
          </a:p>
        </p:txBody>
      </p:sp>
      <p:sp>
        <p:nvSpPr>
          <p:cNvPr id="5" name="Date Placeholder 4"/>
          <p:cNvSpPr>
            <a:spLocks noGrp="1"/>
          </p:cNvSpPr>
          <p:nvPr>
            <p:ph type="dt" sz="half" idx="10"/>
          </p:nvPr>
        </p:nvSpPr>
        <p:spPr>
          <a:xfrm>
            <a:off x="5997388" y="168372"/>
            <a:ext cx="2133600" cy="273844"/>
          </a:xfrm>
          <a:prstGeom prst="rect">
            <a:avLst/>
          </a:prstGeom>
        </p:spPr>
        <p:txBody>
          <a:bodyPr/>
          <a:lstStyle>
            <a:lvl1pPr>
              <a:defRPr>
                <a:solidFill>
                  <a:schemeClr val="bg2"/>
                </a:solidFill>
              </a:defRPr>
            </a:lvl1pPr>
          </a:lstStyle>
          <a:p>
            <a:pPr>
              <a:defRPr/>
            </a:pPr>
            <a:fld id="{C746F3EC-A67B-444A-9078-3572444AA194}" type="datetime1">
              <a:rPr lang="en-US" smtClean="0"/>
              <a:pPr>
                <a:defRPr/>
              </a:pPr>
              <a:t>11/26/2019</a:t>
            </a:fld>
            <a:endParaRPr lang="en-US"/>
          </a:p>
        </p:txBody>
      </p:sp>
      <p:sp>
        <p:nvSpPr>
          <p:cNvPr id="7" name="Slide Number Placeholder 6"/>
          <p:cNvSpPr>
            <a:spLocks noGrp="1"/>
          </p:cNvSpPr>
          <p:nvPr>
            <p:ph type="sldNum" sz="quarter" idx="12"/>
          </p:nvPr>
        </p:nvSpPr>
        <p:spPr>
          <a:xfrm>
            <a:off x="4649097" y="168371"/>
            <a:ext cx="1332156" cy="273844"/>
          </a:xfrm>
          <a:prstGeom prst="rect">
            <a:avLst/>
          </a:prstGeom>
        </p:spPr>
        <p:txBody>
          <a:bodyPr/>
          <a:lstStyle>
            <a:lvl1pPr>
              <a:defRPr>
                <a:solidFill>
                  <a:schemeClr val="bg2"/>
                </a:solidFill>
              </a:defRPr>
            </a:lvl1pPr>
          </a:lstStyle>
          <a:p>
            <a:fld id="{B63893F3-082C-4BFA-A844-320E96C317F0}" type="slidenum">
              <a:rPr lang="en-US" smtClean="0"/>
              <a:pPr/>
              <a:t>‹#›</a:t>
            </a:fld>
            <a:endParaRPr lang="en-US"/>
          </a:p>
        </p:txBody>
      </p:sp>
      <p:sp>
        <p:nvSpPr>
          <p:cNvPr id="58" name="Rectangle 57"/>
          <p:cNvSpPr/>
          <p:nvPr/>
        </p:nvSpPr>
        <p:spPr>
          <a:xfrm>
            <a:off x="905573" y="451415"/>
            <a:ext cx="3562257" cy="4236334"/>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000"/>
          </a:p>
        </p:txBody>
      </p:sp>
      <p:sp>
        <p:nvSpPr>
          <p:cNvPr id="3" name="Content Placeholder 2"/>
          <p:cNvSpPr>
            <a:spLocks noGrp="1"/>
          </p:cNvSpPr>
          <p:nvPr>
            <p:ph idx="1"/>
          </p:nvPr>
        </p:nvSpPr>
        <p:spPr>
          <a:xfrm>
            <a:off x="1145895" y="642395"/>
            <a:ext cx="3090440" cy="3863051"/>
          </a:xfrm>
        </p:spPr>
        <p:txBody>
          <a:bodyPr/>
          <a:lstStyle>
            <a:lvl1pPr>
              <a:defRPr sz="1400"/>
            </a:lvl1pPr>
            <a:lvl2pPr>
              <a:defRPr sz="1200"/>
            </a:lvl2pPr>
            <a:lvl3pPr>
              <a:defRPr sz="1100"/>
            </a:lvl3pPr>
            <a:lvl4pPr>
              <a:defRPr sz="1000"/>
            </a:lvl4pPr>
            <a:lvl5pPr>
              <a:defRPr sz="9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000"/>
          </a:p>
        </p:txBody>
      </p:sp>
      <p:sp>
        <p:nvSpPr>
          <p:cNvPr id="6" name="Footer Placeholder 5"/>
          <p:cNvSpPr>
            <a:spLocks noGrp="1"/>
          </p:cNvSpPr>
          <p:nvPr>
            <p:ph type="ftr" sz="quarter" idx="11"/>
          </p:nvPr>
        </p:nvSpPr>
        <p:spPr>
          <a:xfrm>
            <a:off x="4641448" y="4293629"/>
            <a:ext cx="3493664" cy="273844"/>
          </a:xfrm>
          <a:prstGeom prst="rect">
            <a:avLst/>
          </a:prstGeom>
        </p:spPr>
        <p:txBody>
          <a:bodyPr>
            <a:normAutofit/>
          </a:bodyPr>
          <a:lstStyle/>
          <a:p>
            <a:endParaRPr lang="en-US"/>
          </a:p>
        </p:txBody>
      </p:sp>
      <p:sp>
        <p:nvSpPr>
          <p:cNvPr id="2" name="Title 1"/>
          <p:cNvSpPr>
            <a:spLocks noGrp="1"/>
          </p:cNvSpPr>
          <p:nvPr>
            <p:ph type="title"/>
          </p:nvPr>
        </p:nvSpPr>
        <p:spPr>
          <a:xfrm>
            <a:off x="4739833" y="1993078"/>
            <a:ext cx="3304572" cy="1097365"/>
          </a:xfrm>
        </p:spPr>
        <p:txBody>
          <a:bodyPr anchor="b">
            <a:normAutofit/>
          </a:bodyPr>
          <a:lstStyle>
            <a:lvl1pPr algn="l">
              <a:defRPr sz="1600" b="0">
                <a:solidFill>
                  <a:schemeClr val="tx1"/>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736594" y="3102746"/>
            <a:ext cx="3298784" cy="1138428"/>
          </a:xfrm>
        </p:spPr>
        <p:txBody>
          <a:bodyPr>
            <a:normAutofit/>
          </a:bodyPr>
          <a:lstStyle>
            <a:lvl1pPr marL="0" indent="0">
              <a:buNone/>
              <a:defRPr sz="900">
                <a:solidFill>
                  <a:schemeClr val="accent6"/>
                </a:solidFill>
              </a:defRPr>
            </a:lvl1pPr>
            <a:lvl2pPr marL="257209" indent="0">
              <a:buNone/>
              <a:defRPr sz="700"/>
            </a:lvl2pPr>
            <a:lvl3pPr marL="514419" indent="0">
              <a:buNone/>
              <a:defRPr sz="600"/>
            </a:lvl3pPr>
            <a:lvl4pPr marL="771628" indent="0">
              <a:buNone/>
              <a:defRPr sz="500"/>
            </a:lvl4pPr>
            <a:lvl5pPr marL="1028837" indent="0">
              <a:buNone/>
              <a:defRPr sz="500"/>
            </a:lvl5pPr>
            <a:lvl6pPr marL="1286046" indent="0">
              <a:buNone/>
              <a:defRPr sz="500"/>
            </a:lvl6pPr>
            <a:lvl7pPr marL="1543256" indent="0">
              <a:buNone/>
              <a:defRPr sz="500"/>
            </a:lvl7pPr>
            <a:lvl8pPr marL="1800465" indent="0">
              <a:buNone/>
              <a:defRPr sz="500"/>
            </a:lvl8pPr>
            <a:lvl9pPr marL="2057674" indent="0">
              <a:buNone/>
              <a:defRPr sz="500"/>
            </a:lvl9pPr>
          </a:lstStyle>
          <a:p>
            <a:pPr lvl="0"/>
            <a:r>
              <a:rPr lang="en-US"/>
              <a:t>Click to edit Master text styles</a:t>
            </a:r>
          </a:p>
        </p:txBody>
      </p:sp>
      <p:sp>
        <p:nvSpPr>
          <p:cNvPr id="17" name="Date Placeholder 3"/>
          <p:cNvSpPr txBox="1">
            <a:spLocks/>
          </p:cNvSpPr>
          <p:nvPr/>
        </p:nvSpPr>
        <p:spPr>
          <a:xfrm>
            <a:off x="1043493" y="4767264"/>
            <a:ext cx="908050" cy="273844"/>
          </a:xfrm>
          <a:prstGeom prst="rect">
            <a:avLst/>
          </a:prstGeom>
        </p:spPr>
        <p:txBody>
          <a:bodyPr vert="horz" lIns="68589" tIns="34295" rIns="68589" bIns="34295"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277F4CE-098B-AC47-9403-6702D754860E}" type="datetimeFigureOut">
              <a:rPr lang="en-US" sz="900" smtClean="0"/>
              <a:pPr/>
              <a:t>11/26/2019</a:t>
            </a:fld>
            <a:endParaRPr lang="en-US" sz="900"/>
          </a:p>
        </p:txBody>
      </p:sp>
      <p:sp>
        <p:nvSpPr>
          <p:cNvPr id="18" name="Slide Number Placeholder 5"/>
          <p:cNvSpPr txBox="1">
            <a:spLocks/>
          </p:cNvSpPr>
          <p:nvPr/>
        </p:nvSpPr>
        <p:spPr>
          <a:xfrm>
            <a:off x="310896" y="4767264"/>
            <a:ext cx="577850" cy="273844"/>
          </a:xfrm>
          <a:prstGeom prst="rect">
            <a:avLst/>
          </a:prstGeom>
        </p:spPr>
        <p:txBody>
          <a:bodyPr vert="horz" lIns="68589" tIns="34295" rIns="68589" bIns="34295"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CABC6B-F667-1540-8370-D056DC2C0FCE}" type="slidenum">
              <a:rPr lang="en-US" sz="900" smtClean="0"/>
              <a:pPr/>
              <a:t>‹#›</a:t>
            </a:fld>
            <a:endParaRPr lang="en-US" sz="9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 name="Rectangle 101"/>
          <p:cNvSpPr/>
          <p:nvPr/>
        </p:nvSpPr>
        <p:spPr>
          <a:xfrm>
            <a:off x="905573" y="451415"/>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sz="1000"/>
          </a:p>
        </p:txBody>
      </p:sp>
      <p:sp>
        <p:nvSpPr>
          <p:cNvPr id="3" name="Picture Placeholder 2"/>
          <p:cNvSpPr>
            <a:spLocks noGrp="1"/>
          </p:cNvSpPr>
          <p:nvPr>
            <p:ph type="pic" idx="1"/>
          </p:nvPr>
        </p:nvSpPr>
        <p:spPr>
          <a:xfrm>
            <a:off x="1005210" y="520346"/>
            <a:ext cx="3359623" cy="4101084"/>
          </a:xfrm>
        </p:spPr>
        <p:txBody>
          <a:bodyPr/>
          <a:lstStyle>
            <a:lvl1pPr marL="0" indent="0">
              <a:buNone/>
              <a:defRPr sz="1800">
                <a:solidFill>
                  <a:schemeClr val="accent1"/>
                </a:solidFill>
              </a:defRPr>
            </a:lvl1pPr>
            <a:lvl2pPr marL="257209" indent="0">
              <a:buNone/>
              <a:defRPr sz="1600"/>
            </a:lvl2pPr>
            <a:lvl3pPr marL="514419" indent="0">
              <a:buNone/>
              <a:defRPr sz="1400"/>
            </a:lvl3pPr>
            <a:lvl4pPr marL="771628" indent="0">
              <a:buNone/>
              <a:defRPr sz="1100"/>
            </a:lvl4pPr>
            <a:lvl5pPr marL="1028837" indent="0">
              <a:buNone/>
              <a:defRPr sz="1100"/>
            </a:lvl5pPr>
            <a:lvl6pPr marL="1286046" indent="0">
              <a:buNone/>
              <a:defRPr sz="1100"/>
            </a:lvl6pPr>
            <a:lvl7pPr marL="1543256" indent="0">
              <a:buNone/>
              <a:defRPr sz="1100"/>
            </a:lvl7pPr>
            <a:lvl8pPr marL="1800465" indent="0">
              <a:buNone/>
              <a:defRPr sz="1100"/>
            </a:lvl8pPr>
            <a:lvl9pPr marL="2057674" indent="0">
              <a:buNone/>
              <a:defRPr sz="1100"/>
            </a:lvl9pPr>
          </a:lstStyle>
          <a:p>
            <a:r>
              <a:rPr lang="en-US"/>
              <a:t>Drag picture to placeholder or click icon to add</a:t>
            </a:r>
            <a:endParaRPr lang="en-US" dirty="0"/>
          </a:p>
        </p:txBody>
      </p:sp>
      <p:grpSp>
        <p:nvGrpSpPr>
          <p:cNvPr id="44" name="Group 43"/>
          <p:cNvGrpSpPr/>
          <p:nvPr/>
        </p:nvGrpSpPr>
        <p:grpSpPr>
          <a:xfrm>
            <a:off x="-315277" y="-27432"/>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2" name="Title 1"/>
          <p:cNvSpPr>
            <a:spLocks noGrp="1"/>
          </p:cNvSpPr>
          <p:nvPr>
            <p:ph type="title"/>
          </p:nvPr>
        </p:nvSpPr>
        <p:spPr>
          <a:xfrm>
            <a:off x="4734424" y="1995678"/>
            <a:ext cx="3300984" cy="1097280"/>
          </a:xfrm>
        </p:spPr>
        <p:txBody>
          <a:bodyPr anchor="b">
            <a:normAutofit/>
          </a:bodyPr>
          <a:lstStyle>
            <a:lvl1pPr algn="l">
              <a:defRPr sz="1600" b="0"/>
            </a:lvl1pPr>
          </a:lstStyle>
          <a:p>
            <a:r>
              <a:rPr lang="en-US"/>
              <a:t>Click to edit Master title style</a:t>
            </a:r>
            <a:endParaRPr lang="en-US" dirty="0"/>
          </a:p>
        </p:txBody>
      </p:sp>
      <p:sp>
        <p:nvSpPr>
          <p:cNvPr id="4" name="Text Placeholder 3"/>
          <p:cNvSpPr>
            <a:spLocks noGrp="1"/>
          </p:cNvSpPr>
          <p:nvPr>
            <p:ph type="body" sz="half" idx="2"/>
          </p:nvPr>
        </p:nvSpPr>
        <p:spPr>
          <a:xfrm>
            <a:off x="4734631" y="3099819"/>
            <a:ext cx="3300573" cy="1139671"/>
          </a:xfrm>
        </p:spPr>
        <p:txBody>
          <a:bodyPr>
            <a:normAutofit/>
          </a:bodyPr>
          <a:lstStyle>
            <a:lvl1pPr marL="0" indent="0">
              <a:buNone/>
              <a:defRPr sz="900">
                <a:solidFill>
                  <a:srgbClr val="424242"/>
                </a:solidFill>
              </a:defRPr>
            </a:lvl1pPr>
            <a:lvl2pPr marL="257209" indent="0">
              <a:buNone/>
              <a:defRPr sz="700"/>
            </a:lvl2pPr>
            <a:lvl3pPr marL="514419" indent="0">
              <a:buNone/>
              <a:defRPr sz="600"/>
            </a:lvl3pPr>
            <a:lvl4pPr marL="771628" indent="0">
              <a:buNone/>
              <a:defRPr sz="500"/>
            </a:lvl4pPr>
            <a:lvl5pPr marL="1028837" indent="0">
              <a:buNone/>
              <a:defRPr sz="500"/>
            </a:lvl5pPr>
            <a:lvl6pPr marL="1286046" indent="0">
              <a:buNone/>
              <a:defRPr sz="500"/>
            </a:lvl6pPr>
            <a:lvl7pPr marL="1543256" indent="0">
              <a:buNone/>
              <a:defRPr sz="500"/>
            </a:lvl7pPr>
            <a:lvl8pPr marL="1800465" indent="0">
              <a:buNone/>
              <a:defRPr sz="500"/>
            </a:lvl8pPr>
            <a:lvl9pPr marL="2057674" indent="0">
              <a:buNone/>
              <a:defRPr sz="500"/>
            </a:lvl9pPr>
          </a:lstStyle>
          <a:p>
            <a:pPr lvl="0"/>
            <a:r>
              <a:rPr lang="en-US"/>
              <a:t>Click to edit Master text styles</a:t>
            </a:r>
          </a:p>
        </p:txBody>
      </p:sp>
      <p:sp>
        <p:nvSpPr>
          <p:cNvPr id="55" name="Date Placeholder 3"/>
          <p:cNvSpPr>
            <a:spLocks noGrp="1"/>
          </p:cNvSpPr>
          <p:nvPr>
            <p:ph type="dt" sz="half" idx="10"/>
          </p:nvPr>
        </p:nvSpPr>
        <p:spPr>
          <a:xfrm>
            <a:off x="938691"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34B4D26B-05E1-0E4D-9C8C-4BCE9F5CE955}" type="datetime1">
              <a:rPr lang="en-US" smtClean="0"/>
              <a:pPr>
                <a:defRPr/>
              </a:pPr>
              <a:t>11/26/2019</a:t>
            </a:fld>
            <a:endParaRPr lang="en-US"/>
          </a:p>
        </p:txBody>
      </p:sp>
      <p:sp>
        <p:nvSpPr>
          <p:cNvPr id="56" name="Footer Placeholder 4"/>
          <p:cNvSpPr>
            <a:spLocks noGrp="1"/>
          </p:cNvSpPr>
          <p:nvPr>
            <p:ph type="ftr" sz="quarter" idx="3"/>
          </p:nvPr>
        </p:nvSpPr>
        <p:spPr>
          <a:xfrm>
            <a:off x="1990531" y="4767264"/>
            <a:ext cx="5830279"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57" name="Slide Number Placeholder 5"/>
          <p:cNvSpPr>
            <a:spLocks noGrp="1"/>
          </p:cNvSpPr>
          <p:nvPr>
            <p:ph type="sldNum" sz="quarter" idx="4"/>
          </p:nvPr>
        </p:nvSpPr>
        <p:spPr>
          <a:xfrm>
            <a:off x="217050" y="4767264"/>
            <a:ext cx="577850" cy="273844"/>
          </a:xfrm>
          <a:prstGeom prst="rect">
            <a:avLst/>
          </a:prstGeom>
        </p:spPr>
        <p:txBody>
          <a:bodyPr vert="horz" lIns="68589" tIns="34295" rIns="68589" bIns="34295" rtlCol="0" anchor="ctr"/>
          <a:lstStyle>
            <a:lvl1pPr algn="r">
              <a:defRPr sz="900">
                <a:solidFill>
                  <a:schemeClr val="tx1">
                    <a:tint val="75000"/>
                  </a:schemeClr>
                </a:solidFill>
              </a:defRPr>
            </a:lvl1pPr>
          </a:lstStyle>
          <a:p>
            <a:fld id="{B63893F3-082C-4BFA-A844-320E96C317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825" y="176674"/>
            <a:ext cx="3134541" cy="451976"/>
          </a:xfrm>
          <a:prstGeom prst="rect">
            <a:avLst/>
          </a:prstGeom>
          <a:noFill/>
          <a:ln>
            <a:noFill/>
          </a:ln>
        </p:spPr>
        <p:txBody>
          <a:bodyPr vert="horz" lIns="68589" tIns="34295" rIns="68589" bIns="34295" rtlCol="0" anchor="t" anchorCtr="0">
            <a:normAutofit/>
          </a:bodyPr>
          <a:lstStyle/>
          <a:p>
            <a:r>
              <a:rPr lang="en-US" dirty="0"/>
              <a:t>Slide Title</a:t>
            </a:r>
          </a:p>
        </p:txBody>
      </p:sp>
      <p:sp>
        <p:nvSpPr>
          <p:cNvPr id="3" name="Text Placeholder 2"/>
          <p:cNvSpPr>
            <a:spLocks noGrp="1"/>
          </p:cNvSpPr>
          <p:nvPr>
            <p:ph type="body" idx="1"/>
          </p:nvPr>
        </p:nvSpPr>
        <p:spPr>
          <a:xfrm>
            <a:off x="285825" y="809245"/>
            <a:ext cx="8536623" cy="3565228"/>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7"/>
          <a:stretch>
            <a:fillRect/>
          </a:stretch>
        </p:blipFill>
        <p:spPr>
          <a:xfrm>
            <a:off x="7945920" y="4774408"/>
            <a:ext cx="876528" cy="266700"/>
          </a:xfrm>
          <a:prstGeom prst="rect">
            <a:avLst/>
          </a:prstGeom>
        </p:spPr>
      </p:pic>
      <p:sp>
        <p:nvSpPr>
          <p:cNvPr id="6" name="Date Placeholder 3"/>
          <p:cNvSpPr>
            <a:spLocks noGrp="1"/>
          </p:cNvSpPr>
          <p:nvPr>
            <p:ph type="dt" sz="half" idx="2"/>
          </p:nvPr>
        </p:nvSpPr>
        <p:spPr>
          <a:xfrm>
            <a:off x="1043493" y="4767264"/>
            <a:ext cx="908050" cy="273844"/>
          </a:xfrm>
          <a:prstGeom prst="rect">
            <a:avLst/>
          </a:prstGeom>
        </p:spPr>
        <p:txBody>
          <a:bodyPr vert="horz" lIns="68589" tIns="34295" rIns="68589" bIns="34295" rtlCol="0" anchor="ctr"/>
          <a:lstStyle>
            <a:lvl1pPr algn="l">
              <a:defRPr sz="900">
                <a:solidFill>
                  <a:schemeClr val="tx1">
                    <a:tint val="75000"/>
                  </a:schemeClr>
                </a:solidFill>
              </a:defRPr>
            </a:lvl1pPr>
          </a:lstStyle>
          <a:p>
            <a:pPr>
              <a:defRPr/>
            </a:pPr>
            <a:fld id="{A7474551-3D47-E94F-A24A-B46E9491D0FF}" type="datetime1">
              <a:rPr lang="en-US" smtClean="0"/>
              <a:pPr>
                <a:defRPr/>
              </a:pPr>
              <a:t>11/26/2019</a:t>
            </a:fld>
            <a:endParaRPr lang="en-US"/>
          </a:p>
        </p:txBody>
      </p:sp>
      <p:sp>
        <p:nvSpPr>
          <p:cNvPr id="7" name="Footer Placeholder 4"/>
          <p:cNvSpPr>
            <a:spLocks noGrp="1"/>
          </p:cNvSpPr>
          <p:nvPr>
            <p:ph type="ftr" sz="quarter" idx="3"/>
          </p:nvPr>
        </p:nvSpPr>
        <p:spPr>
          <a:xfrm>
            <a:off x="2235454" y="4767264"/>
            <a:ext cx="5321046" cy="273844"/>
          </a:xfrm>
          <a:prstGeom prst="rect">
            <a:avLst/>
          </a:prstGeom>
        </p:spPr>
        <p:txBody>
          <a:bodyPr vert="horz" lIns="68589" tIns="34295" rIns="68589" bIns="34295" rtlCol="0" anchor="ctr"/>
          <a:lstStyle>
            <a:lvl1pPr algn="ctr">
              <a:defRPr sz="900">
                <a:solidFill>
                  <a:schemeClr val="tx1">
                    <a:tint val="75000"/>
                  </a:schemeClr>
                </a:solidFill>
              </a:defRPr>
            </a:lvl1pPr>
          </a:lstStyle>
          <a:p>
            <a:endParaRPr lang="en-US" dirty="0"/>
          </a:p>
        </p:txBody>
      </p:sp>
      <p:sp>
        <p:nvSpPr>
          <p:cNvPr id="9" name="Slide Number Placeholder 5"/>
          <p:cNvSpPr>
            <a:spLocks noGrp="1"/>
          </p:cNvSpPr>
          <p:nvPr>
            <p:ph type="sldNum" sz="quarter" idx="4"/>
          </p:nvPr>
        </p:nvSpPr>
        <p:spPr>
          <a:xfrm>
            <a:off x="285824" y="4767264"/>
            <a:ext cx="577850" cy="273844"/>
          </a:xfrm>
          <a:prstGeom prst="rect">
            <a:avLst/>
          </a:prstGeom>
        </p:spPr>
        <p:txBody>
          <a:bodyPr vert="horz" lIns="68589" tIns="34295" rIns="68589" bIns="34295" rtlCol="0" anchor="ctr"/>
          <a:lstStyle>
            <a:lvl1pPr algn="l">
              <a:defRPr sz="900">
                <a:solidFill>
                  <a:schemeClr val="tx1">
                    <a:tint val="75000"/>
                  </a:schemeClr>
                </a:solidFill>
              </a:defRPr>
            </a:lvl1pPr>
          </a:lstStyle>
          <a:p>
            <a:fld id="{B63893F3-082C-4BFA-A844-320E96C317F0}" type="slidenum">
              <a:rPr lang="en-US" smtClean="0"/>
              <a:pPr/>
              <a:t>‹#›</a:t>
            </a:fld>
            <a:endParaRPr lang="en-US" dirty="0"/>
          </a:p>
        </p:txBody>
      </p:sp>
      <p:sp>
        <p:nvSpPr>
          <p:cNvPr id="10" name="TextBox 9"/>
          <p:cNvSpPr txBox="1"/>
          <p:nvPr userDrawn="1"/>
        </p:nvSpPr>
        <p:spPr>
          <a:xfrm>
            <a:off x="3581401" y="4914900"/>
            <a:ext cx="1922672" cy="2308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©2011 Improving Enterprises, Inc.</a:t>
            </a: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658" r:id="rId12"/>
    <p:sldLayoutId id="2147483659" r:id="rId13"/>
    <p:sldLayoutId id="2147483665" r:id="rId14"/>
    <p:sldLayoutId id="2147483666" r:id="rId15"/>
  </p:sldLayoutIdLst>
  <p:hf sldNum="0" hdr="0" ftr="0" dt="0"/>
  <p:txStyles>
    <p:titleStyle>
      <a:lvl1pPr algn="l" defTabSz="514419" rtl="0" eaLnBrk="1" latinLnBrk="0" hangingPunct="1">
        <a:spcBef>
          <a:spcPct val="0"/>
        </a:spcBef>
        <a:buNone/>
        <a:defRPr sz="2300" b="1" i="0" kern="1200" baseline="0">
          <a:solidFill>
            <a:schemeClr val="accent1"/>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92907" indent="-154326" algn="l" defTabSz="514419" rtl="0" eaLnBrk="1" latinLnBrk="0" hangingPunct="1">
        <a:spcBef>
          <a:spcPct val="20000"/>
        </a:spcBef>
        <a:buClr>
          <a:schemeClr val="accent1"/>
        </a:buClr>
        <a:buSzPct val="76000"/>
        <a:buFont typeface="Wingdings 2" pitchFamily="18" charset="2"/>
        <a:buChar char=""/>
        <a:defRPr sz="1400" b="0" i="0" kern="1200">
          <a:solidFill>
            <a:schemeClr val="accent6"/>
          </a:solidFill>
          <a:latin typeface="Century Gothic" charset="0"/>
          <a:ea typeface="Century Gothic" charset="0"/>
          <a:cs typeface="Century Gothic" charset="0"/>
        </a:defRPr>
      </a:lvl1pPr>
      <a:lvl2pPr marL="360093" indent="-154326" algn="l" defTabSz="514419" rtl="0" eaLnBrk="1" latinLnBrk="0" hangingPunct="1">
        <a:spcBef>
          <a:spcPct val="20000"/>
        </a:spcBef>
        <a:buClr>
          <a:schemeClr val="accent1"/>
        </a:buClr>
        <a:buSzPct val="76000"/>
        <a:buFont typeface="Wingdings 2" pitchFamily="18" charset="2"/>
        <a:buChar char=""/>
        <a:defRPr sz="1200" b="0" i="0" kern="1200">
          <a:solidFill>
            <a:schemeClr val="accent6"/>
          </a:solidFill>
          <a:latin typeface="Century Gothic" charset="0"/>
          <a:ea typeface="Century Gothic" charset="0"/>
          <a:cs typeface="Century Gothic" charset="0"/>
        </a:defRPr>
      </a:lvl2pPr>
      <a:lvl3pPr marL="514419" indent="-128605" algn="l" defTabSz="514419" rtl="0" eaLnBrk="1" latinLnBrk="0" hangingPunct="1">
        <a:spcBef>
          <a:spcPct val="20000"/>
        </a:spcBef>
        <a:buClr>
          <a:schemeClr val="accent1"/>
        </a:buClr>
        <a:buSzPct val="76000"/>
        <a:buFont typeface="Wingdings 2" pitchFamily="18" charset="2"/>
        <a:buChar char=""/>
        <a:defRPr sz="1100" b="0" i="0" kern="1200">
          <a:solidFill>
            <a:schemeClr val="accent6"/>
          </a:solidFill>
          <a:latin typeface="Century Gothic" charset="0"/>
          <a:ea typeface="Century Gothic" charset="0"/>
          <a:cs typeface="Century Gothic" charset="0"/>
        </a:defRPr>
      </a:lvl3pPr>
      <a:lvl4pPr marL="632735" indent="-128605" algn="l" defTabSz="514419" rtl="0" eaLnBrk="1" latinLnBrk="0" hangingPunct="1">
        <a:spcBef>
          <a:spcPct val="20000"/>
        </a:spcBef>
        <a:buClr>
          <a:schemeClr val="accent1"/>
        </a:buClr>
        <a:buSzPct val="76000"/>
        <a:buFont typeface="Wingdings 2" pitchFamily="18" charset="2"/>
        <a:buChar char=""/>
        <a:defRPr sz="1000" b="0" i="0" kern="1200">
          <a:solidFill>
            <a:schemeClr val="accent6"/>
          </a:solidFill>
          <a:latin typeface="Century Gothic" charset="0"/>
          <a:ea typeface="Century Gothic" charset="0"/>
          <a:cs typeface="Century Gothic" charset="0"/>
        </a:defRPr>
      </a:lvl4pPr>
      <a:lvl5pPr marL="745907" indent="-128605" algn="l" defTabSz="514419" rtl="0" eaLnBrk="1" latinLnBrk="0" hangingPunct="1">
        <a:spcBef>
          <a:spcPct val="20000"/>
        </a:spcBef>
        <a:buClr>
          <a:schemeClr val="accent1"/>
        </a:buClr>
        <a:buSzPct val="76000"/>
        <a:buFont typeface="Wingdings 2" pitchFamily="18" charset="2"/>
        <a:buChar char=""/>
        <a:defRPr sz="900" b="0" i="0" kern="1200" baseline="0">
          <a:solidFill>
            <a:schemeClr val="accent6"/>
          </a:solidFill>
          <a:latin typeface="Century Gothic" charset="0"/>
          <a:ea typeface="Century Gothic" charset="0"/>
          <a:cs typeface="Century Gothic" charset="0"/>
        </a:defRPr>
      </a:lvl5pPr>
      <a:lvl6pPr marL="853935"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6pPr>
      <a:lvl7pPr marL="967107"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7pPr>
      <a:lvl8pPr marL="1080279"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8pPr>
      <a:lvl9pPr marL="1193451"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9pPr>
    </p:bodyStyle>
    <p:otherStyle>
      <a:defPPr>
        <a:defRPr lang="en-US"/>
      </a:defPPr>
      <a:lvl1pPr marL="0" algn="l" defTabSz="514419" rtl="0" eaLnBrk="1" latinLnBrk="0" hangingPunct="1">
        <a:defRPr sz="1000" kern="1200">
          <a:solidFill>
            <a:schemeClr val="tx1"/>
          </a:solidFill>
          <a:latin typeface="+mn-lt"/>
          <a:ea typeface="+mn-ea"/>
          <a:cs typeface="+mn-cs"/>
        </a:defRPr>
      </a:lvl1pPr>
      <a:lvl2pPr marL="257209" algn="l" defTabSz="514419" rtl="0" eaLnBrk="1" latinLnBrk="0" hangingPunct="1">
        <a:defRPr sz="1000" kern="1200">
          <a:solidFill>
            <a:schemeClr val="tx1"/>
          </a:solidFill>
          <a:latin typeface="+mn-lt"/>
          <a:ea typeface="+mn-ea"/>
          <a:cs typeface="+mn-cs"/>
        </a:defRPr>
      </a:lvl2pPr>
      <a:lvl3pPr marL="514419" algn="l" defTabSz="514419" rtl="0" eaLnBrk="1" latinLnBrk="0" hangingPunct="1">
        <a:defRPr sz="1000" kern="1200">
          <a:solidFill>
            <a:schemeClr val="tx1"/>
          </a:solidFill>
          <a:latin typeface="+mn-lt"/>
          <a:ea typeface="+mn-ea"/>
          <a:cs typeface="+mn-cs"/>
        </a:defRPr>
      </a:lvl3pPr>
      <a:lvl4pPr marL="771628" algn="l" defTabSz="514419" rtl="0" eaLnBrk="1" latinLnBrk="0" hangingPunct="1">
        <a:defRPr sz="1000" kern="1200">
          <a:solidFill>
            <a:schemeClr val="tx1"/>
          </a:solidFill>
          <a:latin typeface="+mn-lt"/>
          <a:ea typeface="+mn-ea"/>
          <a:cs typeface="+mn-cs"/>
        </a:defRPr>
      </a:lvl4pPr>
      <a:lvl5pPr marL="1028837" algn="l" defTabSz="514419" rtl="0" eaLnBrk="1" latinLnBrk="0" hangingPunct="1">
        <a:defRPr sz="1000" kern="1200">
          <a:solidFill>
            <a:schemeClr val="tx1"/>
          </a:solidFill>
          <a:latin typeface="+mn-lt"/>
          <a:ea typeface="+mn-ea"/>
          <a:cs typeface="+mn-cs"/>
        </a:defRPr>
      </a:lvl5pPr>
      <a:lvl6pPr marL="1286046" algn="l" defTabSz="514419" rtl="0" eaLnBrk="1" latinLnBrk="0" hangingPunct="1">
        <a:defRPr sz="1000" kern="1200">
          <a:solidFill>
            <a:schemeClr val="tx1"/>
          </a:solidFill>
          <a:latin typeface="+mn-lt"/>
          <a:ea typeface="+mn-ea"/>
          <a:cs typeface="+mn-cs"/>
        </a:defRPr>
      </a:lvl6pPr>
      <a:lvl7pPr marL="1543256" algn="l" defTabSz="514419" rtl="0" eaLnBrk="1" latinLnBrk="0" hangingPunct="1">
        <a:defRPr sz="1000" kern="1200">
          <a:solidFill>
            <a:schemeClr val="tx1"/>
          </a:solidFill>
          <a:latin typeface="+mn-lt"/>
          <a:ea typeface="+mn-ea"/>
          <a:cs typeface="+mn-cs"/>
        </a:defRPr>
      </a:lvl7pPr>
      <a:lvl8pPr marL="1800465" algn="l" defTabSz="514419" rtl="0" eaLnBrk="1" latinLnBrk="0" hangingPunct="1">
        <a:defRPr sz="1000" kern="1200">
          <a:solidFill>
            <a:schemeClr val="tx1"/>
          </a:solidFill>
          <a:latin typeface="+mn-lt"/>
          <a:ea typeface="+mn-ea"/>
          <a:cs typeface="+mn-cs"/>
        </a:defRPr>
      </a:lvl8pPr>
      <a:lvl9pPr marL="2057674" algn="l" defTabSz="514419"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scrum.org/resources/what-is-scru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www.linkedin.com/in/blakemcmillan" TargetMode="External"/><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hyperlink" Target="http://soulofscrum.com/" TargetMode="External"/><Relationship Id="rId10" Type="http://schemas.openxmlformats.org/officeDocument/2006/relationships/image" Target="../media/image8.jpeg"/><Relationship Id="rId4" Type="http://schemas.openxmlformats.org/officeDocument/2006/relationships/hyperlink" Target="http://scrum.org/" TargetMode="External"/><Relationship Id="rId9"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hyperlink" Target="http://www.linkedin.com/in/blakemcmilla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agilemanifesto.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www.linkedin.com/in/blakemcmillan" TargetMode="External"/><Relationship Id="rId5" Type="http://schemas.openxmlformats.org/officeDocument/2006/relationships/hyperlink" Target="http://www.improving.com/" TargetMode="External"/><Relationship Id="rId4" Type="http://schemas.openxmlformats.org/officeDocument/2006/relationships/hyperlink" Target="http://www.scrum.or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improving.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linkedin.com/in/blakemcmill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Exploring Scrum Team Performance – Virtual Hand-out</a:t>
            </a:r>
            <a:br>
              <a:rPr lang="en-US" dirty="0"/>
            </a:br>
            <a:endParaRPr lang="en-US" dirty="0"/>
          </a:p>
        </p:txBody>
      </p:sp>
      <p:sp>
        <p:nvSpPr>
          <p:cNvPr id="3" name="Subtitle 2"/>
          <p:cNvSpPr>
            <a:spLocks noGrp="1"/>
          </p:cNvSpPr>
          <p:nvPr>
            <p:ph type="subTitle" idx="1"/>
          </p:nvPr>
        </p:nvSpPr>
        <p:spPr/>
        <p:txBody>
          <a:bodyPr>
            <a:normAutofit/>
          </a:bodyPr>
          <a:lstStyle/>
          <a:p>
            <a:r>
              <a:rPr lang="en-US" sz="1200" dirty="0"/>
              <a:t>Blake McMillan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burn down chart excel">
            <a:extLst>
              <a:ext uri="{FF2B5EF4-FFF2-40B4-BE49-F238E27FC236}">
                <a16:creationId xmlns:a16="http://schemas.microsoft.com/office/drawing/2014/main" id="{9B00C83D-4AF8-44E6-A0C3-847F57AAF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2068"/>
            <a:ext cx="2745908" cy="2181225"/>
          </a:xfrm>
          <a:prstGeom prst="rect">
            <a:avLst/>
          </a:prstGeom>
          <a:noFill/>
          <a:extLst>
            <a:ext uri="{909E8E84-426E-40DD-AFC4-6F175D3DCCD1}">
              <a14:hiddenFill xmlns:a14="http://schemas.microsoft.com/office/drawing/2010/main">
                <a:solidFill>
                  <a:srgbClr val="FFFFFF"/>
                </a:solidFill>
              </a14:hiddenFill>
            </a:ext>
          </a:extLst>
        </p:spPr>
      </p:pic>
      <p:sp>
        <p:nvSpPr>
          <p:cNvPr id="8196" name="Rectangle 3"/>
          <p:cNvSpPr>
            <a:spLocks noGrp="1" noChangeArrowheads="1"/>
          </p:cNvSpPr>
          <p:nvPr>
            <p:ph type="title"/>
          </p:nvPr>
        </p:nvSpPr>
        <p:spPr>
          <a:xfrm>
            <a:off x="217050" y="126866"/>
            <a:ext cx="6048553" cy="289844"/>
          </a:xfrm>
        </p:spPr>
        <p:txBody>
          <a:bodyPr rIns="132080">
            <a:normAutofit fontScale="90000"/>
          </a:bodyPr>
          <a:lstStyle/>
          <a:p>
            <a:pPr indent="0" eaLnBrk="1" hangingPunct="1"/>
            <a:r>
              <a:rPr lang="en-US" dirty="0"/>
              <a:t>Scrum Team Metrics – Burndown Chart</a:t>
            </a:r>
          </a:p>
        </p:txBody>
      </p:sp>
      <p:sp>
        <p:nvSpPr>
          <p:cNvPr id="3" name="Subtitle 2"/>
          <p:cNvSpPr>
            <a:spLocks noGrp="1"/>
          </p:cNvSpPr>
          <p:nvPr>
            <p:ph type="subTitle" idx="12"/>
          </p:nvPr>
        </p:nvSpPr>
        <p:spPr/>
        <p:txBody>
          <a:bodyPr/>
          <a:lstStyle/>
          <a:p>
            <a:r>
              <a:rPr lang="en-US" dirty="0"/>
              <a:t>Exploring Scrum Team Performance</a:t>
            </a:r>
          </a:p>
        </p:txBody>
      </p:sp>
      <p:pic>
        <p:nvPicPr>
          <p:cNvPr id="2" name="Picture 1">
            <a:extLst>
              <a:ext uri="{FF2B5EF4-FFF2-40B4-BE49-F238E27FC236}">
                <a16:creationId xmlns:a16="http://schemas.microsoft.com/office/drawing/2014/main" id="{D1D52310-89F2-488A-8E0B-8F1E3E3FF020}"/>
              </a:ext>
            </a:extLst>
          </p:cNvPr>
          <p:cNvPicPr>
            <a:picLocks noChangeAspect="1"/>
          </p:cNvPicPr>
          <p:nvPr/>
        </p:nvPicPr>
        <p:blipFill>
          <a:blip r:embed="rId4"/>
          <a:stretch>
            <a:fillRect/>
          </a:stretch>
        </p:blipFill>
        <p:spPr>
          <a:xfrm>
            <a:off x="1868189" y="2571749"/>
            <a:ext cx="5066011" cy="2564435"/>
          </a:xfrm>
          <a:prstGeom prst="rect">
            <a:avLst/>
          </a:prstGeom>
        </p:spPr>
      </p:pic>
      <p:pic>
        <p:nvPicPr>
          <p:cNvPr id="2050" name="Picture 2" descr="https://lh4.googleusercontent.com/rMIh6b8ckpGdeeZAH2GDrR2WREFqesDK97b3Y458j2sb8dTQBxd6hM0flqgyoIx_TdUVjY4iWJYLAo8mFxjuTl1JMrCh_ep53Mn6R5yf2CgCjLYJ6g">
            <a:extLst>
              <a:ext uri="{FF2B5EF4-FFF2-40B4-BE49-F238E27FC236}">
                <a16:creationId xmlns:a16="http://schemas.microsoft.com/office/drawing/2014/main" id="{9D6F095B-A6B1-4FBB-8849-534B6C86F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14350"/>
            <a:ext cx="4572000"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BD028A3-3230-4FB9-9338-7B36CE8F1CBB}"/>
              </a:ext>
            </a:extLst>
          </p:cNvPr>
          <p:cNvSpPr/>
          <p:nvPr/>
        </p:nvSpPr>
        <p:spPr>
          <a:xfrm>
            <a:off x="288598" y="3265243"/>
            <a:ext cx="3550972" cy="1569660"/>
          </a:xfrm>
          <a:prstGeom prst="rect">
            <a:avLst/>
          </a:prstGeom>
          <a:noFill/>
        </p:spPr>
        <p:txBody>
          <a:bodyPr wrap="non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rPr>
              <a:t>Leading or </a:t>
            </a:r>
          </a:p>
          <a:p>
            <a:pPr algn="ctr"/>
            <a:r>
              <a:rPr lang="en-US" sz="4800" b="0" cap="none" spc="0" dirty="0">
                <a:ln w="0"/>
                <a:solidFill>
                  <a:schemeClr val="accent1"/>
                </a:solidFill>
                <a:effectLst>
                  <a:outerShdw blurRad="38100" dist="25400" dir="5400000" algn="ctr" rotWithShape="0">
                    <a:srgbClr val="6E747A">
                      <a:alpha val="43000"/>
                    </a:srgbClr>
                  </a:outerShdw>
                </a:effectLst>
              </a:rPr>
              <a:t>Lagging?</a:t>
            </a:r>
          </a:p>
        </p:txBody>
      </p:sp>
      <p:sp>
        <p:nvSpPr>
          <p:cNvPr id="8" name="Rectangle 7">
            <a:extLst>
              <a:ext uri="{FF2B5EF4-FFF2-40B4-BE49-F238E27FC236}">
                <a16:creationId xmlns:a16="http://schemas.microsoft.com/office/drawing/2014/main" id="{2BD1565E-AE3C-4574-B492-D1BDCC63FAD3}"/>
              </a:ext>
            </a:extLst>
          </p:cNvPr>
          <p:cNvSpPr/>
          <p:nvPr/>
        </p:nvSpPr>
        <p:spPr>
          <a:xfrm>
            <a:off x="3742895" y="3411200"/>
            <a:ext cx="5464958" cy="1446550"/>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How is it useful</a:t>
            </a:r>
            <a:r>
              <a:rPr lang="en-US" sz="4400" b="0" cap="none" spc="0" dirty="0">
                <a:ln w="0"/>
                <a:solidFill>
                  <a:schemeClr val="accent1"/>
                </a:solidFill>
                <a:effectLst>
                  <a:outerShdw blurRad="38100" dist="25400" dir="5400000" algn="ctr" rotWithShape="0">
                    <a:srgbClr val="6E747A">
                      <a:alpha val="43000"/>
                    </a:srgbClr>
                  </a:outerShdw>
                </a:effectLst>
              </a:rPr>
              <a:t>?</a:t>
            </a:r>
          </a:p>
          <a:p>
            <a:pPr algn="ctr"/>
            <a:r>
              <a:rPr lang="en-US" sz="4400" dirty="0">
                <a:ln w="0"/>
                <a:solidFill>
                  <a:schemeClr val="accent1"/>
                </a:solidFill>
                <a:effectLst>
                  <a:outerShdw blurRad="38100" dist="25400" dir="5400000" algn="ctr" rotWithShape="0">
                    <a:srgbClr val="6E747A">
                      <a:alpha val="43000"/>
                    </a:srgbClr>
                  </a:outerShdw>
                </a:effectLst>
              </a:rPr>
              <a:t>How is it not useful?</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13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52"/>
                                        </p:tgtEl>
                                      </p:cBhvr>
                                    </p:animEffect>
                                    <p:set>
                                      <p:cBhvr>
                                        <p:cTn id="7" dur="1" fill="hold">
                                          <p:stCondLst>
                                            <p:cond delay="499"/>
                                          </p:stCondLst>
                                        </p:cTn>
                                        <p:tgtEl>
                                          <p:spTgt spid="205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50"/>
                                        </p:tgtEl>
                                      </p:cBhvr>
                                    </p:animEffect>
                                    <p:set>
                                      <p:cBhvr>
                                        <p:cTn id="10" dur="1" fill="hold">
                                          <p:stCondLst>
                                            <p:cond delay="499"/>
                                          </p:stCondLst>
                                        </p:cTn>
                                        <p:tgtEl>
                                          <p:spTgt spid="2050"/>
                                        </p:tgtEl>
                                        <p:attrNameLst>
                                          <p:attrName>style.visibility</p:attrName>
                                        </p:attrNameLst>
                                      </p:cBhvr>
                                      <p:to>
                                        <p:strVal val="hidden"/>
                                      </p:to>
                                    </p:set>
                                  </p:childTnLst>
                                </p:cTn>
                              </p:par>
                            </p:childTnLst>
                          </p:cTn>
                        </p:par>
                        <p:par>
                          <p:cTn id="11" fill="hold">
                            <p:stCondLst>
                              <p:cond delay="500"/>
                            </p:stCondLst>
                            <p:childTnLst>
                              <p:par>
                                <p:cTn id="12" presetID="64" presetClass="path" presetSubtype="0" accel="50000" decel="50000" fill="hold" nodeType="afterEffect">
                                  <p:stCondLst>
                                    <p:cond delay="0"/>
                                  </p:stCondLst>
                                  <p:childTnLst>
                                    <p:animMotion origin="layout" path="M 0 -4.07407E-6 L 0.00208 -0.3395 " pathEditMode="relative" rAng="0" ptsTypes="AA">
                                      <p:cBhvr>
                                        <p:cTn id="13" dur="2000" fill="hold"/>
                                        <p:tgtEl>
                                          <p:spTgt spid="2"/>
                                        </p:tgtEl>
                                        <p:attrNameLst>
                                          <p:attrName>ppt_x</p:attrName>
                                          <p:attrName>ppt_y</p:attrName>
                                        </p:attrNameLst>
                                      </p:cBhvr>
                                      <p:rCtr x="104" y="-16975"/>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10" presetClass="exit" presetSubtype="0" fill="hold" grpId="1" nodeType="after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457205" y="4798926"/>
            <a:ext cx="2083341" cy="230832"/>
          </a:xfrm>
          <a:prstGeom prst="rect">
            <a:avLst/>
          </a:prstGeom>
        </p:spPr>
        <p:txBody>
          <a:bodyPr wrap="none">
            <a:spAutoFit/>
          </a:bodyPr>
          <a:lstStyle/>
          <a:p>
            <a:r>
              <a:rPr lang="en-US" sz="900" dirty="0">
                <a:solidFill>
                  <a:schemeClr val="bg1"/>
                </a:solidFill>
              </a:rPr>
              <a:t>Black &amp; white image ©arthursclipart.org</a:t>
            </a:r>
          </a:p>
        </p:txBody>
      </p:sp>
      <p:sp>
        <p:nvSpPr>
          <p:cNvPr id="2" name="Title 1"/>
          <p:cNvSpPr>
            <a:spLocks noGrp="1"/>
          </p:cNvSpPr>
          <p:nvPr>
            <p:ph type="title"/>
          </p:nvPr>
        </p:nvSpPr>
        <p:spPr/>
        <p:txBody>
          <a:bodyPr>
            <a:normAutofit/>
          </a:bodyPr>
          <a:lstStyle/>
          <a:p>
            <a:r>
              <a:rPr lang="en-US" dirty="0"/>
              <a:t>What are metrics good for in Scrum?</a:t>
            </a:r>
          </a:p>
        </p:txBody>
      </p:sp>
      <p:sp>
        <p:nvSpPr>
          <p:cNvPr id="4" name="Subtitle 3"/>
          <p:cNvSpPr>
            <a:spLocks noGrp="1"/>
          </p:cNvSpPr>
          <p:nvPr>
            <p:ph type="subTitle" idx="12"/>
          </p:nvPr>
        </p:nvSpPr>
        <p:spPr/>
        <p:txBody>
          <a:bodyPr/>
          <a:lstStyle/>
          <a:p>
            <a:endParaRPr lang="en-US"/>
          </a:p>
        </p:txBody>
      </p:sp>
      <p:sp>
        <p:nvSpPr>
          <p:cNvPr id="3" name="Isosceles Triangle 2">
            <a:extLst>
              <a:ext uri="{FF2B5EF4-FFF2-40B4-BE49-F238E27FC236}">
                <a16:creationId xmlns:a16="http://schemas.microsoft.com/office/drawing/2014/main" id="{9EDEC1F5-3EFB-4196-B72E-C6C24A66CDB0}"/>
              </a:ext>
            </a:extLst>
          </p:cNvPr>
          <p:cNvSpPr/>
          <p:nvPr/>
        </p:nvSpPr>
        <p:spPr>
          <a:xfrm>
            <a:off x="1828800" y="617680"/>
            <a:ext cx="5595122" cy="8872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Empirical Process</a:t>
            </a:r>
          </a:p>
        </p:txBody>
      </p:sp>
      <p:sp>
        <p:nvSpPr>
          <p:cNvPr id="6" name="Rectangle 5">
            <a:extLst>
              <a:ext uri="{FF2B5EF4-FFF2-40B4-BE49-F238E27FC236}">
                <a16:creationId xmlns:a16="http://schemas.microsoft.com/office/drawing/2014/main" id="{3AFEAB48-2E55-4F2A-917B-BC5E3B858BB7}"/>
              </a:ext>
            </a:extLst>
          </p:cNvPr>
          <p:cNvSpPr/>
          <p:nvPr/>
        </p:nvSpPr>
        <p:spPr>
          <a:xfrm rot="16200000">
            <a:off x="1562102" y="1847849"/>
            <a:ext cx="1752601" cy="1219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Transparency</a:t>
            </a:r>
          </a:p>
        </p:txBody>
      </p:sp>
      <p:sp>
        <p:nvSpPr>
          <p:cNvPr id="10" name="Rectangle 9">
            <a:extLst>
              <a:ext uri="{FF2B5EF4-FFF2-40B4-BE49-F238E27FC236}">
                <a16:creationId xmlns:a16="http://schemas.microsoft.com/office/drawing/2014/main" id="{95E6AF33-BC44-4374-B989-11DB4EDB57BF}"/>
              </a:ext>
            </a:extLst>
          </p:cNvPr>
          <p:cNvSpPr/>
          <p:nvPr/>
        </p:nvSpPr>
        <p:spPr>
          <a:xfrm rot="16200000">
            <a:off x="3695701" y="1847849"/>
            <a:ext cx="1752601" cy="1219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Inspection</a:t>
            </a:r>
          </a:p>
        </p:txBody>
      </p:sp>
      <p:sp>
        <p:nvSpPr>
          <p:cNvPr id="11" name="Rectangle 10">
            <a:extLst>
              <a:ext uri="{FF2B5EF4-FFF2-40B4-BE49-F238E27FC236}">
                <a16:creationId xmlns:a16="http://schemas.microsoft.com/office/drawing/2014/main" id="{ADA036FB-19E0-4D5F-AA61-F94F00438992}"/>
              </a:ext>
            </a:extLst>
          </p:cNvPr>
          <p:cNvSpPr/>
          <p:nvPr/>
        </p:nvSpPr>
        <p:spPr>
          <a:xfrm rot="16200000">
            <a:off x="5938023" y="1847849"/>
            <a:ext cx="1752601" cy="1219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Adaptation</a:t>
            </a:r>
          </a:p>
        </p:txBody>
      </p:sp>
      <p:sp>
        <p:nvSpPr>
          <p:cNvPr id="8" name="Rectangle 7">
            <a:extLst>
              <a:ext uri="{FF2B5EF4-FFF2-40B4-BE49-F238E27FC236}">
                <a16:creationId xmlns:a16="http://schemas.microsoft.com/office/drawing/2014/main" id="{D0750FD6-E3AE-4559-844B-099267A3C4D5}"/>
              </a:ext>
            </a:extLst>
          </p:cNvPr>
          <p:cNvSpPr/>
          <p:nvPr/>
        </p:nvSpPr>
        <p:spPr>
          <a:xfrm>
            <a:off x="1828800" y="3409949"/>
            <a:ext cx="559512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Trust</a:t>
            </a:r>
          </a:p>
        </p:txBody>
      </p:sp>
      <p:sp>
        <p:nvSpPr>
          <p:cNvPr id="13" name="Rectangle 12">
            <a:extLst>
              <a:ext uri="{FF2B5EF4-FFF2-40B4-BE49-F238E27FC236}">
                <a16:creationId xmlns:a16="http://schemas.microsoft.com/office/drawing/2014/main" id="{C6EA3AA5-A0E1-48B3-B912-063D56D288D6}"/>
              </a:ext>
            </a:extLst>
          </p:cNvPr>
          <p:cNvSpPr/>
          <p:nvPr/>
        </p:nvSpPr>
        <p:spPr>
          <a:xfrm>
            <a:off x="1822936" y="4095750"/>
            <a:ext cx="99646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Courage</a:t>
            </a:r>
          </a:p>
        </p:txBody>
      </p:sp>
      <p:sp>
        <p:nvSpPr>
          <p:cNvPr id="14" name="Rectangle 13">
            <a:extLst>
              <a:ext uri="{FF2B5EF4-FFF2-40B4-BE49-F238E27FC236}">
                <a16:creationId xmlns:a16="http://schemas.microsoft.com/office/drawing/2014/main" id="{DA4E478F-39B7-4AF1-BE17-32752BFE06FE}"/>
              </a:ext>
            </a:extLst>
          </p:cNvPr>
          <p:cNvSpPr/>
          <p:nvPr/>
        </p:nvSpPr>
        <p:spPr>
          <a:xfrm>
            <a:off x="2899680" y="4095750"/>
            <a:ext cx="75792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Focus</a:t>
            </a:r>
          </a:p>
        </p:txBody>
      </p:sp>
      <p:sp>
        <p:nvSpPr>
          <p:cNvPr id="15" name="Rectangle 14">
            <a:extLst>
              <a:ext uri="{FF2B5EF4-FFF2-40B4-BE49-F238E27FC236}">
                <a16:creationId xmlns:a16="http://schemas.microsoft.com/office/drawing/2014/main" id="{4E47185D-F19A-4505-AB64-07648F5D9E87}"/>
              </a:ext>
            </a:extLst>
          </p:cNvPr>
          <p:cNvSpPr/>
          <p:nvPr/>
        </p:nvSpPr>
        <p:spPr>
          <a:xfrm>
            <a:off x="3727931" y="4095750"/>
            <a:ext cx="122506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Openness</a:t>
            </a:r>
          </a:p>
        </p:txBody>
      </p:sp>
      <p:sp>
        <p:nvSpPr>
          <p:cNvPr id="16" name="Rectangle 15">
            <a:extLst>
              <a:ext uri="{FF2B5EF4-FFF2-40B4-BE49-F238E27FC236}">
                <a16:creationId xmlns:a16="http://schemas.microsoft.com/office/drawing/2014/main" id="{33B5357E-243D-4AED-9418-AD55ED8211F7}"/>
              </a:ext>
            </a:extLst>
          </p:cNvPr>
          <p:cNvSpPr/>
          <p:nvPr/>
        </p:nvSpPr>
        <p:spPr>
          <a:xfrm>
            <a:off x="5029200" y="4095750"/>
            <a:ext cx="99646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Respect</a:t>
            </a:r>
          </a:p>
        </p:txBody>
      </p:sp>
      <p:sp>
        <p:nvSpPr>
          <p:cNvPr id="17" name="Rectangle 16">
            <a:extLst>
              <a:ext uri="{FF2B5EF4-FFF2-40B4-BE49-F238E27FC236}">
                <a16:creationId xmlns:a16="http://schemas.microsoft.com/office/drawing/2014/main" id="{872A5D13-C352-47FE-992A-008E30B4EFF3}"/>
              </a:ext>
            </a:extLst>
          </p:cNvPr>
          <p:cNvSpPr/>
          <p:nvPr/>
        </p:nvSpPr>
        <p:spPr>
          <a:xfrm>
            <a:off x="6101869" y="4095750"/>
            <a:ext cx="136573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Commitment</a:t>
            </a:r>
          </a:p>
        </p:txBody>
      </p:sp>
      <p:sp>
        <p:nvSpPr>
          <p:cNvPr id="5" name="Oval 4">
            <a:extLst>
              <a:ext uri="{FF2B5EF4-FFF2-40B4-BE49-F238E27FC236}">
                <a16:creationId xmlns:a16="http://schemas.microsoft.com/office/drawing/2014/main" id="{97996132-7EC2-4A77-8282-76E6C09EB5AF}"/>
              </a:ext>
            </a:extLst>
          </p:cNvPr>
          <p:cNvSpPr/>
          <p:nvPr/>
        </p:nvSpPr>
        <p:spPr>
          <a:xfrm>
            <a:off x="3429000" y="1379800"/>
            <a:ext cx="4577869" cy="21336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5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 we use leading indicators for Scrum events?</a:t>
            </a:r>
          </a:p>
        </p:txBody>
      </p:sp>
      <p:sp>
        <p:nvSpPr>
          <p:cNvPr id="4" name="Subtitle 3"/>
          <p:cNvSpPr>
            <a:spLocks noGrp="1"/>
          </p:cNvSpPr>
          <p:nvPr>
            <p:ph type="subTitle" idx="12"/>
          </p:nvPr>
        </p:nvSpPr>
        <p:spPr/>
        <p:txBody>
          <a:bodyPr/>
          <a:lstStyle/>
          <a:p>
            <a:endParaRPr lang="en-US"/>
          </a:p>
        </p:txBody>
      </p:sp>
      <p:pic>
        <p:nvPicPr>
          <p:cNvPr id="1026" name="Picture 2" descr="Scrum Framework">
            <a:extLst>
              <a:ext uri="{FF2B5EF4-FFF2-40B4-BE49-F238E27FC236}">
                <a16:creationId xmlns:a16="http://schemas.microsoft.com/office/drawing/2014/main" id="{E3A2A076-8DD3-41B5-9688-F3730666E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18" y="1047552"/>
            <a:ext cx="7277986" cy="34449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BB84FEC-7F1D-4D58-9547-6796B8359768}"/>
              </a:ext>
            </a:extLst>
          </p:cNvPr>
          <p:cNvSpPr/>
          <p:nvPr/>
        </p:nvSpPr>
        <p:spPr>
          <a:xfrm>
            <a:off x="2351076" y="4699332"/>
            <a:ext cx="4328429" cy="307777"/>
          </a:xfrm>
          <a:prstGeom prst="rect">
            <a:avLst/>
          </a:prstGeom>
        </p:spPr>
        <p:txBody>
          <a:bodyPr wrap="none">
            <a:spAutoFit/>
          </a:bodyPr>
          <a:lstStyle/>
          <a:p>
            <a:r>
              <a:rPr lang="en-US" sz="1400" dirty="0">
                <a:hlinkClick r:id="rId4"/>
              </a:rPr>
              <a:t>https://www.scrum.org/resources/what-is-scrum</a:t>
            </a:r>
            <a:endParaRPr lang="en-US" sz="1400" dirty="0">
              <a:solidFill>
                <a:schemeClr val="bg1"/>
              </a:solidFill>
            </a:endParaRPr>
          </a:p>
        </p:txBody>
      </p:sp>
      <p:sp>
        <p:nvSpPr>
          <p:cNvPr id="3" name="Oval 2">
            <a:extLst>
              <a:ext uri="{FF2B5EF4-FFF2-40B4-BE49-F238E27FC236}">
                <a16:creationId xmlns:a16="http://schemas.microsoft.com/office/drawing/2014/main" id="{757A7792-F269-4C02-9D56-371A4C68F0C7}"/>
              </a:ext>
            </a:extLst>
          </p:cNvPr>
          <p:cNvSpPr/>
          <p:nvPr/>
        </p:nvSpPr>
        <p:spPr>
          <a:xfrm>
            <a:off x="2133600" y="264795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796466E-E0A0-4DB1-80A3-161870636AF0}"/>
              </a:ext>
            </a:extLst>
          </p:cNvPr>
          <p:cNvSpPr/>
          <p:nvPr/>
        </p:nvSpPr>
        <p:spPr>
          <a:xfrm>
            <a:off x="3886200" y="97155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22B56D8-B4B7-465E-B83D-0BCC58663F09}"/>
              </a:ext>
            </a:extLst>
          </p:cNvPr>
          <p:cNvSpPr/>
          <p:nvPr/>
        </p:nvSpPr>
        <p:spPr>
          <a:xfrm>
            <a:off x="5257800" y="165735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BA909D3-50E2-4972-AD70-CA147BF38213}"/>
              </a:ext>
            </a:extLst>
          </p:cNvPr>
          <p:cNvSpPr/>
          <p:nvPr/>
        </p:nvSpPr>
        <p:spPr>
          <a:xfrm>
            <a:off x="6477000" y="2647950"/>
            <a:ext cx="9144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82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Before we continue…</a:t>
            </a:r>
          </a:p>
        </p:txBody>
      </p:sp>
      <p:sp>
        <p:nvSpPr>
          <p:cNvPr id="4" name="Subtitle 3"/>
          <p:cNvSpPr>
            <a:spLocks noGrp="1"/>
          </p:cNvSpPr>
          <p:nvPr>
            <p:ph type="subTitle" idx="12"/>
          </p:nvPr>
        </p:nvSpPr>
        <p:spPr/>
        <p:txBody>
          <a:bodyPr/>
          <a:lstStyle/>
          <a:p>
            <a:endParaRPr lang="en-US"/>
          </a:p>
        </p:txBody>
      </p:sp>
      <p:pic>
        <p:nvPicPr>
          <p:cNvPr id="5" name="Picture 2" descr="Image result for caution">
            <a:extLst>
              <a:ext uri="{FF2B5EF4-FFF2-40B4-BE49-F238E27FC236}">
                <a16:creationId xmlns:a16="http://schemas.microsoft.com/office/drawing/2014/main" id="{648B7939-47F3-4802-921E-16DE3AADB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41" y="971550"/>
            <a:ext cx="180022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ution">
            <a:extLst>
              <a:ext uri="{FF2B5EF4-FFF2-40B4-BE49-F238E27FC236}">
                <a16:creationId xmlns:a16="http://schemas.microsoft.com/office/drawing/2014/main" id="{2AD85931-C9B6-46CF-8643-FF23C2B34D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259" y="1243012"/>
            <a:ext cx="22860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anger">
            <a:extLst>
              <a:ext uri="{FF2B5EF4-FFF2-40B4-BE49-F238E27FC236}">
                <a16:creationId xmlns:a16="http://schemas.microsoft.com/office/drawing/2014/main" id="{0EA274A3-6F8B-4B21-A620-CF53103832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2960" y="1347788"/>
            <a:ext cx="3684990" cy="18954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B8A09FF-456C-41A6-A1E9-1CE57CDA7A0E}"/>
              </a:ext>
            </a:extLst>
          </p:cNvPr>
          <p:cNvSpPr txBox="1"/>
          <p:nvPr/>
        </p:nvSpPr>
        <p:spPr>
          <a:xfrm>
            <a:off x="533400" y="4019550"/>
            <a:ext cx="7924800" cy="646331"/>
          </a:xfrm>
          <a:prstGeom prst="rect">
            <a:avLst/>
          </a:prstGeom>
          <a:noFill/>
        </p:spPr>
        <p:txBody>
          <a:bodyPr wrap="square" rtlCol="0">
            <a:spAutoFit/>
          </a:bodyPr>
          <a:lstStyle/>
          <a:p>
            <a:r>
              <a:rPr lang="en-US" dirty="0"/>
              <a:t>…these should </a:t>
            </a:r>
            <a:r>
              <a:rPr lang="en-US" u="sng" dirty="0"/>
              <a:t>NEVER</a:t>
            </a:r>
            <a:r>
              <a:rPr lang="en-US" dirty="0"/>
              <a:t> be used against the Scrum Team…but instead used by the Scrum Team for the Scrum Team’s Improvement.</a:t>
            </a:r>
          </a:p>
        </p:txBody>
      </p:sp>
    </p:spTree>
    <p:extLst>
      <p:ext uri="{BB962C8B-B14F-4D97-AF65-F5344CB8AC3E}">
        <p14:creationId xmlns:p14="http://schemas.microsoft.com/office/powerpoint/2010/main" val="332136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rmAutofit/>
          </a:bodyPr>
          <a:lstStyle/>
          <a:p>
            <a:pPr indent="0" eaLnBrk="1" hangingPunct="1"/>
            <a:r>
              <a:rPr lang="en-US" dirty="0"/>
              <a:t>An exercise in Self Organization</a:t>
            </a:r>
          </a:p>
        </p:txBody>
      </p:sp>
      <p:sp>
        <p:nvSpPr>
          <p:cNvPr id="3" name="Subtitle 2"/>
          <p:cNvSpPr>
            <a:spLocks noGrp="1"/>
          </p:cNvSpPr>
          <p:nvPr>
            <p:ph type="subTitle" idx="12"/>
          </p:nvPr>
        </p:nvSpPr>
        <p:spPr/>
        <p:txBody>
          <a:bodyPr/>
          <a:lstStyle/>
          <a:p>
            <a:endParaRPr lang="en-US" dirty="0"/>
          </a:p>
        </p:txBody>
      </p:sp>
      <p:pic>
        <p:nvPicPr>
          <p:cNvPr id="12290" name="Picture 2" descr="Image result for collaboration">
            <a:extLst>
              <a:ext uri="{FF2B5EF4-FFF2-40B4-BE49-F238E27FC236}">
                <a16:creationId xmlns:a16="http://schemas.microsoft.com/office/drawing/2014/main" id="{0408A436-F644-44D8-BC18-75362918A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66" y="887704"/>
            <a:ext cx="4933950" cy="3700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638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rmAutofit/>
          </a:bodyPr>
          <a:lstStyle/>
          <a:p>
            <a:pPr indent="0" eaLnBrk="1" hangingPunct="1"/>
            <a:r>
              <a:rPr lang="en-US" sz="2000" dirty="0"/>
              <a:t>Sprint – Limit risk, get feedback, establish rhythm</a:t>
            </a:r>
          </a:p>
        </p:txBody>
      </p:sp>
      <p:graphicFrame>
        <p:nvGraphicFramePr>
          <p:cNvPr id="3" name="Table 4">
            <a:extLst>
              <a:ext uri="{FF2B5EF4-FFF2-40B4-BE49-F238E27FC236}">
                <a16:creationId xmlns:a16="http://schemas.microsoft.com/office/drawing/2014/main" id="{E6AEED2F-7E73-4DF7-9530-5F69B4DF9D9E}"/>
              </a:ext>
            </a:extLst>
          </p:cNvPr>
          <p:cNvGraphicFramePr>
            <a:graphicFrameLocks noGrp="1"/>
          </p:cNvGraphicFramePr>
          <p:nvPr>
            <p:ph idx="1"/>
            <p:extLst>
              <p:ext uri="{D42A27DB-BD31-4B8C-83A1-F6EECF244321}">
                <p14:modId xmlns:p14="http://schemas.microsoft.com/office/powerpoint/2010/main" val="2779344040"/>
              </p:ext>
            </p:extLst>
          </p:nvPr>
        </p:nvGraphicFramePr>
        <p:xfrm>
          <a:off x="723900" y="895350"/>
          <a:ext cx="7696200" cy="3740468"/>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3393689496"/>
                    </a:ext>
                  </a:extLst>
                </a:gridCol>
                <a:gridCol w="5029200">
                  <a:extLst>
                    <a:ext uri="{9D8B030D-6E8A-4147-A177-3AD203B41FA5}">
                      <a16:colId xmlns:a16="http://schemas.microsoft.com/office/drawing/2014/main" val="1329457268"/>
                    </a:ext>
                  </a:extLst>
                </a:gridCol>
              </a:tblGrid>
              <a:tr h="711994">
                <a:tc>
                  <a:txBody>
                    <a:bodyPr/>
                    <a:lstStyle/>
                    <a:p>
                      <a:r>
                        <a:rPr lang="en-US" sz="2000" dirty="0"/>
                        <a:t>Measure</a:t>
                      </a:r>
                    </a:p>
                  </a:txBody>
                  <a:tcPr/>
                </a:tc>
                <a:tc>
                  <a:txBody>
                    <a:bodyPr/>
                    <a:lstStyle/>
                    <a:p>
                      <a:r>
                        <a:rPr lang="en-US" sz="2000" dirty="0"/>
                        <a:t>Description</a:t>
                      </a:r>
                    </a:p>
                  </a:txBody>
                  <a:tcPr/>
                </a:tc>
                <a:extLst>
                  <a:ext uri="{0D108BD9-81ED-4DB2-BD59-A6C34878D82A}">
                    <a16:rowId xmlns:a16="http://schemas.microsoft.com/office/drawing/2014/main" val="2865545867"/>
                  </a:ext>
                </a:extLst>
              </a:tr>
              <a:tr h="711994">
                <a:tc>
                  <a:txBody>
                    <a:bodyPr/>
                    <a:lstStyle/>
                    <a:p>
                      <a:pPr marL="0" algn="l" defTabSz="514419" rtl="0" eaLnBrk="1" fontAlgn="b" latinLnBrk="0" hangingPunct="1"/>
                      <a:r>
                        <a:rPr lang="en-US" sz="2000" kern="1200" baseline="0" dirty="0">
                          <a:solidFill>
                            <a:schemeClr val="dk1"/>
                          </a:solidFill>
                          <a:latin typeface="+mn-lt"/>
                          <a:ea typeface="+mn-ea"/>
                          <a:cs typeface="+mn-cs"/>
                        </a:rPr>
                        <a:t>How was work today? </a:t>
                      </a:r>
                      <a:r>
                        <a:rPr lang="en-US" sz="2000" kern="1200" baseline="0" dirty="0">
                          <a:solidFill>
                            <a:schemeClr val="dk1"/>
                          </a:solidFill>
                          <a:latin typeface="+mn-lt"/>
                          <a:ea typeface="+mn-ea"/>
                          <a:cs typeface="+mn-cs"/>
                          <a:sym typeface="Wingdings" panose="05000000000000000000" pitchFamily="2" charset="2"/>
                        </a:rPr>
                        <a:t> </a:t>
                      </a:r>
                      <a:r>
                        <a:rPr lang="en-US" sz="2000" kern="1200" baseline="0" dirty="0">
                          <a:solidFill>
                            <a:schemeClr val="dk1"/>
                          </a:solidFill>
                          <a:latin typeface="+mn-lt"/>
                          <a:ea typeface="+mn-ea"/>
                          <a:cs typeface="+mn-cs"/>
                        </a:rPr>
                        <a:t>or </a:t>
                      </a:r>
                      <a:r>
                        <a:rPr lang="en-US" sz="2000" kern="1200" baseline="0" dirty="0">
                          <a:solidFill>
                            <a:schemeClr val="dk1"/>
                          </a:solidFill>
                          <a:latin typeface="+mn-lt"/>
                          <a:ea typeface="+mn-ea"/>
                          <a:cs typeface="+mn-cs"/>
                          <a:sym typeface="Wingdings" panose="05000000000000000000" pitchFamily="2" charset="2"/>
                        </a:rPr>
                        <a:t></a:t>
                      </a:r>
                      <a:endParaRPr lang="en-US" sz="2000" kern="1200" baseline="0" dirty="0">
                        <a:solidFill>
                          <a:schemeClr val="dk1"/>
                        </a:solidFill>
                        <a:latin typeface="+mn-lt"/>
                        <a:ea typeface="+mn-ea"/>
                        <a:cs typeface="+mn-cs"/>
                      </a:endParaRPr>
                    </a:p>
                  </a:txBody>
                  <a:tcPr marL="6350" marR="6350" marT="6350" marB="0"/>
                </a:tc>
                <a:tc>
                  <a:txBody>
                    <a:bodyPr/>
                    <a:lstStyle/>
                    <a:p>
                      <a:pPr marL="0" algn="l" defTabSz="514419" rtl="0" eaLnBrk="1" fontAlgn="b" latinLnBrk="0" hangingPunct="1"/>
                      <a:r>
                        <a:rPr lang="en-US" sz="2000" kern="1200" baseline="0" dirty="0">
                          <a:solidFill>
                            <a:schemeClr val="dk1"/>
                          </a:solidFill>
                          <a:latin typeface="+mn-lt"/>
                          <a:ea typeface="+mn-ea"/>
                          <a:cs typeface="+mn-cs"/>
                        </a:rPr>
                        <a:t>Team Health…look for trends.  Have conversations.</a:t>
                      </a:r>
                    </a:p>
                  </a:txBody>
                  <a:tcPr marL="6350" marR="6350" marT="6350" marB="0"/>
                </a:tc>
                <a:extLst>
                  <a:ext uri="{0D108BD9-81ED-4DB2-BD59-A6C34878D82A}">
                    <a16:rowId xmlns:a16="http://schemas.microsoft.com/office/drawing/2014/main" val="3175206637"/>
                  </a:ext>
                </a:extLst>
              </a:tr>
              <a:tr h="711994">
                <a:tc>
                  <a:txBody>
                    <a:bodyPr/>
                    <a:lstStyle/>
                    <a:p>
                      <a:pPr algn="l"/>
                      <a:r>
                        <a:rPr lang="en-US" sz="2000" baseline="0" dirty="0"/>
                        <a:t>Cumulative OT for the Sprint</a:t>
                      </a:r>
                    </a:p>
                    <a:p>
                      <a:pPr algn="l"/>
                      <a:endParaRPr lang="en-US" sz="2000" baseline="0" dirty="0"/>
                    </a:p>
                  </a:txBody>
                  <a:tcPr/>
                </a:tc>
                <a:tc>
                  <a:txBody>
                    <a:bodyPr/>
                    <a:lstStyle/>
                    <a:p>
                      <a:pPr algn="l"/>
                      <a:r>
                        <a:rPr lang="en-US" sz="2000" baseline="0" dirty="0"/>
                        <a:t>Sustainable pace?</a:t>
                      </a:r>
                    </a:p>
                    <a:p>
                      <a:pPr algn="l"/>
                      <a:endParaRPr lang="en-US" sz="2000" baseline="0" dirty="0"/>
                    </a:p>
                  </a:txBody>
                  <a:tcPr/>
                </a:tc>
                <a:extLst>
                  <a:ext uri="{0D108BD9-81ED-4DB2-BD59-A6C34878D82A}">
                    <a16:rowId xmlns:a16="http://schemas.microsoft.com/office/drawing/2014/main" val="2990282472"/>
                  </a:ext>
                </a:extLst>
              </a:tr>
              <a:tr h="711994">
                <a:tc>
                  <a:txBody>
                    <a:bodyPr/>
                    <a:lstStyle/>
                    <a:p>
                      <a:pPr algn="l"/>
                      <a:r>
                        <a:rPr lang="en-US" sz="2000" baseline="0" dirty="0"/>
                        <a:t>Changes to Current Sprint</a:t>
                      </a:r>
                    </a:p>
                  </a:txBody>
                  <a:tcPr/>
                </a:tc>
                <a:tc>
                  <a:txBody>
                    <a:bodyPr/>
                    <a:lstStyle/>
                    <a:p>
                      <a:pPr algn="l"/>
                      <a:r>
                        <a:rPr lang="en-US" sz="2000" baseline="0" dirty="0"/>
                        <a:t>How many PBIs (not sub-tasks of stories) are added or removed after the Sprint has started?</a:t>
                      </a:r>
                    </a:p>
                    <a:p>
                      <a:pPr algn="l"/>
                      <a:endParaRPr lang="en-US" sz="2000" baseline="0" dirty="0"/>
                    </a:p>
                  </a:txBody>
                  <a:tcPr/>
                </a:tc>
                <a:extLst>
                  <a:ext uri="{0D108BD9-81ED-4DB2-BD59-A6C34878D82A}">
                    <a16:rowId xmlns:a16="http://schemas.microsoft.com/office/drawing/2014/main" val="2371763086"/>
                  </a:ext>
                </a:extLst>
              </a:tr>
            </a:tbl>
          </a:graphicData>
        </a:graphic>
      </p:graphicFrame>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186028120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rmAutofit/>
          </a:bodyPr>
          <a:lstStyle/>
          <a:p>
            <a:pPr indent="0" eaLnBrk="1" hangingPunct="1"/>
            <a:r>
              <a:rPr lang="en-US" sz="2000" dirty="0"/>
              <a:t>Sprint Planning – Plan to deliver value during the Sprint</a:t>
            </a:r>
          </a:p>
        </p:txBody>
      </p:sp>
      <p:graphicFrame>
        <p:nvGraphicFramePr>
          <p:cNvPr id="3" name="Table 4">
            <a:extLst>
              <a:ext uri="{FF2B5EF4-FFF2-40B4-BE49-F238E27FC236}">
                <a16:creationId xmlns:a16="http://schemas.microsoft.com/office/drawing/2014/main" id="{E6AEED2F-7E73-4DF7-9530-5F69B4DF9D9E}"/>
              </a:ext>
            </a:extLst>
          </p:cNvPr>
          <p:cNvGraphicFramePr>
            <a:graphicFrameLocks noGrp="1"/>
          </p:cNvGraphicFramePr>
          <p:nvPr>
            <p:ph idx="1"/>
            <p:extLst>
              <p:ext uri="{D42A27DB-BD31-4B8C-83A1-F6EECF244321}">
                <p14:modId xmlns:p14="http://schemas.microsoft.com/office/powerpoint/2010/main" val="3398733631"/>
              </p:ext>
            </p:extLst>
          </p:nvPr>
        </p:nvGraphicFramePr>
        <p:xfrm>
          <a:off x="723900" y="895350"/>
          <a:ext cx="7696200" cy="3949224"/>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3393689496"/>
                    </a:ext>
                  </a:extLst>
                </a:gridCol>
                <a:gridCol w="5029200">
                  <a:extLst>
                    <a:ext uri="{9D8B030D-6E8A-4147-A177-3AD203B41FA5}">
                      <a16:colId xmlns:a16="http://schemas.microsoft.com/office/drawing/2014/main" val="1329457268"/>
                    </a:ext>
                  </a:extLst>
                </a:gridCol>
              </a:tblGrid>
              <a:tr h="711994">
                <a:tc>
                  <a:txBody>
                    <a:bodyPr/>
                    <a:lstStyle/>
                    <a:p>
                      <a:r>
                        <a:rPr lang="en-US" sz="2000" dirty="0"/>
                        <a:t>Measure</a:t>
                      </a:r>
                    </a:p>
                  </a:txBody>
                  <a:tcPr/>
                </a:tc>
                <a:tc>
                  <a:txBody>
                    <a:bodyPr/>
                    <a:lstStyle/>
                    <a:p>
                      <a:r>
                        <a:rPr lang="en-US" sz="2000" dirty="0"/>
                        <a:t>Description</a:t>
                      </a:r>
                    </a:p>
                  </a:txBody>
                  <a:tcPr/>
                </a:tc>
                <a:extLst>
                  <a:ext uri="{0D108BD9-81ED-4DB2-BD59-A6C34878D82A}">
                    <a16:rowId xmlns:a16="http://schemas.microsoft.com/office/drawing/2014/main" val="2865545867"/>
                  </a:ext>
                </a:extLst>
              </a:tr>
              <a:tr h="711994">
                <a:tc>
                  <a:txBody>
                    <a:bodyPr/>
                    <a:lstStyle/>
                    <a:p>
                      <a:pPr marL="0" algn="l" defTabSz="514419" rtl="0" eaLnBrk="1" fontAlgn="b" latinLnBrk="0" hangingPunct="1"/>
                      <a:r>
                        <a:rPr lang="en-US" sz="2000" kern="1200" baseline="0" dirty="0">
                          <a:solidFill>
                            <a:schemeClr val="dk1"/>
                          </a:solidFill>
                          <a:latin typeface="+mn-lt"/>
                          <a:ea typeface="+mn-ea"/>
                          <a:cs typeface="+mn-cs"/>
                        </a:rPr>
                        <a:t># of No Shows</a:t>
                      </a:r>
                    </a:p>
                    <a:p>
                      <a:pPr marL="0" algn="l" defTabSz="514419" rtl="0" eaLnBrk="1" fontAlgn="b" latinLnBrk="0" hangingPunct="1"/>
                      <a:endParaRPr lang="en-US" sz="2000" kern="1200" baseline="0" dirty="0">
                        <a:solidFill>
                          <a:schemeClr val="dk1"/>
                        </a:solidFill>
                        <a:latin typeface="+mn-lt"/>
                        <a:ea typeface="+mn-ea"/>
                        <a:cs typeface="+mn-cs"/>
                      </a:endParaRPr>
                    </a:p>
                  </a:txBody>
                  <a:tcPr marL="6350" marR="6350" marT="6350" marB="0"/>
                </a:tc>
                <a:tc>
                  <a:txBody>
                    <a:bodyPr/>
                    <a:lstStyle/>
                    <a:p>
                      <a:pPr marL="0" algn="l" defTabSz="514419" rtl="0" eaLnBrk="1" fontAlgn="b" latinLnBrk="0" hangingPunct="1"/>
                      <a:r>
                        <a:rPr lang="en-US" sz="2000" kern="1200" baseline="0" dirty="0">
                          <a:solidFill>
                            <a:schemeClr val="dk1"/>
                          </a:solidFill>
                          <a:latin typeface="+mn-lt"/>
                          <a:ea typeface="+mn-ea"/>
                          <a:cs typeface="+mn-cs"/>
                        </a:rPr>
                        <a:t>Scrum team members not showing up to Sprint Planning reduces planning effectiveness</a:t>
                      </a:r>
                    </a:p>
                  </a:txBody>
                  <a:tcPr marL="6350" marR="6350" marT="6350" marB="0"/>
                </a:tc>
                <a:extLst>
                  <a:ext uri="{0D108BD9-81ED-4DB2-BD59-A6C34878D82A}">
                    <a16:rowId xmlns:a16="http://schemas.microsoft.com/office/drawing/2014/main" val="3175206637"/>
                  </a:ext>
                </a:extLst>
              </a:tr>
              <a:tr h="711994">
                <a:tc>
                  <a:txBody>
                    <a:bodyPr/>
                    <a:lstStyle/>
                    <a:p>
                      <a:pPr algn="l"/>
                      <a:r>
                        <a:rPr lang="en-US" sz="2000" baseline="0" dirty="0"/>
                        <a:t>Sprint Goal created? Y or N</a:t>
                      </a:r>
                    </a:p>
                  </a:txBody>
                  <a:tcPr/>
                </a:tc>
                <a:tc>
                  <a:txBody>
                    <a:bodyPr/>
                    <a:lstStyle/>
                    <a:p>
                      <a:pPr algn="l"/>
                      <a:r>
                        <a:rPr lang="en-US" sz="2000" baseline="0" dirty="0"/>
                        <a:t>Lack of Sprint Goal could indicate issues with PBI granularity or cohesiveness</a:t>
                      </a:r>
                    </a:p>
                  </a:txBody>
                  <a:tcPr/>
                </a:tc>
                <a:extLst>
                  <a:ext uri="{0D108BD9-81ED-4DB2-BD59-A6C34878D82A}">
                    <a16:rowId xmlns:a16="http://schemas.microsoft.com/office/drawing/2014/main" val="2990282472"/>
                  </a:ext>
                </a:extLst>
              </a:tr>
              <a:tr h="711994">
                <a:tc>
                  <a:txBody>
                    <a:bodyPr/>
                    <a:lstStyle/>
                    <a:p>
                      <a:pPr algn="l"/>
                      <a:r>
                        <a:rPr lang="en-US" sz="2000" baseline="0" dirty="0"/>
                        <a:t>Planning Diligence</a:t>
                      </a:r>
                    </a:p>
                  </a:txBody>
                  <a:tcPr/>
                </a:tc>
                <a:tc>
                  <a:txBody>
                    <a:bodyPr/>
                    <a:lstStyle/>
                    <a:p>
                      <a:pPr algn="l"/>
                      <a:r>
                        <a:rPr lang="en-US" sz="2000" baseline="0" dirty="0"/>
                        <a:t># of tasks added after start of Sprint compared to percentage of time box used for Sprint Planning</a:t>
                      </a:r>
                    </a:p>
                    <a:p>
                      <a:pPr algn="l"/>
                      <a:endParaRPr lang="en-US" sz="2000" baseline="0" dirty="0"/>
                    </a:p>
                  </a:txBody>
                  <a:tcPr/>
                </a:tc>
                <a:extLst>
                  <a:ext uri="{0D108BD9-81ED-4DB2-BD59-A6C34878D82A}">
                    <a16:rowId xmlns:a16="http://schemas.microsoft.com/office/drawing/2014/main" val="2371763086"/>
                  </a:ext>
                </a:extLst>
              </a:tr>
            </a:tbl>
          </a:graphicData>
        </a:graphic>
      </p:graphicFrame>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15547356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rmAutofit/>
          </a:bodyPr>
          <a:lstStyle/>
          <a:p>
            <a:pPr indent="0" eaLnBrk="1" hangingPunct="1"/>
            <a:r>
              <a:rPr lang="en-US" sz="2000" dirty="0"/>
              <a:t>Daily Scrum – Daily Plan to achieve the Sprint Goal </a:t>
            </a:r>
          </a:p>
        </p:txBody>
      </p:sp>
      <p:graphicFrame>
        <p:nvGraphicFramePr>
          <p:cNvPr id="3" name="Table 4">
            <a:extLst>
              <a:ext uri="{FF2B5EF4-FFF2-40B4-BE49-F238E27FC236}">
                <a16:creationId xmlns:a16="http://schemas.microsoft.com/office/drawing/2014/main" id="{E6AEED2F-7E73-4DF7-9530-5F69B4DF9D9E}"/>
              </a:ext>
            </a:extLst>
          </p:cNvPr>
          <p:cNvGraphicFramePr>
            <a:graphicFrameLocks noGrp="1"/>
          </p:cNvGraphicFramePr>
          <p:nvPr>
            <p:ph idx="1"/>
            <p:extLst>
              <p:ext uri="{D42A27DB-BD31-4B8C-83A1-F6EECF244321}">
                <p14:modId xmlns:p14="http://schemas.microsoft.com/office/powerpoint/2010/main" val="1935027634"/>
              </p:ext>
            </p:extLst>
          </p:nvPr>
        </p:nvGraphicFramePr>
        <p:xfrm>
          <a:off x="723900" y="895350"/>
          <a:ext cx="7696200" cy="3350578"/>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3393689496"/>
                    </a:ext>
                  </a:extLst>
                </a:gridCol>
                <a:gridCol w="5029200">
                  <a:extLst>
                    <a:ext uri="{9D8B030D-6E8A-4147-A177-3AD203B41FA5}">
                      <a16:colId xmlns:a16="http://schemas.microsoft.com/office/drawing/2014/main" val="1329457268"/>
                    </a:ext>
                  </a:extLst>
                </a:gridCol>
              </a:tblGrid>
              <a:tr h="711994">
                <a:tc>
                  <a:txBody>
                    <a:bodyPr/>
                    <a:lstStyle/>
                    <a:p>
                      <a:r>
                        <a:rPr lang="en-US" sz="2000" dirty="0"/>
                        <a:t>Measure</a:t>
                      </a:r>
                    </a:p>
                  </a:txBody>
                  <a:tcPr/>
                </a:tc>
                <a:tc>
                  <a:txBody>
                    <a:bodyPr/>
                    <a:lstStyle/>
                    <a:p>
                      <a:r>
                        <a:rPr lang="en-US" sz="2000" dirty="0"/>
                        <a:t>Description</a:t>
                      </a:r>
                    </a:p>
                  </a:txBody>
                  <a:tcPr/>
                </a:tc>
                <a:extLst>
                  <a:ext uri="{0D108BD9-81ED-4DB2-BD59-A6C34878D82A}">
                    <a16:rowId xmlns:a16="http://schemas.microsoft.com/office/drawing/2014/main" val="2865545867"/>
                  </a:ext>
                </a:extLst>
              </a:tr>
              <a:tr h="711994">
                <a:tc>
                  <a:txBody>
                    <a:bodyPr/>
                    <a:lstStyle/>
                    <a:p>
                      <a:pPr marL="0" algn="l" defTabSz="514419" rtl="0" eaLnBrk="1" fontAlgn="b" latinLnBrk="0" hangingPunct="1"/>
                      <a:r>
                        <a:rPr lang="en-US" sz="2000" kern="1200" baseline="0" dirty="0">
                          <a:solidFill>
                            <a:schemeClr val="dk1"/>
                          </a:solidFill>
                          <a:latin typeface="+mn-lt"/>
                          <a:ea typeface="+mn-ea"/>
                          <a:cs typeface="+mn-cs"/>
                        </a:rPr>
                        <a:t># of No Shows</a:t>
                      </a:r>
                    </a:p>
                    <a:p>
                      <a:pPr marL="0" algn="l" defTabSz="514419" rtl="0" eaLnBrk="1" fontAlgn="b" latinLnBrk="0" hangingPunct="1"/>
                      <a:endParaRPr lang="en-US" sz="2000" kern="1200" baseline="0" dirty="0">
                        <a:solidFill>
                          <a:schemeClr val="dk1"/>
                        </a:solidFill>
                        <a:latin typeface="+mn-lt"/>
                        <a:ea typeface="+mn-ea"/>
                        <a:cs typeface="+mn-cs"/>
                      </a:endParaRPr>
                    </a:p>
                  </a:txBody>
                  <a:tcPr marL="6350" marR="6350" marT="6350" marB="0"/>
                </a:tc>
                <a:tc>
                  <a:txBody>
                    <a:bodyPr/>
                    <a:lstStyle/>
                    <a:p>
                      <a:pPr marL="0" algn="l" defTabSz="514419" rtl="0" eaLnBrk="1" fontAlgn="b" latinLnBrk="0" hangingPunct="1"/>
                      <a:r>
                        <a:rPr lang="en-US" sz="2000" kern="1200" baseline="0" dirty="0">
                          <a:solidFill>
                            <a:schemeClr val="dk1"/>
                          </a:solidFill>
                          <a:latin typeface="+mn-lt"/>
                          <a:ea typeface="+mn-ea"/>
                          <a:cs typeface="+mn-cs"/>
                        </a:rPr>
                        <a:t>Dev team members not showing up to the Daily Scrum reduces planning effectiveness</a:t>
                      </a:r>
                    </a:p>
                  </a:txBody>
                  <a:tcPr marL="6350" marR="6350" marT="6350" marB="0"/>
                </a:tc>
                <a:extLst>
                  <a:ext uri="{0D108BD9-81ED-4DB2-BD59-A6C34878D82A}">
                    <a16:rowId xmlns:a16="http://schemas.microsoft.com/office/drawing/2014/main" val="3175206637"/>
                  </a:ext>
                </a:extLst>
              </a:tr>
              <a:tr h="711994">
                <a:tc>
                  <a:txBody>
                    <a:bodyPr/>
                    <a:lstStyle/>
                    <a:p>
                      <a:pPr algn="l"/>
                      <a:r>
                        <a:rPr lang="en-US" sz="2000" baseline="0" dirty="0"/>
                        <a:t># of Late Arrivals</a:t>
                      </a:r>
                    </a:p>
                  </a:txBody>
                  <a:tcPr/>
                </a:tc>
                <a:tc>
                  <a:txBody>
                    <a:bodyPr/>
                    <a:lstStyle/>
                    <a:p>
                      <a:pPr algn="l"/>
                      <a:r>
                        <a:rPr lang="en-US" sz="2000" baseline="0" dirty="0"/>
                        <a:t>A measure of focus and respect the team has for itself</a:t>
                      </a:r>
                    </a:p>
                  </a:txBody>
                  <a:tcPr/>
                </a:tc>
                <a:extLst>
                  <a:ext uri="{0D108BD9-81ED-4DB2-BD59-A6C34878D82A}">
                    <a16:rowId xmlns:a16="http://schemas.microsoft.com/office/drawing/2014/main" val="2990282472"/>
                  </a:ext>
                </a:extLst>
              </a:tr>
              <a:tr h="711994">
                <a:tc>
                  <a:txBody>
                    <a:bodyPr/>
                    <a:lstStyle/>
                    <a:p>
                      <a:pPr algn="l"/>
                      <a:r>
                        <a:rPr lang="en-US" sz="2000" baseline="0" dirty="0"/>
                        <a:t># of Tasks that rollover</a:t>
                      </a:r>
                    </a:p>
                  </a:txBody>
                  <a:tcPr/>
                </a:tc>
                <a:tc>
                  <a:txBody>
                    <a:bodyPr/>
                    <a:lstStyle/>
                    <a:p>
                      <a:pPr algn="l"/>
                      <a:r>
                        <a:rPr lang="en-US" sz="2000" baseline="0" dirty="0"/>
                        <a:t>Focus, commitment, and collaboration…request for help before the Daily Scrum?</a:t>
                      </a:r>
                    </a:p>
                  </a:txBody>
                  <a:tcPr/>
                </a:tc>
                <a:extLst>
                  <a:ext uri="{0D108BD9-81ED-4DB2-BD59-A6C34878D82A}">
                    <a16:rowId xmlns:a16="http://schemas.microsoft.com/office/drawing/2014/main" val="2371763086"/>
                  </a:ext>
                </a:extLst>
              </a:tr>
            </a:tbl>
          </a:graphicData>
        </a:graphic>
      </p:graphicFrame>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121964863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Autofit/>
          </a:bodyPr>
          <a:lstStyle/>
          <a:p>
            <a:pPr indent="0" eaLnBrk="1" hangingPunct="1"/>
            <a:r>
              <a:rPr lang="en-US" sz="2000" dirty="0"/>
              <a:t>Sprint Review –Stakeholder and Scrum Team Collaboration</a:t>
            </a:r>
          </a:p>
        </p:txBody>
      </p:sp>
      <p:graphicFrame>
        <p:nvGraphicFramePr>
          <p:cNvPr id="3" name="Table 4">
            <a:extLst>
              <a:ext uri="{FF2B5EF4-FFF2-40B4-BE49-F238E27FC236}">
                <a16:creationId xmlns:a16="http://schemas.microsoft.com/office/drawing/2014/main" id="{E6AEED2F-7E73-4DF7-9530-5F69B4DF9D9E}"/>
              </a:ext>
            </a:extLst>
          </p:cNvPr>
          <p:cNvGraphicFramePr>
            <a:graphicFrameLocks noGrp="1"/>
          </p:cNvGraphicFramePr>
          <p:nvPr>
            <p:ph idx="1"/>
            <p:extLst>
              <p:ext uri="{D42A27DB-BD31-4B8C-83A1-F6EECF244321}">
                <p14:modId xmlns:p14="http://schemas.microsoft.com/office/powerpoint/2010/main" val="2839282908"/>
              </p:ext>
            </p:extLst>
          </p:nvPr>
        </p:nvGraphicFramePr>
        <p:xfrm>
          <a:off x="723900" y="895350"/>
          <a:ext cx="7696200" cy="3361532"/>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3393689496"/>
                    </a:ext>
                  </a:extLst>
                </a:gridCol>
                <a:gridCol w="5029200">
                  <a:extLst>
                    <a:ext uri="{9D8B030D-6E8A-4147-A177-3AD203B41FA5}">
                      <a16:colId xmlns:a16="http://schemas.microsoft.com/office/drawing/2014/main" val="1329457268"/>
                    </a:ext>
                  </a:extLst>
                </a:gridCol>
              </a:tblGrid>
              <a:tr h="711994">
                <a:tc>
                  <a:txBody>
                    <a:bodyPr/>
                    <a:lstStyle/>
                    <a:p>
                      <a:r>
                        <a:rPr lang="en-US" sz="2000" dirty="0"/>
                        <a:t>Measure</a:t>
                      </a:r>
                    </a:p>
                  </a:txBody>
                  <a:tcPr/>
                </a:tc>
                <a:tc>
                  <a:txBody>
                    <a:bodyPr/>
                    <a:lstStyle/>
                    <a:p>
                      <a:r>
                        <a:rPr lang="en-US" sz="2000" dirty="0"/>
                        <a:t>Description</a:t>
                      </a:r>
                    </a:p>
                  </a:txBody>
                  <a:tcPr/>
                </a:tc>
                <a:extLst>
                  <a:ext uri="{0D108BD9-81ED-4DB2-BD59-A6C34878D82A}">
                    <a16:rowId xmlns:a16="http://schemas.microsoft.com/office/drawing/2014/main" val="2865545867"/>
                  </a:ext>
                </a:extLst>
              </a:tr>
              <a:tr h="711994">
                <a:tc>
                  <a:txBody>
                    <a:bodyPr/>
                    <a:lstStyle/>
                    <a:p>
                      <a:pPr marL="0" algn="l" defTabSz="514419" rtl="0" eaLnBrk="1" fontAlgn="b" latinLnBrk="0" hangingPunct="1"/>
                      <a:r>
                        <a:rPr lang="en-US" sz="2000" kern="1200" baseline="0" dirty="0">
                          <a:solidFill>
                            <a:schemeClr val="dk1"/>
                          </a:solidFill>
                          <a:latin typeface="+mn-lt"/>
                          <a:ea typeface="+mn-ea"/>
                          <a:cs typeface="+mn-cs"/>
                        </a:rPr>
                        <a:t># of  Customers/</a:t>
                      </a:r>
                    </a:p>
                    <a:p>
                      <a:pPr marL="0" algn="l" defTabSz="514419" rtl="0" eaLnBrk="1" fontAlgn="b" latinLnBrk="0" hangingPunct="1"/>
                      <a:r>
                        <a:rPr lang="en-US" sz="2000" kern="1200" baseline="0" dirty="0">
                          <a:solidFill>
                            <a:schemeClr val="dk1"/>
                          </a:solidFill>
                          <a:latin typeface="+mn-lt"/>
                          <a:ea typeface="+mn-ea"/>
                          <a:cs typeface="+mn-cs"/>
                        </a:rPr>
                        <a:t>Stakeholders attended vs invited</a:t>
                      </a:r>
                    </a:p>
                    <a:p>
                      <a:pPr marL="0" algn="l" defTabSz="514419" rtl="0" eaLnBrk="1" fontAlgn="b" latinLnBrk="0" hangingPunct="1"/>
                      <a:endParaRPr lang="en-US" sz="2000" kern="1200" baseline="0" dirty="0">
                        <a:solidFill>
                          <a:schemeClr val="dk1"/>
                        </a:solidFill>
                        <a:latin typeface="+mn-lt"/>
                        <a:ea typeface="+mn-ea"/>
                        <a:cs typeface="+mn-cs"/>
                      </a:endParaRPr>
                    </a:p>
                  </a:txBody>
                  <a:tcPr marL="6350" marR="6350" marT="6350" marB="0"/>
                </a:tc>
                <a:tc>
                  <a:txBody>
                    <a:bodyPr/>
                    <a:lstStyle/>
                    <a:p>
                      <a:pPr marL="0" algn="l" defTabSz="514419" rtl="0" eaLnBrk="1" fontAlgn="b" latinLnBrk="0" hangingPunct="1"/>
                      <a:r>
                        <a:rPr lang="en-US" sz="2000" kern="1200" baseline="0" dirty="0">
                          <a:solidFill>
                            <a:schemeClr val="dk1"/>
                          </a:solidFill>
                          <a:latin typeface="+mn-lt"/>
                          <a:ea typeface="+mn-ea"/>
                          <a:cs typeface="+mn-cs"/>
                        </a:rPr>
                        <a:t>Engagement measure by attendance of those outside the Scrum Team</a:t>
                      </a:r>
                    </a:p>
                  </a:txBody>
                  <a:tcPr marL="6350" marR="6350" marT="6350" marB="0"/>
                </a:tc>
                <a:extLst>
                  <a:ext uri="{0D108BD9-81ED-4DB2-BD59-A6C34878D82A}">
                    <a16:rowId xmlns:a16="http://schemas.microsoft.com/office/drawing/2014/main" val="3175206637"/>
                  </a:ext>
                </a:extLst>
              </a:tr>
              <a:tr h="711994">
                <a:tc>
                  <a:txBody>
                    <a:bodyPr/>
                    <a:lstStyle/>
                    <a:p>
                      <a:pPr algn="l"/>
                      <a:r>
                        <a:rPr lang="en-US" sz="2000" baseline="0" dirty="0"/>
                        <a:t># of changes to PB</a:t>
                      </a:r>
                    </a:p>
                  </a:txBody>
                  <a:tcPr/>
                </a:tc>
                <a:tc>
                  <a:txBody>
                    <a:bodyPr/>
                    <a:lstStyle/>
                    <a:p>
                      <a:pPr algn="l"/>
                      <a:r>
                        <a:rPr lang="en-US" sz="2000" baseline="0" dirty="0"/>
                        <a:t>How many new ideas came from the interactions in the Sprint Review?</a:t>
                      </a:r>
                    </a:p>
                  </a:txBody>
                  <a:tcPr/>
                </a:tc>
                <a:extLst>
                  <a:ext uri="{0D108BD9-81ED-4DB2-BD59-A6C34878D82A}">
                    <a16:rowId xmlns:a16="http://schemas.microsoft.com/office/drawing/2014/main" val="2990282472"/>
                  </a:ext>
                </a:extLst>
              </a:tr>
              <a:tr h="711994">
                <a:tc>
                  <a:txBody>
                    <a:bodyPr/>
                    <a:lstStyle/>
                    <a:p>
                      <a:pPr algn="l"/>
                      <a:r>
                        <a:rPr lang="en-US" sz="2000" baseline="0" dirty="0"/>
                        <a:t># of PB prioritization changes</a:t>
                      </a:r>
                    </a:p>
                  </a:txBody>
                  <a:tcPr/>
                </a:tc>
                <a:tc>
                  <a:txBody>
                    <a:bodyPr/>
                    <a:lstStyle/>
                    <a:p>
                      <a:pPr algn="l"/>
                      <a:r>
                        <a:rPr lang="en-US" sz="2000" baseline="0" dirty="0"/>
                        <a:t>How did the interaction drive updates to PB prioritization?</a:t>
                      </a:r>
                    </a:p>
                  </a:txBody>
                  <a:tcPr/>
                </a:tc>
                <a:extLst>
                  <a:ext uri="{0D108BD9-81ED-4DB2-BD59-A6C34878D82A}">
                    <a16:rowId xmlns:a16="http://schemas.microsoft.com/office/drawing/2014/main" val="2371763086"/>
                  </a:ext>
                </a:extLst>
              </a:tr>
            </a:tbl>
          </a:graphicData>
        </a:graphic>
      </p:graphicFrame>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390229472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Autofit/>
          </a:bodyPr>
          <a:lstStyle/>
          <a:p>
            <a:pPr indent="0" eaLnBrk="1" hangingPunct="1"/>
            <a:r>
              <a:rPr lang="en-US" sz="2000" dirty="0"/>
              <a:t>Sprint Retrospective – Scrum Team Continuous Improvement</a:t>
            </a:r>
          </a:p>
        </p:txBody>
      </p:sp>
      <p:graphicFrame>
        <p:nvGraphicFramePr>
          <p:cNvPr id="3" name="Table 4">
            <a:extLst>
              <a:ext uri="{FF2B5EF4-FFF2-40B4-BE49-F238E27FC236}">
                <a16:creationId xmlns:a16="http://schemas.microsoft.com/office/drawing/2014/main" id="{E6AEED2F-7E73-4DF7-9530-5F69B4DF9D9E}"/>
              </a:ext>
            </a:extLst>
          </p:cNvPr>
          <p:cNvGraphicFramePr>
            <a:graphicFrameLocks noGrp="1"/>
          </p:cNvGraphicFramePr>
          <p:nvPr>
            <p:ph idx="1"/>
            <p:extLst>
              <p:ext uri="{D42A27DB-BD31-4B8C-83A1-F6EECF244321}">
                <p14:modId xmlns:p14="http://schemas.microsoft.com/office/powerpoint/2010/main" val="4227820057"/>
              </p:ext>
            </p:extLst>
          </p:nvPr>
        </p:nvGraphicFramePr>
        <p:xfrm>
          <a:off x="723900" y="895350"/>
          <a:ext cx="7696200" cy="3960178"/>
        </p:xfrm>
        <a:graphic>
          <a:graphicData uri="http://schemas.openxmlformats.org/drawingml/2006/table">
            <a:tbl>
              <a:tblPr firstRow="1" bandRow="1">
                <a:tableStyleId>{21E4AEA4-8DFA-4A89-87EB-49C32662AFE0}</a:tableStyleId>
              </a:tblPr>
              <a:tblGrid>
                <a:gridCol w="2667000">
                  <a:extLst>
                    <a:ext uri="{9D8B030D-6E8A-4147-A177-3AD203B41FA5}">
                      <a16:colId xmlns:a16="http://schemas.microsoft.com/office/drawing/2014/main" val="3393689496"/>
                    </a:ext>
                  </a:extLst>
                </a:gridCol>
                <a:gridCol w="5029200">
                  <a:extLst>
                    <a:ext uri="{9D8B030D-6E8A-4147-A177-3AD203B41FA5}">
                      <a16:colId xmlns:a16="http://schemas.microsoft.com/office/drawing/2014/main" val="1329457268"/>
                    </a:ext>
                  </a:extLst>
                </a:gridCol>
              </a:tblGrid>
              <a:tr h="711994">
                <a:tc>
                  <a:txBody>
                    <a:bodyPr/>
                    <a:lstStyle/>
                    <a:p>
                      <a:r>
                        <a:rPr lang="en-US" sz="2000" dirty="0"/>
                        <a:t>Measure</a:t>
                      </a:r>
                    </a:p>
                  </a:txBody>
                  <a:tcPr/>
                </a:tc>
                <a:tc>
                  <a:txBody>
                    <a:bodyPr/>
                    <a:lstStyle/>
                    <a:p>
                      <a:r>
                        <a:rPr lang="en-US" sz="2000" dirty="0"/>
                        <a:t>Description</a:t>
                      </a:r>
                    </a:p>
                  </a:txBody>
                  <a:tcPr/>
                </a:tc>
                <a:extLst>
                  <a:ext uri="{0D108BD9-81ED-4DB2-BD59-A6C34878D82A}">
                    <a16:rowId xmlns:a16="http://schemas.microsoft.com/office/drawing/2014/main" val="2865545867"/>
                  </a:ext>
                </a:extLst>
              </a:tr>
              <a:tr h="711994">
                <a:tc>
                  <a:txBody>
                    <a:bodyPr/>
                    <a:lstStyle/>
                    <a:p>
                      <a:pPr marL="0" algn="l" defTabSz="514419" rtl="0" eaLnBrk="1" fontAlgn="b" latinLnBrk="0" hangingPunct="1"/>
                      <a:r>
                        <a:rPr lang="en-US" sz="2000" kern="1200" baseline="0" dirty="0">
                          <a:solidFill>
                            <a:schemeClr val="dk1"/>
                          </a:solidFill>
                          <a:latin typeface="+mn-lt"/>
                          <a:ea typeface="+mn-ea"/>
                          <a:cs typeface="+mn-cs"/>
                        </a:rPr>
                        <a:t># of No Shows</a:t>
                      </a:r>
                    </a:p>
                    <a:p>
                      <a:pPr marL="0" algn="l" defTabSz="514419" rtl="0" eaLnBrk="1" fontAlgn="b" latinLnBrk="0" hangingPunct="1"/>
                      <a:endParaRPr lang="en-US" sz="2000" kern="1200" baseline="0" dirty="0">
                        <a:solidFill>
                          <a:schemeClr val="dk1"/>
                        </a:solidFill>
                        <a:latin typeface="+mn-lt"/>
                        <a:ea typeface="+mn-ea"/>
                        <a:cs typeface="+mn-cs"/>
                      </a:endParaRPr>
                    </a:p>
                  </a:txBody>
                  <a:tcPr marL="6350" marR="6350" marT="6350" marB="0"/>
                </a:tc>
                <a:tc>
                  <a:txBody>
                    <a:bodyPr/>
                    <a:lstStyle/>
                    <a:p>
                      <a:pPr marL="0" algn="l" defTabSz="514419" rtl="0" eaLnBrk="1" fontAlgn="b" latinLnBrk="0" hangingPunct="1"/>
                      <a:r>
                        <a:rPr lang="en-US" sz="2000" kern="1200" baseline="0" dirty="0">
                          <a:solidFill>
                            <a:schemeClr val="dk1"/>
                          </a:solidFill>
                          <a:latin typeface="+mn-lt"/>
                          <a:ea typeface="+mn-ea"/>
                          <a:cs typeface="+mn-cs"/>
                        </a:rPr>
                        <a:t>Scrum team members not showing up to Sprint Retrospective reduces effectiveness of continuous improvement idea generation and analysis</a:t>
                      </a:r>
                    </a:p>
                  </a:txBody>
                  <a:tcPr marL="6350" marR="6350" marT="6350" marB="0"/>
                </a:tc>
                <a:extLst>
                  <a:ext uri="{0D108BD9-81ED-4DB2-BD59-A6C34878D82A}">
                    <a16:rowId xmlns:a16="http://schemas.microsoft.com/office/drawing/2014/main" val="3175206637"/>
                  </a:ext>
                </a:extLst>
              </a:tr>
              <a:tr h="711994">
                <a:tc>
                  <a:txBody>
                    <a:bodyPr/>
                    <a:lstStyle/>
                    <a:p>
                      <a:pPr algn="l"/>
                      <a:r>
                        <a:rPr lang="en-US" sz="2000" baseline="0" dirty="0"/>
                        <a:t># of new improvements</a:t>
                      </a:r>
                    </a:p>
                  </a:txBody>
                  <a:tcPr/>
                </a:tc>
                <a:tc>
                  <a:txBody>
                    <a:bodyPr/>
                    <a:lstStyle/>
                    <a:p>
                      <a:pPr algn="l"/>
                      <a:r>
                        <a:rPr lang="en-US" sz="2000" baseline="0" dirty="0"/>
                        <a:t>How many improvements were added to the next Sprint Backlog? &lt;1? Discuss.</a:t>
                      </a:r>
                    </a:p>
                  </a:txBody>
                  <a:tcPr/>
                </a:tc>
                <a:extLst>
                  <a:ext uri="{0D108BD9-81ED-4DB2-BD59-A6C34878D82A}">
                    <a16:rowId xmlns:a16="http://schemas.microsoft.com/office/drawing/2014/main" val="2990282472"/>
                  </a:ext>
                </a:extLst>
              </a:tr>
              <a:tr h="711994">
                <a:tc>
                  <a:txBody>
                    <a:bodyPr/>
                    <a:lstStyle/>
                    <a:p>
                      <a:pPr algn="l"/>
                      <a:r>
                        <a:rPr lang="en-US" sz="2000" baseline="0" dirty="0"/>
                        <a:t>% of completed improvements</a:t>
                      </a:r>
                    </a:p>
                  </a:txBody>
                  <a:tcPr/>
                </a:tc>
                <a:tc>
                  <a:txBody>
                    <a:bodyPr/>
                    <a:lstStyle/>
                    <a:p>
                      <a:pPr algn="l"/>
                      <a:r>
                        <a:rPr lang="en-US" sz="2000" baseline="0" dirty="0"/>
                        <a:t>How many improvements were completed in the current Sprint Backlog? If zero…why?</a:t>
                      </a:r>
                    </a:p>
                  </a:txBody>
                  <a:tcPr/>
                </a:tc>
                <a:extLst>
                  <a:ext uri="{0D108BD9-81ED-4DB2-BD59-A6C34878D82A}">
                    <a16:rowId xmlns:a16="http://schemas.microsoft.com/office/drawing/2014/main" val="2371763086"/>
                  </a:ext>
                </a:extLst>
              </a:tr>
            </a:tbl>
          </a:graphicData>
        </a:graphic>
      </p:graphicFrame>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17769224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CFE2-8103-4742-BD6F-32971910ACCA}"/>
              </a:ext>
            </a:extLst>
          </p:cNvPr>
          <p:cNvSpPr>
            <a:spLocks noGrp="1"/>
          </p:cNvSpPr>
          <p:nvPr>
            <p:ph type="title"/>
          </p:nvPr>
        </p:nvSpPr>
        <p:spPr/>
        <p:txBody>
          <a:bodyPr/>
          <a:lstStyle/>
          <a:p>
            <a:r>
              <a:rPr lang="en-US" dirty="0"/>
              <a:t>Blake McMillan</a:t>
            </a:r>
          </a:p>
        </p:txBody>
      </p:sp>
      <p:sp>
        <p:nvSpPr>
          <p:cNvPr id="3" name="Content Placeholder 2">
            <a:extLst>
              <a:ext uri="{FF2B5EF4-FFF2-40B4-BE49-F238E27FC236}">
                <a16:creationId xmlns:a16="http://schemas.microsoft.com/office/drawing/2014/main" id="{1D2F6AAF-C316-47A8-A5FA-4DF7CA6038C3}"/>
              </a:ext>
            </a:extLst>
          </p:cNvPr>
          <p:cNvSpPr>
            <a:spLocks noGrp="1"/>
          </p:cNvSpPr>
          <p:nvPr>
            <p:ph idx="1"/>
          </p:nvPr>
        </p:nvSpPr>
        <p:spPr>
          <a:xfrm>
            <a:off x="5596389" y="2800350"/>
            <a:ext cx="3680906" cy="1143000"/>
          </a:xfrm>
        </p:spPr>
        <p:txBody>
          <a:bodyPr>
            <a:normAutofit/>
          </a:bodyPr>
          <a:lstStyle/>
          <a:p>
            <a:pPr marL="38581" indent="0">
              <a:buNone/>
            </a:pPr>
            <a:r>
              <a:rPr lang="en-US" sz="1600" b="1" dirty="0">
                <a:solidFill>
                  <a:schemeClr val="tx1"/>
                </a:solidFill>
              </a:rPr>
              <a:t>Connect with me</a:t>
            </a:r>
          </a:p>
          <a:p>
            <a:r>
              <a:rPr lang="en-US" dirty="0">
                <a:solidFill>
                  <a:schemeClr val="tx1"/>
                </a:solidFill>
                <a:hlinkClick r:id="rId3">
                  <a:extLst>
                    <a:ext uri="{A12FA001-AC4F-418D-AE19-62706E023703}">
                      <ahyp:hlinkClr xmlns:ahyp="http://schemas.microsoft.com/office/drawing/2018/hyperlinkcolor" val="tx"/>
                    </a:ext>
                  </a:extLst>
                </a:hlinkClick>
              </a:rPr>
              <a:t>www.linkedin.com/in/blakemcmillan</a:t>
            </a:r>
            <a:endParaRPr lang="en-US" dirty="0">
              <a:solidFill>
                <a:schemeClr val="tx1"/>
              </a:solidFill>
            </a:endParaRPr>
          </a:p>
          <a:p>
            <a:r>
              <a:rPr lang="en-US" dirty="0">
                <a:solidFill>
                  <a:schemeClr val="tx1"/>
                </a:solidFill>
              </a:rPr>
              <a:t>Twitter: @</a:t>
            </a:r>
            <a:r>
              <a:rPr lang="en-US" dirty="0" err="1">
                <a:solidFill>
                  <a:schemeClr val="tx1"/>
                </a:solidFill>
              </a:rPr>
              <a:t>soulofscrum</a:t>
            </a:r>
            <a:endParaRPr lang="en-US" dirty="0">
              <a:solidFill>
                <a:schemeClr val="tx1"/>
              </a:solidFill>
            </a:endParaRPr>
          </a:p>
          <a:p>
            <a:r>
              <a:rPr lang="en-US" dirty="0">
                <a:solidFill>
                  <a:schemeClr val="tx1"/>
                </a:solidFill>
              </a:rPr>
              <a:t>www.soulofscrum.com</a:t>
            </a:r>
          </a:p>
          <a:p>
            <a:endParaRPr lang="en-US" dirty="0"/>
          </a:p>
        </p:txBody>
      </p:sp>
      <p:sp>
        <p:nvSpPr>
          <p:cNvPr id="4" name="Subtitle 3">
            <a:extLst>
              <a:ext uri="{FF2B5EF4-FFF2-40B4-BE49-F238E27FC236}">
                <a16:creationId xmlns:a16="http://schemas.microsoft.com/office/drawing/2014/main" id="{7DC4B5C9-E4FA-4939-9C0A-5993AB86F65B}"/>
              </a:ext>
            </a:extLst>
          </p:cNvPr>
          <p:cNvSpPr>
            <a:spLocks noGrp="1"/>
          </p:cNvSpPr>
          <p:nvPr>
            <p:ph type="subTitle" idx="12"/>
          </p:nvPr>
        </p:nvSpPr>
        <p:spPr/>
        <p:txBody>
          <a:bodyPr>
            <a:normAutofit/>
          </a:bodyPr>
          <a:lstStyle/>
          <a:p>
            <a:endParaRPr lang="en-US" dirty="0"/>
          </a:p>
        </p:txBody>
      </p:sp>
      <p:sp>
        <p:nvSpPr>
          <p:cNvPr id="6" name="TextBox 5">
            <a:extLst>
              <a:ext uri="{FF2B5EF4-FFF2-40B4-BE49-F238E27FC236}">
                <a16:creationId xmlns:a16="http://schemas.microsoft.com/office/drawing/2014/main" id="{B767BDB8-7053-433F-9245-C19472604CD3}"/>
              </a:ext>
            </a:extLst>
          </p:cNvPr>
          <p:cNvSpPr txBox="1"/>
          <p:nvPr/>
        </p:nvSpPr>
        <p:spPr>
          <a:xfrm>
            <a:off x="217050" y="1095003"/>
            <a:ext cx="8001000" cy="1815882"/>
          </a:xfrm>
          <a:prstGeom prst="rect">
            <a:avLst/>
          </a:prstGeom>
          <a:noFill/>
        </p:spPr>
        <p:txBody>
          <a:bodyPr wrap="square" rtlCol="0">
            <a:spAutoFit/>
          </a:bodyPr>
          <a:lstStyle/>
          <a:p>
            <a:pPr lvl="0" eaLnBrk="0" fontAlgn="base" hangingPunct="0">
              <a:spcBef>
                <a:spcPct val="0"/>
              </a:spcBef>
              <a:spcAft>
                <a:spcPct val="0"/>
              </a:spcAft>
            </a:pPr>
            <a:r>
              <a:rPr lang="en-US" altLang="en-US" sz="1600" dirty="0">
                <a:latin typeface="Helvetica" panose="020B0604020202020204" pitchFamily="34" charset="0"/>
                <a:ea typeface="Calibri" panose="020F0502020204030204" pitchFamily="34" charset="0"/>
              </a:rPr>
              <a:t>Blake is a Principal Consultant at Improving with a focus on Agile/Scrum Coaching and Training; he is also a Professional Scrum Master III and Professional Scrum Product Owner II through </a:t>
            </a:r>
            <a:r>
              <a:rPr lang="en-US" altLang="en-US" sz="1600" dirty="0">
                <a:solidFill>
                  <a:srgbClr val="800080"/>
                </a:solidFill>
                <a:latin typeface="Helvetica" panose="020B0604020202020204" pitchFamily="34" charset="0"/>
                <a:ea typeface="Calibri" panose="020F0502020204030204" pitchFamily="34" charset="0"/>
                <a:hlinkClick r:id="rId4"/>
              </a:rPr>
              <a:t>Scrum.org</a:t>
            </a:r>
            <a:r>
              <a:rPr lang="en-US" altLang="en-US" sz="1600" dirty="0">
                <a:latin typeface="Helvetica" panose="020B0604020202020204" pitchFamily="34" charset="0"/>
                <a:ea typeface="Calibri" panose="020F0502020204030204" pitchFamily="34" charset="0"/>
              </a:rPr>
              <a:t> working toward Professional Scrum Trainer.</a:t>
            </a:r>
            <a:endParaRPr lang="en-US" altLang="en-US" sz="1600" dirty="0"/>
          </a:p>
          <a:p>
            <a:pPr lvl="0" eaLnBrk="0" fontAlgn="base" hangingPunct="0">
              <a:spcBef>
                <a:spcPct val="0"/>
              </a:spcBef>
              <a:spcAft>
                <a:spcPct val="0"/>
              </a:spcAft>
            </a:pPr>
            <a:r>
              <a:rPr lang="en-US" altLang="en-US" sz="1600" dirty="0">
                <a:latin typeface="Helvetica" panose="020B0604020202020204" pitchFamily="34" charset="0"/>
                <a:ea typeface="Calibri" panose="020F0502020204030204" pitchFamily="34" charset="0"/>
              </a:rPr>
              <a:t> </a:t>
            </a:r>
            <a:endParaRPr lang="en-US" altLang="en-US" sz="1600" dirty="0"/>
          </a:p>
          <a:p>
            <a:pPr lvl="0" eaLnBrk="0" fontAlgn="base" hangingPunct="0">
              <a:spcBef>
                <a:spcPct val="0"/>
              </a:spcBef>
              <a:spcAft>
                <a:spcPct val="0"/>
              </a:spcAft>
            </a:pPr>
            <a:r>
              <a:rPr lang="en-US" altLang="en-US" sz="1600" dirty="0">
                <a:latin typeface="Helvetica" panose="020B0604020202020204" pitchFamily="34" charset="0"/>
                <a:ea typeface="Calibri" panose="020F0502020204030204" pitchFamily="34" charset="0"/>
              </a:rPr>
              <a:t>He is the creator and blogger for </a:t>
            </a:r>
            <a:r>
              <a:rPr lang="en-US" altLang="en-US" sz="1600" dirty="0">
                <a:solidFill>
                  <a:srgbClr val="800080"/>
                </a:solidFill>
                <a:latin typeface="Helvetica" panose="020B0604020202020204" pitchFamily="34" charset="0"/>
                <a:ea typeface="Calibri" panose="020F0502020204030204" pitchFamily="34" charset="0"/>
                <a:hlinkClick r:id="rId5"/>
              </a:rPr>
              <a:t>SoulofScrum.com</a:t>
            </a:r>
            <a:r>
              <a:rPr lang="en-US" altLang="en-US" sz="1600" dirty="0">
                <a:latin typeface="Helvetica" panose="020B0604020202020204" pitchFamily="34" charset="0"/>
                <a:ea typeface="Calibri" panose="020F0502020204030204" pitchFamily="34" charset="0"/>
              </a:rPr>
              <a:t> and is an experienced Facilitator and Public Speaker and is also a Board Member &amp; Seminar Facilitator at </a:t>
            </a:r>
            <a:r>
              <a:rPr lang="en-US" altLang="en-US" sz="1600" dirty="0" err="1">
                <a:latin typeface="Helvetica" panose="020B0604020202020204" pitchFamily="34" charset="0"/>
                <a:ea typeface="Calibri" panose="020F0502020204030204" pitchFamily="34" charset="0"/>
              </a:rPr>
              <a:t>CareerSolutions</a:t>
            </a:r>
            <a:r>
              <a:rPr lang="en-US" altLang="en-US" sz="1600" dirty="0">
                <a:latin typeface="Helvetica" panose="020B0604020202020204" pitchFamily="34" charset="0"/>
                <a:ea typeface="Calibri" panose="020F0502020204030204" pitchFamily="34" charset="0"/>
              </a:rPr>
              <a:t>.</a:t>
            </a:r>
            <a:endParaRPr lang="en-US" altLang="en-US" sz="1600" dirty="0"/>
          </a:p>
        </p:txBody>
      </p:sp>
      <p:pic>
        <p:nvPicPr>
          <p:cNvPr id="1027" name="Picture 3" descr="Image result for GM Financial Logo">
            <a:extLst>
              <a:ext uri="{FF2B5EF4-FFF2-40B4-BE49-F238E27FC236}">
                <a16:creationId xmlns:a16="http://schemas.microsoft.com/office/drawing/2014/main" id="{857690C5-911F-48CE-96A8-C9FB17DEA3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63" y="3874881"/>
            <a:ext cx="120015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Image result for Toyota Logo">
            <a:extLst>
              <a:ext uri="{FF2B5EF4-FFF2-40B4-BE49-F238E27FC236}">
                <a16:creationId xmlns:a16="http://schemas.microsoft.com/office/drawing/2014/main" id="{5CF01D47-0EB3-4B7A-8E97-5EFC95ADBA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1666" y="3943350"/>
            <a:ext cx="1049478" cy="85138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mage result for American Airlines Logo">
            <a:extLst>
              <a:ext uri="{FF2B5EF4-FFF2-40B4-BE49-F238E27FC236}">
                <a16:creationId xmlns:a16="http://schemas.microsoft.com/office/drawing/2014/main" id="{D3771BBF-492A-4E0C-967E-ABBCAE92CE0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05200" y="4006366"/>
            <a:ext cx="851384" cy="85138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Image result for SWA Logo">
            <a:extLst>
              <a:ext uri="{FF2B5EF4-FFF2-40B4-BE49-F238E27FC236}">
                <a16:creationId xmlns:a16="http://schemas.microsoft.com/office/drawing/2014/main" id="{D8BD3F95-93C9-4623-9BE1-069484DF21B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91841" y="3943350"/>
            <a:ext cx="852661"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Image result for Capital One Logo">
            <a:extLst>
              <a:ext uri="{FF2B5EF4-FFF2-40B4-BE49-F238E27FC236}">
                <a16:creationId xmlns:a16="http://schemas.microsoft.com/office/drawing/2014/main" id="{B120B142-3120-4FA1-85CD-CA7AB933BCA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67400" y="386715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68454F-181C-49FE-8F2D-9957577A6703}"/>
              </a:ext>
            </a:extLst>
          </p:cNvPr>
          <p:cNvSpPr txBox="1"/>
          <p:nvPr/>
        </p:nvSpPr>
        <p:spPr>
          <a:xfrm>
            <a:off x="191397" y="3536118"/>
            <a:ext cx="2723823" cy="369332"/>
          </a:xfrm>
          <a:prstGeom prst="rect">
            <a:avLst/>
          </a:prstGeom>
          <a:noFill/>
        </p:spPr>
        <p:txBody>
          <a:bodyPr wrap="none" rtlCol="0">
            <a:spAutoFit/>
          </a:bodyPr>
          <a:lstStyle/>
          <a:p>
            <a:r>
              <a:rPr lang="en-US" dirty="0"/>
              <a:t>Companies Supported</a:t>
            </a:r>
          </a:p>
        </p:txBody>
      </p:sp>
      <p:pic>
        <p:nvPicPr>
          <p:cNvPr id="1028" name="Picture 4" descr="Related image">
            <a:extLst>
              <a:ext uri="{FF2B5EF4-FFF2-40B4-BE49-F238E27FC236}">
                <a16:creationId xmlns:a16="http://schemas.microsoft.com/office/drawing/2014/main" id="{028EB205-C3DD-441D-8149-C0D2CA3226C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07846" y="3867150"/>
            <a:ext cx="1731354" cy="9742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yatt logo">
            <a:extLst>
              <a:ext uri="{FF2B5EF4-FFF2-40B4-BE49-F238E27FC236}">
                <a16:creationId xmlns:a16="http://schemas.microsoft.com/office/drawing/2014/main" id="{AD7FA97F-3824-4290-BB5B-DAD83DBBDCB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43400" y="3714750"/>
            <a:ext cx="1438210" cy="1438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958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pPr indent="0" eaLnBrk="1" hangingPunct="1"/>
            <a:r>
              <a:rPr lang="en-US" dirty="0"/>
              <a:t>So what now? </a:t>
            </a:r>
          </a:p>
        </p:txBody>
      </p:sp>
      <p:sp>
        <p:nvSpPr>
          <p:cNvPr id="2" name="Subtitle 1"/>
          <p:cNvSpPr>
            <a:spLocks noGrp="1"/>
          </p:cNvSpPr>
          <p:nvPr>
            <p:ph type="subTitle" idx="12"/>
          </p:nvPr>
        </p:nvSpPr>
        <p:spPr/>
        <p:txBody>
          <a:bodyPr/>
          <a:lstStyle/>
          <a:p>
            <a:r>
              <a:rPr lang="en-US" dirty="0"/>
              <a:t>Exploring Scrum Team Performance</a:t>
            </a:r>
          </a:p>
        </p:txBody>
      </p:sp>
      <p:pic>
        <p:nvPicPr>
          <p:cNvPr id="1026" name="Picture 2" descr="Image result for dusty old book">
            <a:extLst>
              <a:ext uri="{FF2B5EF4-FFF2-40B4-BE49-F238E27FC236}">
                <a16:creationId xmlns:a16="http://schemas.microsoft.com/office/drawing/2014/main" id="{6A221227-F3C1-411F-B4A0-785336C8C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28737"/>
            <a:ext cx="18383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ools in use">
            <a:extLst>
              <a:ext uri="{FF2B5EF4-FFF2-40B4-BE49-F238E27FC236}">
                <a16:creationId xmlns:a16="http://schemas.microsoft.com/office/drawing/2014/main" id="{E30D023A-0A2E-4BF9-B932-C43A88067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355" y="1338261"/>
            <a:ext cx="1847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hrug emoji">
            <a:extLst>
              <a:ext uri="{FF2B5EF4-FFF2-40B4-BE49-F238E27FC236}">
                <a16:creationId xmlns:a16="http://schemas.microsoft.com/office/drawing/2014/main" id="{E32DD95B-1ACB-4782-B41B-2D3F00082B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665" y="1285874"/>
            <a:ext cx="25717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69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pPr indent="0" eaLnBrk="1" hangingPunct="1"/>
            <a:r>
              <a:rPr lang="en-US" dirty="0"/>
              <a:t>Is that all there is?</a:t>
            </a:r>
          </a:p>
        </p:txBody>
      </p:sp>
      <p:sp>
        <p:nvSpPr>
          <p:cNvPr id="2" name="Subtitle 1"/>
          <p:cNvSpPr>
            <a:spLocks noGrp="1"/>
          </p:cNvSpPr>
          <p:nvPr>
            <p:ph type="subTitle" idx="12"/>
          </p:nvPr>
        </p:nvSpPr>
        <p:spPr/>
        <p:txBody>
          <a:bodyPr/>
          <a:lstStyle/>
          <a:p>
            <a:r>
              <a:rPr lang="en-US" dirty="0"/>
              <a:t>Exploring Scrum Team Performance</a:t>
            </a:r>
          </a:p>
        </p:txBody>
      </p:sp>
      <p:sp>
        <p:nvSpPr>
          <p:cNvPr id="7" name="Content Placeholder 1">
            <a:extLst>
              <a:ext uri="{FF2B5EF4-FFF2-40B4-BE49-F238E27FC236}">
                <a16:creationId xmlns:a16="http://schemas.microsoft.com/office/drawing/2014/main" id="{396ED744-5E6E-4DDF-B3FA-E4F46C77EB75}"/>
              </a:ext>
            </a:extLst>
          </p:cNvPr>
          <p:cNvSpPr>
            <a:spLocks noGrp="1"/>
          </p:cNvSpPr>
          <p:nvPr>
            <p:ph idx="1"/>
          </p:nvPr>
        </p:nvSpPr>
        <p:spPr>
          <a:xfrm>
            <a:off x="1043494" y="1095376"/>
            <a:ext cx="6777317" cy="3364822"/>
          </a:xfrm>
        </p:spPr>
        <p:txBody>
          <a:bodyPr>
            <a:normAutofit fontScale="92500" lnSpcReduction="20000"/>
          </a:bodyPr>
          <a:lstStyle/>
          <a:p>
            <a:pPr marL="38581" indent="0">
              <a:buNone/>
            </a:pPr>
            <a:r>
              <a:rPr lang="en-US" sz="1800" dirty="0"/>
              <a:t>No…this material is presented as an interactive workshop that invites high levels of engagement and participation.</a:t>
            </a:r>
          </a:p>
          <a:p>
            <a:pPr marL="38581" indent="0">
              <a:buNone/>
            </a:pPr>
            <a:endParaRPr lang="en-US" sz="1800" dirty="0"/>
          </a:p>
          <a:p>
            <a:pPr marL="38581" indent="0">
              <a:buNone/>
            </a:pPr>
            <a:r>
              <a:rPr lang="en-US" sz="1800" dirty="0"/>
              <a:t>However I want to provide the metrics we discuss since I don’t print out hand-outs of the material.</a:t>
            </a:r>
          </a:p>
          <a:p>
            <a:pPr marL="38581" indent="0">
              <a:buNone/>
            </a:pPr>
            <a:endParaRPr lang="en-US" sz="1800" dirty="0"/>
          </a:p>
          <a:p>
            <a:pPr marL="38581" indent="0">
              <a:buNone/>
            </a:pPr>
            <a:r>
              <a:rPr lang="en-US" sz="1800" dirty="0"/>
              <a:t>If you would like me to facilitate this workshop for your organization reach out to me:</a:t>
            </a:r>
          </a:p>
          <a:p>
            <a:pPr marL="38581" indent="0">
              <a:buNone/>
            </a:pPr>
            <a:endParaRPr lang="en-US" sz="2400" b="1" dirty="0"/>
          </a:p>
          <a:p>
            <a:r>
              <a:rPr lang="en-US" sz="1800" dirty="0">
                <a:hlinkClick r:id="rId3"/>
              </a:rPr>
              <a:t>www.linkedin.com/in/blakemcmillan</a:t>
            </a:r>
            <a:endParaRPr lang="en-US" sz="1800" dirty="0"/>
          </a:p>
          <a:p>
            <a:r>
              <a:rPr lang="en-US" sz="1800" dirty="0"/>
              <a:t>Twitter: @</a:t>
            </a:r>
            <a:r>
              <a:rPr lang="en-US" sz="1800" dirty="0" err="1"/>
              <a:t>soulofscrum</a:t>
            </a:r>
            <a:endParaRPr lang="en-US" sz="1800" dirty="0"/>
          </a:p>
          <a:p>
            <a:r>
              <a:rPr lang="en-US" sz="1800" dirty="0"/>
              <a:t>www.soulofscrum.com</a:t>
            </a:r>
          </a:p>
          <a:p>
            <a:pPr marL="38581" indent="0">
              <a:buNone/>
            </a:pPr>
            <a:endParaRPr lang="en-US" sz="1800" dirty="0"/>
          </a:p>
          <a:p>
            <a:pPr marL="38581" indent="0">
              <a:buNone/>
            </a:pPr>
            <a:endParaRPr lang="en-US" sz="1800" dirty="0"/>
          </a:p>
          <a:p>
            <a:pPr marL="38581" indent="0">
              <a:buNone/>
            </a:pPr>
            <a:endParaRPr lang="en-US" sz="1800" dirty="0"/>
          </a:p>
        </p:txBody>
      </p:sp>
    </p:spTree>
    <p:extLst>
      <p:ext uri="{BB962C8B-B14F-4D97-AF65-F5344CB8AC3E}">
        <p14:creationId xmlns:p14="http://schemas.microsoft.com/office/powerpoint/2010/main" val="1579969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pPr indent="0" eaLnBrk="1" hangingPunct="1"/>
            <a:r>
              <a:rPr lang="en-US" dirty="0"/>
              <a:t>Goals for the Workshop</a:t>
            </a:r>
          </a:p>
        </p:txBody>
      </p:sp>
      <p:sp>
        <p:nvSpPr>
          <p:cNvPr id="15365" name="Rectangle 4"/>
          <p:cNvSpPr>
            <a:spLocks noGrp="1" noChangeArrowheads="1"/>
          </p:cNvSpPr>
          <p:nvPr>
            <p:ph idx="1"/>
          </p:nvPr>
        </p:nvSpPr>
        <p:spPr>
          <a:xfrm>
            <a:off x="1043495" y="1095376"/>
            <a:ext cx="6728906" cy="3364822"/>
          </a:xfrm>
          <a:ln w="12700">
            <a:solidFill>
              <a:schemeClr val="tx1"/>
            </a:solidFill>
          </a:ln>
        </p:spPr>
        <p:txBody>
          <a:bodyPr rIns="132080">
            <a:normAutofit/>
          </a:bodyPr>
          <a:lstStyle/>
          <a:p>
            <a:pPr marL="497184" indent="-285750">
              <a:lnSpc>
                <a:spcPct val="110000"/>
              </a:lnSpc>
              <a:spcBef>
                <a:spcPts val="700"/>
              </a:spcBef>
              <a:buSzPct val="100000"/>
            </a:pPr>
            <a:r>
              <a:rPr lang="en-US" sz="1800" dirty="0">
                <a:solidFill>
                  <a:schemeClr val="tx1"/>
                </a:solidFill>
              </a:rPr>
              <a:t>Review of metrics commonly used for Scrum teams</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Discuss what makes metrics useful</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Discover leading indicators for Scrum Team performance</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Decide how to use this at work</a:t>
            </a:r>
          </a:p>
        </p:txBody>
      </p:sp>
      <p:sp>
        <p:nvSpPr>
          <p:cNvPr id="2" name="Subtitle 1"/>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498305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4" name="Rectangle 3"/>
          <p:cNvSpPr>
            <a:spLocks noGrp="1" noChangeArrowheads="1"/>
          </p:cNvSpPr>
          <p:nvPr>
            <p:ph type="title"/>
          </p:nvPr>
        </p:nvSpPr>
        <p:spPr/>
        <p:txBody>
          <a:bodyPr rIns="132080">
            <a:normAutofit/>
          </a:bodyPr>
          <a:lstStyle/>
          <a:p>
            <a:pPr indent="0" eaLnBrk="1" hangingPunct="1"/>
            <a:r>
              <a:rPr lang="en-US" dirty="0"/>
              <a:t>Want to know more?</a:t>
            </a:r>
          </a:p>
        </p:txBody>
      </p:sp>
      <p:sp>
        <p:nvSpPr>
          <p:cNvPr id="2" name="Content Placeholder 1"/>
          <p:cNvSpPr>
            <a:spLocks noGrp="1"/>
          </p:cNvSpPr>
          <p:nvPr>
            <p:ph idx="1"/>
          </p:nvPr>
        </p:nvSpPr>
        <p:spPr/>
        <p:txBody>
          <a:bodyPr/>
          <a:lstStyle/>
          <a:p>
            <a:r>
              <a:rPr lang="en-US" dirty="0">
                <a:hlinkClick r:id="rId3"/>
              </a:rPr>
              <a:t>www.agilemanifesto.org</a:t>
            </a:r>
            <a:endParaRPr lang="en-US" dirty="0"/>
          </a:p>
          <a:p>
            <a:endParaRPr lang="en-US" dirty="0"/>
          </a:p>
          <a:p>
            <a:r>
              <a:rPr lang="en-US" dirty="0">
                <a:hlinkClick r:id="rId4"/>
              </a:rPr>
              <a:t>www.scrum.org</a:t>
            </a:r>
            <a:endParaRPr lang="en-US" dirty="0"/>
          </a:p>
          <a:p>
            <a:endParaRPr lang="en-US" dirty="0"/>
          </a:p>
          <a:p>
            <a:r>
              <a:rPr lang="en-US" dirty="0">
                <a:hlinkClick r:id="rId5"/>
              </a:rPr>
              <a:t>www.improving.com</a:t>
            </a:r>
            <a:endParaRPr lang="en-US" dirty="0"/>
          </a:p>
          <a:p>
            <a:endParaRPr lang="en-US" dirty="0"/>
          </a:p>
          <a:p>
            <a:pPr marL="38581" indent="0">
              <a:buNone/>
            </a:pPr>
            <a:r>
              <a:rPr lang="en-US" sz="1800" b="1" dirty="0"/>
              <a:t>Connect with me</a:t>
            </a:r>
          </a:p>
          <a:p>
            <a:r>
              <a:rPr lang="en-US" dirty="0">
                <a:hlinkClick r:id="rId6"/>
              </a:rPr>
              <a:t>www.linkedin.com/in/blakemcmillan</a:t>
            </a:r>
            <a:endParaRPr lang="en-US" dirty="0"/>
          </a:p>
          <a:p>
            <a:r>
              <a:rPr lang="en-US" dirty="0"/>
              <a:t>Twitter: @</a:t>
            </a:r>
            <a:r>
              <a:rPr lang="en-US" dirty="0" err="1"/>
              <a:t>soulofscrum</a:t>
            </a:r>
            <a:endParaRPr lang="en-US" dirty="0"/>
          </a:p>
          <a:p>
            <a:r>
              <a:rPr lang="en-US" dirty="0"/>
              <a:t>www.soulofscrum.com</a:t>
            </a:r>
          </a:p>
          <a:p>
            <a:endParaRPr lang="en-US" dirty="0"/>
          </a:p>
        </p:txBody>
      </p:sp>
      <p:sp>
        <p:nvSpPr>
          <p:cNvPr id="3" name="Subtitle 2"/>
          <p:cNvSpPr>
            <a:spLocks noGrp="1"/>
          </p:cNvSpPr>
          <p:nvPr>
            <p:ph type="subTitle" idx="12"/>
          </p:nvPr>
        </p:nvSpPr>
        <p:spPr/>
        <p:txBody>
          <a:bodyPr/>
          <a:lstStyle/>
          <a:p>
            <a:r>
              <a:rPr lang="en-US" dirty="0"/>
              <a:t>Exploring Agile and Scrum Alignment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8800" dirty="0"/>
              <a:t>Thank you!</a:t>
            </a:r>
          </a:p>
        </p:txBody>
      </p:sp>
      <p:sp>
        <p:nvSpPr>
          <p:cNvPr id="4" name="Subtitle 3"/>
          <p:cNvSpPr>
            <a:spLocks noGrp="1"/>
          </p:cNvSpPr>
          <p:nvPr>
            <p:ph type="subTitle" idx="12"/>
          </p:nvPr>
        </p:nvSpPr>
        <p:spPr/>
        <p:txBody>
          <a:bodyPr/>
          <a:lstStyle/>
          <a:p>
            <a:endParaRPr lang="en-US"/>
          </a:p>
        </p:txBody>
      </p:sp>
      <p:sp>
        <p:nvSpPr>
          <p:cNvPr id="5" name="Content Placeholder 2"/>
          <p:cNvSpPr txBox="1">
            <a:spLocks/>
          </p:cNvSpPr>
          <p:nvPr/>
        </p:nvSpPr>
        <p:spPr>
          <a:xfrm>
            <a:off x="4721496" y="1200151"/>
            <a:ext cx="4111896" cy="33944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Font typeface="Arial"/>
              <a:buNone/>
            </a:pPr>
            <a:endParaRPr lang="en-US" dirty="0">
              <a:solidFill>
                <a:srgbClr val="0000FF"/>
              </a:solidFill>
            </a:endParaRPr>
          </a:p>
        </p:txBody>
      </p:sp>
      <p:sp>
        <p:nvSpPr>
          <p:cNvPr id="6" name="Subtitle 2"/>
          <p:cNvSpPr txBox="1">
            <a:spLocks/>
          </p:cNvSpPr>
          <p:nvPr/>
        </p:nvSpPr>
        <p:spPr>
          <a:xfrm>
            <a:off x="6400800" y="3771900"/>
            <a:ext cx="2432592" cy="734546"/>
          </a:xfrm>
          <a:prstGeom prst="rect">
            <a:avLst/>
          </a:prstGeom>
        </p:spPr>
        <p:txBody>
          <a:bodyPr vert="horz" lIns="91440" tIns="45720" rIns="91440" bIns="45720" rtlCol="0">
            <a:normAutofit fontScale="62500" lnSpcReduction="20000"/>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Improving</a:t>
            </a:r>
          </a:p>
          <a:p>
            <a:pPr>
              <a:lnSpc>
                <a:spcPct val="200000"/>
              </a:lnSpc>
            </a:pPr>
            <a:r>
              <a:rPr lang="en-US" sz="2000" i="1" dirty="0">
                <a:hlinkClick r:id="rId3"/>
              </a:rPr>
              <a:t>www.improving.com</a:t>
            </a:r>
            <a:endParaRPr lang="en-US" sz="2000" i="1" dirty="0"/>
          </a:p>
          <a:p>
            <a:pPr>
              <a:lnSpc>
                <a:spcPct val="200000"/>
              </a:lnSpc>
            </a:pPr>
            <a:endParaRPr lang="en-US" sz="2000" i="1" dirty="0"/>
          </a:p>
        </p:txBody>
      </p:sp>
      <p:sp>
        <p:nvSpPr>
          <p:cNvPr id="7" name="Rectangle 6">
            <a:extLst>
              <a:ext uri="{FF2B5EF4-FFF2-40B4-BE49-F238E27FC236}">
                <a16:creationId xmlns:a16="http://schemas.microsoft.com/office/drawing/2014/main" id="{B5A5B9CE-B9C9-4B01-AC9B-F6BCB07054D3}"/>
              </a:ext>
            </a:extLst>
          </p:cNvPr>
          <p:cNvSpPr/>
          <p:nvPr/>
        </p:nvSpPr>
        <p:spPr>
          <a:xfrm>
            <a:off x="217050" y="3645114"/>
            <a:ext cx="4572000" cy="1292662"/>
          </a:xfrm>
          <a:prstGeom prst="rect">
            <a:avLst/>
          </a:prstGeom>
        </p:spPr>
        <p:txBody>
          <a:bodyPr>
            <a:spAutoFit/>
          </a:bodyPr>
          <a:lstStyle/>
          <a:p>
            <a:pPr marL="38581" indent="0">
              <a:buNone/>
            </a:pPr>
            <a:r>
              <a:rPr lang="en-US" sz="2400" b="1" dirty="0"/>
              <a:t>Connect with me</a:t>
            </a:r>
          </a:p>
          <a:p>
            <a:r>
              <a:rPr lang="en-US" dirty="0">
                <a:hlinkClick r:id="rId4"/>
              </a:rPr>
              <a:t>www.linkedin.com/in/blakemcmillan</a:t>
            </a:r>
            <a:endParaRPr lang="en-US" dirty="0"/>
          </a:p>
          <a:p>
            <a:r>
              <a:rPr lang="en-US" dirty="0"/>
              <a:t>Twitter: @</a:t>
            </a:r>
            <a:r>
              <a:rPr lang="en-US" dirty="0" err="1"/>
              <a:t>soulofscrum</a:t>
            </a:r>
            <a:endParaRPr lang="en-US" dirty="0"/>
          </a:p>
          <a:p>
            <a:r>
              <a:rPr lang="en-US" dirty="0"/>
              <a:t>www.soulofscrum.com</a:t>
            </a:r>
          </a:p>
        </p:txBody>
      </p:sp>
    </p:spTree>
    <p:extLst>
      <p:ext uri="{BB962C8B-B14F-4D97-AF65-F5344CB8AC3E}">
        <p14:creationId xmlns:p14="http://schemas.microsoft.com/office/powerpoint/2010/main" val="274542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pPr indent="0" eaLnBrk="1" hangingPunct="1"/>
            <a:r>
              <a:rPr lang="en-US" dirty="0"/>
              <a:t>Goals for the Workshop</a:t>
            </a:r>
          </a:p>
        </p:txBody>
      </p:sp>
      <p:sp>
        <p:nvSpPr>
          <p:cNvPr id="15365" name="Rectangle 4"/>
          <p:cNvSpPr>
            <a:spLocks noGrp="1" noChangeArrowheads="1"/>
          </p:cNvSpPr>
          <p:nvPr>
            <p:ph idx="1"/>
          </p:nvPr>
        </p:nvSpPr>
        <p:spPr>
          <a:xfrm>
            <a:off x="1043495" y="1095376"/>
            <a:ext cx="6728906" cy="3364822"/>
          </a:xfrm>
          <a:ln w="12700">
            <a:solidFill>
              <a:schemeClr val="tx1"/>
            </a:solidFill>
          </a:ln>
        </p:spPr>
        <p:txBody>
          <a:bodyPr rIns="132080">
            <a:normAutofit/>
          </a:bodyPr>
          <a:lstStyle/>
          <a:p>
            <a:pPr marL="497184" indent="-285750">
              <a:lnSpc>
                <a:spcPct val="110000"/>
              </a:lnSpc>
              <a:spcBef>
                <a:spcPts val="700"/>
              </a:spcBef>
              <a:buSzPct val="100000"/>
            </a:pPr>
            <a:r>
              <a:rPr lang="en-US" sz="1800" dirty="0">
                <a:solidFill>
                  <a:schemeClr val="tx1"/>
                </a:solidFill>
              </a:rPr>
              <a:t>Review of metrics commonly used for Scrum teams</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Discuss what makes metrics useful</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Discover leading indicators for Scrum Team performance</a:t>
            </a:r>
          </a:p>
          <a:p>
            <a:pPr marL="497184" indent="-285750">
              <a:lnSpc>
                <a:spcPct val="110000"/>
              </a:lnSpc>
              <a:spcBef>
                <a:spcPts val="700"/>
              </a:spcBef>
              <a:buSzPct val="100000"/>
            </a:pPr>
            <a:endParaRPr lang="en-US" sz="1800" dirty="0">
              <a:solidFill>
                <a:schemeClr val="tx1"/>
              </a:solidFill>
            </a:endParaRPr>
          </a:p>
          <a:p>
            <a:pPr marL="497184" indent="-285750">
              <a:lnSpc>
                <a:spcPct val="110000"/>
              </a:lnSpc>
              <a:spcBef>
                <a:spcPts val="700"/>
              </a:spcBef>
              <a:buSzPct val="100000"/>
            </a:pPr>
            <a:r>
              <a:rPr lang="en-US" sz="1800" dirty="0">
                <a:solidFill>
                  <a:schemeClr val="tx1"/>
                </a:solidFill>
              </a:rPr>
              <a:t>Decide how to use this at work</a:t>
            </a:r>
          </a:p>
        </p:txBody>
      </p:sp>
      <p:sp>
        <p:nvSpPr>
          <p:cNvPr id="2" name="Subtitle 1"/>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282490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p:txBody>
          <a:bodyPr rIns="132080">
            <a:normAutofit/>
          </a:bodyPr>
          <a:lstStyle/>
          <a:p>
            <a:pPr indent="0" eaLnBrk="1" hangingPunct="1"/>
            <a:r>
              <a:rPr lang="en-US" dirty="0"/>
              <a:t>Why use Scrum?</a:t>
            </a:r>
          </a:p>
        </p:txBody>
      </p:sp>
      <p:sp>
        <p:nvSpPr>
          <p:cNvPr id="2" name="Content Placeholder 1">
            <a:extLst>
              <a:ext uri="{FF2B5EF4-FFF2-40B4-BE49-F238E27FC236}">
                <a16:creationId xmlns:a16="http://schemas.microsoft.com/office/drawing/2014/main" id="{A684A3B3-D6C6-4110-8528-1A7702BE3065}"/>
              </a:ext>
            </a:extLst>
          </p:cNvPr>
          <p:cNvSpPr>
            <a:spLocks noGrp="1"/>
          </p:cNvSpPr>
          <p:nvPr>
            <p:ph idx="1"/>
          </p:nvPr>
        </p:nvSpPr>
        <p:spPr/>
        <p:txBody>
          <a:bodyPr>
            <a:normAutofit/>
          </a:bodyPr>
          <a:lstStyle/>
          <a:p>
            <a:r>
              <a:rPr lang="en-US" sz="1800" dirty="0"/>
              <a:t> Work on the right thing…at the right time…all the time.</a:t>
            </a:r>
          </a:p>
          <a:p>
            <a:endParaRPr lang="en-US" sz="1800" dirty="0"/>
          </a:p>
          <a:p>
            <a:r>
              <a:rPr lang="en-US" sz="1800" dirty="0"/>
              <a:t> Incremental delivery of highest value to your customer.</a:t>
            </a:r>
          </a:p>
          <a:p>
            <a:endParaRPr lang="en-US" sz="1800" dirty="0"/>
          </a:p>
          <a:p>
            <a:r>
              <a:rPr lang="en-US" sz="1800" dirty="0"/>
              <a:t> Fast feedback from your customer.</a:t>
            </a:r>
          </a:p>
          <a:p>
            <a:endParaRPr lang="en-US" sz="1800" dirty="0"/>
          </a:p>
          <a:p>
            <a:r>
              <a:rPr lang="en-US" sz="1800" dirty="0"/>
              <a:t> Rapid Learning</a:t>
            </a:r>
          </a:p>
          <a:p>
            <a:endParaRPr lang="en-US" sz="1800" dirty="0"/>
          </a:p>
          <a:p>
            <a:r>
              <a:rPr lang="en-US" sz="1800" dirty="0"/>
              <a:t> Respond quickly to changes in business conditions</a:t>
            </a:r>
          </a:p>
        </p:txBody>
      </p:sp>
      <p:sp>
        <p:nvSpPr>
          <p:cNvPr id="4" name="Subtitle 3">
            <a:extLst>
              <a:ext uri="{FF2B5EF4-FFF2-40B4-BE49-F238E27FC236}">
                <a16:creationId xmlns:a16="http://schemas.microsoft.com/office/drawing/2014/main" id="{78D93B9E-FBEA-4E12-B6BB-0CCFAA268EAF}"/>
              </a:ext>
            </a:extLst>
          </p:cNvPr>
          <p:cNvSpPr>
            <a:spLocks noGrp="1"/>
          </p:cNvSpPr>
          <p:nvPr>
            <p:ph type="subTitle" idx="12"/>
          </p:nvPr>
        </p:nvSpPr>
        <p:spPr/>
        <p:txBody>
          <a:bodyPr/>
          <a:lstStyle/>
          <a:p>
            <a:r>
              <a:rPr lang="en-US" dirty="0"/>
              <a:t>Exploring Scrum Team Performance</a:t>
            </a:r>
          </a:p>
        </p:txBody>
      </p:sp>
    </p:spTree>
    <p:extLst>
      <p:ext uri="{BB962C8B-B14F-4D97-AF65-F5344CB8AC3E}">
        <p14:creationId xmlns:p14="http://schemas.microsoft.com/office/powerpoint/2010/main" val="34704246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r>
              <a:rPr lang="en-US" dirty="0"/>
              <a:t>What is the primary measure of performance?</a:t>
            </a:r>
          </a:p>
        </p:txBody>
      </p:sp>
      <p:sp>
        <p:nvSpPr>
          <p:cNvPr id="2" name="Subtitle 1"/>
          <p:cNvSpPr>
            <a:spLocks noGrp="1"/>
          </p:cNvSpPr>
          <p:nvPr>
            <p:ph type="subTitle" idx="12"/>
          </p:nvPr>
        </p:nvSpPr>
        <p:spPr/>
        <p:txBody>
          <a:bodyPr/>
          <a:lstStyle/>
          <a:p>
            <a:r>
              <a:rPr lang="en-US" dirty="0"/>
              <a:t>Exploring Scrum Team Performance</a:t>
            </a:r>
          </a:p>
        </p:txBody>
      </p:sp>
      <p:sp>
        <p:nvSpPr>
          <p:cNvPr id="5" name="Rectangle 4">
            <a:extLst>
              <a:ext uri="{FF2B5EF4-FFF2-40B4-BE49-F238E27FC236}">
                <a16:creationId xmlns:a16="http://schemas.microsoft.com/office/drawing/2014/main" id="{2F829F47-A1D6-4FBB-97C6-AC44724063E0}"/>
              </a:ext>
            </a:extLst>
          </p:cNvPr>
          <p:cNvSpPr txBox="1">
            <a:spLocks noChangeArrowheads="1"/>
          </p:cNvSpPr>
          <p:nvPr/>
        </p:nvSpPr>
        <p:spPr>
          <a:xfrm>
            <a:off x="1066800" y="1096421"/>
            <a:ext cx="6705600" cy="3532729"/>
          </a:xfrm>
          <a:prstGeom prst="rect">
            <a:avLst/>
          </a:prstGeom>
          <a:ln w="12700">
            <a:noFill/>
          </a:ln>
        </p:spPr>
        <p:txBody>
          <a:bodyPr vert="horz" lIns="68589" tIns="34295" rIns="132080" bIns="34295" rtlCol="0">
            <a:noAutofit/>
          </a:bodyPr>
          <a:lstStyle>
            <a:lvl1pPr marL="192907" indent="-154326" algn="l" defTabSz="514419" rtl="0" eaLnBrk="1" latinLnBrk="0" hangingPunct="1">
              <a:spcBef>
                <a:spcPct val="20000"/>
              </a:spcBef>
              <a:buClr>
                <a:schemeClr val="accent1"/>
              </a:buClr>
              <a:buSzPct val="76000"/>
              <a:buFont typeface="Wingdings 2" pitchFamily="18" charset="2"/>
              <a:buChar char=""/>
              <a:defRPr sz="1400" b="0" i="0" kern="1200">
                <a:solidFill>
                  <a:schemeClr val="accent6"/>
                </a:solidFill>
                <a:latin typeface="Century Gothic" charset="0"/>
                <a:ea typeface="Century Gothic" charset="0"/>
                <a:cs typeface="Century Gothic" charset="0"/>
              </a:defRPr>
            </a:lvl1pPr>
            <a:lvl2pPr marL="360093" indent="-154326" algn="l" defTabSz="514419" rtl="0" eaLnBrk="1" latinLnBrk="0" hangingPunct="1">
              <a:spcBef>
                <a:spcPct val="20000"/>
              </a:spcBef>
              <a:buClr>
                <a:schemeClr val="accent1"/>
              </a:buClr>
              <a:buSzPct val="76000"/>
              <a:buFont typeface="Wingdings 2" pitchFamily="18" charset="2"/>
              <a:buChar char=""/>
              <a:defRPr sz="1200" b="0" i="0" kern="1200">
                <a:solidFill>
                  <a:schemeClr val="accent6"/>
                </a:solidFill>
                <a:latin typeface="Century Gothic" charset="0"/>
                <a:ea typeface="Century Gothic" charset="0"/>
                <a:cs typeface="Century Gothic" charset="0"/>
              </a:defRPr>
            </a:lvl2pPr>
            <a:lvl3pPr marL="514419" indent="-128605" algn="l" defTabSz="514419" rtl="0" eaLnBrk="1" latinLnBrk="0" hangingPunct="1">
              <a:spcBef>
                <a:spcPct val="20000"/>
              </a:spcBef>
              <a:buClr>
                <a:schemeClr val="accent1"/>
              </a:buClr>
              <a:buSzPct val="76000"/>
              <a:buFont typeface="Wingdings 2" pitchFamily="18" charset="2"/>
              <a:buChar char=""/>
              <a:defRPr sz="1100" b="0" i="0" kern="1200">
                <a:solidFill>
                  <a:schemeClr val="accent6"/>
                </a:solidFill>
                <a:latin typeface="Century Gothic" charset="0"/>
                <a:ea typeface="Century Gothic" charset="0"/>
                <a:cs typeface="Century Gothic" charset="0"/>
              </a:defRPr>
            </a:lvl3pPr>
            <a:lvl4pPr marL="632735" indent="-128605" algn="l" defTabSz="514419" rtl="0" eaLnBrk="1" latinLnBrk="0" hangingPunct="1">
              <a:spcBef>
                <a:spcPct val="20000"/>
              </a:spcBef>
              <a:buClr>
                <a:schemeClr val="accent1"/>
              </a:buClr>
              <a:buSzPct val="76000"/>
              <a:buFont typeface="Wingdings 2" pitchFamily="18" charset="2"/>
              <a:buChar char=""/>
              <a:defRPr sz="1000" b="0" i="0" kern="1200">
                <a:solidFill>
                  <a:schemeClr val="accent6"/>
                </a:solidFill>
                <a:latin typeface="Century Gothic" charset="0"/>
                <a:ea typeface="Century Gothic" charset="0"/>
                <a:cs typeface="Century Gothic" charset="0"/>
              </a:defRPr>
            </a:lvl4pPr>
            <a:lvl5pPr marL="745907" indent="-128605" algn="l" defTabSz="514419" rtl="0" eaLnBrk="1" latinLnBrk="0" hangingPunct="1">
              <a:spcBef>
                <a:spcPct val="20000"/>
              </a:spcBef>
              <a:buClr>
                <a:schemeClr val="accent1"/>
              </a:buClr>
              <a:buSzPct val="76000"/>
              <a:buFont typeface="Wingdings 2" pitchFamily="18" charset="2"/>
              <a:buChar char=""/>
              <a:defRPr sz="900" b="0" i="0" kern="1200" baseline="0">
                <a:solidFill>
                  <a:schemeClr val="accent6"/>
                </a:solidFill>
                <a:latin typeface="Century Gothic" charset="0"/>
                <a:ea typeface="Century Gothic" charset="0"/>
                <a:cs typeface="Century Gothic" charset="0"/>
              </a:defRPr>
            </a:lvl5pPr>
            <a:lvl6pPr marL="853935"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6pPr>
            <a:lvl7pPr marL="967107"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7pPr>
            <a:lvl8pPr marL="1080279"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8pPr>
            <a:lvl9pPr marL="1193451" indent="-128605" algn="l" defTabSz="514419" rtl="0" eaLnBrk="1" latinLnBrk="0" hangingPunct="1">
              <a:spcBef>
                <a:spcPct val="20000"/>
              </a:spcBef>
              <a:buClr>
                <a:schemeClr val="accent1"/>
              </a:buClr>
              <a:buSzPct val="76000"/>
              <a:buFont typeface="Wingdings 2" pitchFamily="18" charset="2"/>
              <a:buChar char=""/>
              <a:defRPr sz="800" kern="1200">
                <a:solidFill>
                  <a:schemeClr val="tx2"/>
                </a:solidFill>
                <a:latin typeface="+mn-lt"/>
                <a:ea typeface="+mn-ea"/>
                <a:cs typeface="+mn-cs"/>
              </a:defRPr>
            </a:lvl9pPr>
          </a:lstStyle>
          <a:p>
            <a:pPr marL="211434" indent="0">
              <a:lnSpc>
                <a:spcPct val="120000"/>
              </a:lnSpc>
              <a:spcBef>
                <a:spcPts val="500"/>
              </a:spcBef>
              <a:buSzPct val="99000"/>
              <a:buNone/>
            </a:pPr>
            <a:r>
              <a:rPr lang="en-US" sz="2000" b="1" dirty="0">
                <a:solidFill>
                  <a:schemeClr val="tx1"/>
                </a:solidFill>
              </a:rPr>
              <a:t>Delivering Value – Agile Principles 1, 3, &amp; 7</a:t>
            </a:r>
          </a:p>
          <a:p>
            <a:pPr marL="554334" indent="-342900">
              <a:lnSpc>
                <a:spcPct val="120000"/>
              </a:lnSpc>
              <a:spcBef>
                <a:spcPts val="500"/>
              </a:spcBef>
              <a:buSzPct val="99000"/>
              <a:buFont typeface="+mj-lt"/>
              <a:buAutoNum type="arabicPeriod"/>
            </a:pPr>
            <a:r>
              <a:rPr lang="en-US" sz="2000" dirty="0">
                <a:solidFill>
                  <a:schemeClr val="tx1"/>
                </a:solidFill>
              </a:rPr>
              <a:t>Our highest priority is to satisfy the customer</a:t>
            </a:r>
            <a:r>
              <a:rPr lang="en-US" sz="2000" b="1" dirty="0">
                <a:solidFill>
                  <a:schemeClr val="tx1"/>
                </a:solidFill>
              </a:rPr>
              <a:t> </a:t>
            </a:r>
            <a:r>
              <a:rPr lang="en-US" sz="2000" dirty="0">
                <a:solidFill>
                  <a:schemeClr val="tx1"/>
                </a:solidFill>
              </a:rPr>
              <a:t>through early and continuous delivery of valuable software.</a:t>
            </a:r>
          </a:p>
          <a:p>
            <a:pPr marL="554334" indent="-342900">
              <a:lnSpc>
                <a:spcPct val="120000"/>
              </a:lnSpc>
              <a:spcBef>
                <a:spcPts val="500"/>
              </a:spcBef>
              <a:buSzPct val="99000"/>
              <a:buFont typeface="+mj-lt"/>
              <a:buAutoNum type="arabicPeriod" startAt="3"/>
            </a:pPr>
            <a:r>
              <a:rPr lang="en-US" sz="2000" dirty="0">
                <a:solidFill>
                  <a:schemeClr val="tx1"/>
                </a:solidFill>
              </a:rPr>
              <a:t>Deliver working software frequently, from a couple of weeks to a couple of months, with a preference to the shorter timescale.</a:t>
            </a:r>
          </a:p>
          <a:p>
            <a:pPr marL="554334" indent="-342900">
              <a:lnSpc>
                <a:spcPct val="120000"/>
              </a:lnSpc>
              <a:spcBef>
                <a:spcPts val="500"/>
              </a:spcBef>
              <a:buSzPct val="99000"/>
              <a:buFont typeface="+mj-lt"/>
              <a:buAutoNum type="arabicPeriod" startAt="7"/>
            </a:pPr>
            <a:r>
              <a:rPr lang="en-US" sz="2000" dirty="0">
                <a:solidFill>
                  <a:schemeClr val="tx1"/>
                </a:solidFill>
              </a:rPr>
              <a:t>Working software is the primary measure of progress</a:t>
            </a:r>
          </a:p>
        </p:txBody>
      </p:sp>
    </p:spTree>
    <p:extLst>
      <p:ext uri="{BB962C8B-B14F-4D97-AF65-F5344CB8AC3E}">
        <p14:creationId xmlns:p14="http://schemas.microsoft.com/office/powerpoint/2010/main" val="322267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p:txBody>
          <a:bodyPr rIns="132080">
            <a:normAutofit/>
          </a:bodyPr>
          <a:lstStyle/>
          <a:p>
            <a:r>
              <a:rPr lang="en-US" dirty="0"/>
              <a:t>Leading vs Lagging Indicators</a:t>
            </a:r>
          </a:p>
        </p:txBody>
      </p:sp>
      <p:sp>
        <p:nvSpPr>
          <p:cNvPr id="2" name="Subtitle 1"/>
          <p:cNvSpPr>
            <a:spLocks noGrp="1"/>
          </p:cNvSpPr>
          <p:nvPr>
            <p:ph type="subTitle" idx="12"/>
          </p:nvPr>
        </p:nvSpPr>
        <p:spPr/>
        <p:txBody>
          <a:bodyPr/>
          <a:lstStyle/>
          <a:p>
            <a:r>
              <a:rPr lang="en-US" dirty="0"/>
              <a:t>Exploring Scrum Team Performance</a:t>
            </a:r>
          </a:p>
        </p:txBody>
      </p:sp>
      <p:pic>
        <p:nvPicPr>
          <p:cNvPr id="5122" name="Picture 2" descr="Related image">
            <a:extLst>
              <a:ext uri="{FF2B5EF4-FFF2-40B4-BE49-F238E27FC236}">
                <a16:creationId xmlns:a16="http://schemas.microsoft.com/office/drawing/2014/main" id="{73A1717F-60BE-47AF-A24C-95E5655E3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089" y="1009650"/>
            <a:ext cx="6479822"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7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a:xfrm>
            <a:off x="217050" y="126866"/>
            <a:ext cx="6048553" cy="289844"/>
          </a:xfrm>
        </p:spPr>
        <p:txBody>
          <a:bodyPr rIns="132080">
            <a:normAutofit fontScale="90000"/>
          </a:bodyPr>
          <a:lstStyle/>
          <a:p>
            <a:pPr indent="0" eaLnBrk="1" hangingPunct="1"/>
            <a:r>
              <a:rPr lang="en-US" dirty="0"/>
              <a:t>Scrum Team Metrics – Velocity Chart</a:t>
            </a:r>
          </a:p>
        </p:txBody>
      </p:sp>
      <p:sp>
        <p:nvSpPr>
          <p:cNvPr id="3" name="Subtitle 2"/>
          <p:cNvSpPr>
            <a:spLocks noGrp="1"/>
          </p:cNvSpPr>
          <p:nvPr>
            <p:ph type="subTitle" idx="12"/>
          </p:nvPr>
        </p:nvSpPr>
        <p:spPr/>
        <p:txBody>
          <a:bodyPr/>
          <a:lstStyle/>
          <a:p>
            <a:r>
              <a:rPr lang="en-US" dirty="0"/>
              <a:t>Exploring Scrum Team Performance</a:t>
            </a:r>
          </a:p>
        </p:txBody>
      </p:sp>
      <p:pic>
        <p:nvPicPr>
          <p:cNvPr id="1026" name="Picture 2" descr="Image result for velocity chart">
            <a:extLst>
              <a:ext uri="{FF2B5EF4-FFF2-40B4-BE49-F238E27FC236}">
                <a16:creationId xmlns:a16="http://schemas.microsoft.com/office/drawing/2014/main" id="{302D6BB5-CDB2-4578-9D00-73554B22A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854479"/>
            <a:ext cx="4648200" cy="23373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FF74B41-4F35-44B2-BBF2-9049A6F64D0D}"/>
              </a:ext>
            </a:extLst>
          </p:cNvPr>
          <p:cNvPicPr>
            <a:picLocks noChangeAspect="1"/>
          </p:cNvPicPr>
          <p:nvPr/>
        </p:nvPicPr>
        <p:blipFill>
          <a:blip r:embed="rId4"/>
          <a:stretch>
            <a:fillRect/>
          </a:stretch>
        </p:blipFill>
        <p:spPr>
          <a:xfrm>
            <a:off x="0" y="863976"/>
            <a:ext cx="4495800" cy="2975520"/>
          </a:xfrm>
          <a:prstGeom prst="rect">
            <a:avLst/>
          </a:prstGeom>
        </p:spPr>
      </p:pic>
      <p:pic>
        <p:nvPicPr>
          <p:cNvPr id="1030" name="Picture 6" descr="Related image">
            <a:extLst>
              <a:ext uri="{FF2B5EF4-FFF2-40B4-BE49-F238E27FC236}">
                <a16:creationId xmlns:a16="http://schemas.microsoft.com/office/drawing/2014/main" id="{ECDA7076-5EC0-4D58-B993-9CB0BC5CB3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141313"/>
            <a:ext cx="4038600" cy="20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9580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a:xfrm>
            <a:off x="217050" y="126866"/>
            <a:ext cx="6048553" cy="289844"/>
          </a:xfrm>
        </p:spPr>
        <p:txBody>
          <a:bodyPr rIns="132080">
            <a:normAutofit fontScale="90000"/>
          </a:bodyPr>
          <a:lstStyle/>
          <a:p>
            <a:pPr indent="0" eaLnBrk="1" hangingPunct="1"/>
            <a:r>
              <a:rPr lang="en-US" dirty="0"/>
              <a:t>Scrum Team Metrics – Velocity Chart</a:t>
            </a:r>
          </a:p>
        </p:txBody>
      </p:sp>
      <p:sp>
        <p:nvSpPr>
          <p:cNvPr id="3" name="Subtitle 2"/>
          <p:cNvSpPr>
            <a:spLocks noGrp="1"/>
          </p:cNvSpPr>
          <p:nvPr>
            <p:ph type="subTitle" idx="12"/>
          </p:nvPr>
        </p:nvSpPr>
        <p:spPr/>
        <p:txBody>
          <a:bodyPr/>
          <a:lstStyle/>
          <a:p>
            <a:r>
              <a:rPr lang="en-US" dirty="0"/>
              <a:t>Exploring Scrum Team Performance</a:t>
            </a:r>
          </a:p>
        </p:txBody>
      </p:sp>
      <p:pic>
        <p:nvPicPr>
          <p:cNvPr id="1026" name="Picture 2" descr="Image result for velocity chart">
            <a:extLst>
              <a:ext uri="{FF2B5EF4-FFF2-40B4-BE49-F238E27FC236}">
                <a16:creationId xmlns:a16="http://schemas.microsoft.com/office/drawing/2014/main" id="{302D6BB5-CDB2-4578-9D00-73554B22A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854479"/>
            <a:ext cx="4648200" cy="23373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FF74B41-4F35-44B2-BBF2-9049A6F64D0D}"/>
              </a:ext>
            </a:extLst>
          </p:cNvPr>
          <p:cNvPicPr>
            <a:picLocks noChangeAspect="1"/>
          </p:cNvPicPr>
          <p:nvPr/>
        </p:nvPicPr>
        <p:blipFill>
          <a:blip r:embed="rId4"/>
          <a:stretch>
            <a:fillRect/>
          </a:stretch>
        </p:blipFill>
        <p:spPr>
          <a:xfrm>
            <a:off x="0" y="863976"/>
            <a:ext cx="4495800" cy="2975520"/>
          </a:xfrm>
          <a:prstGeom prst="rect">
            <a:avLst/>
          </a:prstGeom>
        </p:spPr>
      </p:pic>
      <p:pic>
        <p:nvPicPr>
          <p:cNvPr id="1030" name="Picture 6" descr="Related image">
            <a:extLst>
              <a:ext uri="{FF2B5EF4-FFF2-40B4-BE49-F238E27FC236}">
                <a16:creationId xmlns:a16="http://schemas.microsoft.com/office/drawing/2014/main" id="{ECDA7076-5EC0-4D58-B993-9CB0BC5CB3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141313"/>
            <a:ext cx="4038600" cy="20021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40ACF35-43F7-4697-90F7-0781EB4E5038}"/>
              </a:ext>
            </a:extLst>
          </p:cNvPr>
          <p:cNvSpPr/>
          <p:nvPr/>
        </p:nvSpPr>
        <p:spPr>
          <a:xfrm>
            <a:off x="288598" y="3265243"/>
            <a:ext cx="3550972" cy="1569660"/>
          </a:xfrm>
          <a:prstGeom prst="rect">
            <a:avLst/>
          </a:prstGeom>
          <a:noFill/>
        </p:spPr>
        <p:txBody>
          <a:bodyPr wrap="none" lIns="91440" tIns="45720" rIns="91440" bIns="45720">
            <a:spAutoFit/>
          </a:bodyPr>
          <a:lstStyle/>
          <a:p>
            <a:pPr algn="ctr"/>
            <a:r>
              <a:rPr lang="en-US" sz="4800" b="0" cap="none" spc="0" dirty="0">
                <a:ln w="0"/>
                <a:solidFill>
                  <a:schemeClr val="accent1"/>
                </a:solidFill>
                <a:effectLst>
                  <a:outerShdw blurRad="38100" dist="25400" dir="5400000" algn="ctr" rotWithShape="0">
                    <a:srgbClr val="6E747A">
                      <a:alpha val="43000"/>
                    </a:srgbClr>
                  </a:outerShdw>
                </a:effectLst>
              </a:rPr>
              <a:t>Leading or </a:t>
            </a:r>
          </a:p>
          <a:p>
            <a:pPr algn="ctr"/>
            <a:r>
              <a:rPr lang="en-US" sz="4800" b="0" cap="none" spc="0" dirty="0">
                <a:ln w="0"/>
                <a:solidFill>
                  <a:schemeClr val="accent1"/>
                </a:solidFill>
                <a:effectLst>
                  <a:outerShdw blurRad="38100" dist="25400" dir="5400000" algn="ctr" rotWithShape="0">
                    <a:srgbClr val="6E747A">
                      <a:alpha val="43000"/>
                    </a:srgbClr>
                  </a:outerShdw>
                </a:effectLst>
              </a:rPr>
              <a:t>Lagging?</a:t>
            </a:r>
          </a:p>
        </p:txBody>
      </p:sp>
      <p:sp>
        <p:nvSpPr>
          <p:cNvPr id="8" name="Rectangle 7">
            <a:extLst>
              <a:ext uri="{FF2B5EF4-FFF2-40B4-BE49-F238E27FC236}">
                <a16:creationId xmlns:a16="http://schemas.microsoft.com/office/drawing/2014/main" id="{64D461FB-D880-4CA0-95CF-0F4ACD6CB22F}"/>
              </a:ext>
            </a:extLst>
          </p:cNvPr>
          <p:cNvSpPr/>
          <p:nvPr/>
        </p:nvSpPr>
        <p:spPr>
          <a:xfrm>
            <a:off x="3742895" y="3411200"/>
            <a:ext cx="5464958" cy="1446550"/>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How is it useful</a:t>
            </a:r>
            <a:r>
              <a:rPr lang="en-US" sz="4400" b="0" cap="none" spc="0" dirty="0">
                <a:ln w="0"/>
                <a:solidFill>
                  <a:schemeClr val="accent1"/>
                </a:solidFill>
                <a:effectLst>
                  <a:outerShdw blurRad="38100" dist="25400" dir="5400000" algn="ctr" rotWithShape="0">
                    <a:srgbClr val="6E747A">
                      <a:alpha val="43000"/>
                    </a:srgbClr>
                  </a:outerShdw>
                </a:effectLst>
              </a:rPr>
              <a:t>?</a:t>
            </a:r>
          </a:p>
          <a:p>
            <a:pPr algn="ctr"/>
            <a:r>
              <a:rPr lang="en-US" sz="4400" dirty="0">
                <a:ln w="0"/>
                <a:solidFill>
                  <a:schemeClr val="accent1"/>
                </a:solidFill>
                <a:effectLst>
                  <a:outerShdw blurRad="38100" dist="25400" dir="5400000" algn="ctr" rotWithShape="0">
                    <a:srgbClr val="6E747A">
                      <a:alpha val="43000"/>
                    </a:srgbClr>
                  </a:outerShdw>
                </a:effectLst>
              </a:rPr>
              <a:t>How is it not useful?</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42431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26"/>
                                        </p:tgtEl>
                                      </p:cBhvr>
                                    </p:animEffect>
                                    <p:set>
                                      <p:cBhvr>
                                        <p:cTn id="10" dur="1" fill="hold">
                                          <p:stCondLst>
                                            <p:cond delay="499"/>
                                          </p:stCondLst>
                                        </p:cTn>
                                        <p:tgtEl>
                                          <p:spTgt spid="1026"/>
                                        </p:tgtEl>
                                        <p:attrNameLst>
                                          <p:attrName>style.visibility</p:attrName>
                                        </p:attrNameLst>
                                      </p:cBhvr>
                                      <p:to>
                                        <p:strVal val="hidden"/>
                                      </p:to>
                                    </p:set>
                                  </p:childTnLst>
                                </p:cTn>
                              </p:par>
                            </p:childTnLst>
                          </p:cTn>
                        </p:par>
                        <p:par>
                          <p:cTn id="11" fill="hold">
                            <p:stCondLst>
                              <p:cond delay="500"/>
                            </p:stCondLst>
                            <p:childTnLst>
                              <p:par>
                                <p:cTn id="12" presetID="0" presetClass="path" presetSubtype="0" accel="50000" decel="50000" fill="hold" nodeType="afterEffect">
                                  <p:stCondLst>
                                    <p:cond delay="0"/>
                                  </p:stCondLst>
                                  <p:childTnLst>
                                    <p:animMotion origin="layout" path="M 3.33333E-6 -2.83951E-6 L -0.14583 -0.4534 " pathEditMode="relative" rAng="0" ptsTypes="AA">
                                      <p:cBhvr>
                                        <p:cTn id="13" dur="2000" fill="hold"/>
                                        <p:tgtEl>
                                          <p:spTgt spid="1030"/>
                                        </p:tgtEl>
                                        <p:attrNameLst>
                                          <p:attrName>ppt_x</p:attrName>
                                          <p:attrName>ppt_y</p:attrName>
                                        </p:attrNameLst>
                                      </p:cBhvr>
                                      <p:rCtr x="-7500" y="-22716"/>
                                    </p:animMotion>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10" presetClass="exit" presetSubtype="0" fill="hold" grpId="1" nodeType="after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2" name="Picture 4" descr="Image result for burn down chart excel">
            <a:extLst>
              <a:ext uri="{FF2B5EF4-FFF2-40B4-BE49-F238E27FC236}">
                <a16:creationId xmlns:a16="http://schemas.microsoft.com/office/drawing/2014/main" id="{9B00C83D-4AF8-44E6-A0C3-847F57AAF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2068"/>
            <a:ext cx="2745908" cy="2181225"/>
          </a:xfrm>
          <a:prstGeom prst="rect">
            <a:avLst/>
          </a:prstGeom>
          <a:noFill/>
          <a:extLst>
            <a:ext uri="{909E8E84-426E-40DD-AFC4-6F175D3DCCD1}">
              <a14:hiddenFill xmlns:a14="http://schemas.microsoft.com/office/drawing/2010/main">
                <a:solidFill>
                  <a:srgbClr val="FFFFFF"/>
                </a:solidFill>
              </a14:hiddenFill>
            </a:ext>
          </a:extLst>
        </p:spPr>
      </p:pic>
      <p:sp>
        <p:nvSpPr>
          <p:cNvPr id="8196" name="Rectangle 3"/>
          <p:cNvSpPr>
            <a:spLocks noGrp="1" noChangeArrowheads="1"/>
          </p:cNvSpPr>
          <p:nvPr>
            <p:ph type="title"/>
          </p:nvPr>
        </p:nvSpPr>
        <p:spPr>
          <a:xfrm>
            <a:off x="217050" y="126866"/>
            <a:ext cx="6048553" cy="289844"/>
          </a:xfrm>
        </p:spPr>
        <p:txBody>
          <a:bodyPr rIns="132080">
            <a:normAutofit fontScale="90000"/>
          </a:bodyPr>
          <a:lstStyle/>
          <a:p>
            <a:pPr indent="0" eaLnBrk="1" hangingPunct="1"/>
            <a:r>
              <a:rPr lang="en-US" dirty="0"/>
              <a:t>Scrum Team Metrics – Burndown Chart</a:t>
            </a:r>
          </a:p>
        </p:txBody>
      </p:sp>
      <p:sp>
        <p:nvSpPr>
          <p:cNvPr id="3" name="Subtitle 2"/>
          <p:cNvSpPr>
            <a:spLocks noGrp="1"/>
          </p:cNvSpPr>
          <p:nvPr>
            <p:ph type="subTitle" idx="12"/>
          </p:nvPr>
        </p:nvSpPr>
        <p:spPr/>
        <p:txBody>
          <a:bodyPr/>
          <a:lstStyle/>
          <a:p>
            <a:r>
              <a:rPr lang="en-US" dirty="0"/>
              <a:t>Exploring Scrum Team Performance</a:t>
            </a:r>
          </a:p>
        </p:txBody>
      </p:sp>
      <p:pic>
        <p:nvPicPr>
          <p:cNvPr id="2" name="Picture 1">
            <a:extLst>
              <a:ext uri="{FF2B5EF4-FFF2-40B4-BE49-F238E27FC236}">
                <a16:creationId xmlns:a16="http://schemas.microsoft.com/office/drawing/2014/main" id="{D1D52310-89F2-488A-8E0B-8F1E3E3FF020}"/>
              </a:ext>
            </a:extLst>
          </p:cNvPr>
          <p:cNvPicPr>
            <a:picLocks noChangeAspect="1"/>
          </p:cNvPicPr>
          <p:nvPr/>
        </p:nvPicPr>
        <p:blipFill>
          <a:blip r:embed="rId4"/>
          <a:stretch>
            <a:fillRect/>
          </a:stretch>
        </p:blipFill>
        <p:spPr>
          <a:xfrm>
            <a:off x="1868189" y="2571749"/>
            <a:ext cx="5066011" cy="2564435"/>
          </a:xfrm>
          <a:prstGeom prst="rect">
            <a:avLst/>
          </a:prstGeom>
        </p:spPr>
      </p:pic>
      <p:pic>
        <p:nvPicPr>
          <p:cNvPr id="2050" name="Picture 2" descr="https://lh4.googleusercontent.com/rMIh6b8ckpGdeeZAH2GDrR2WREFqesDK97b3Y458j2sb8dTQBxd6hM0flqgyoIx_TdUVjY4iWJYLAo8mFxjuTl1JMrCh_ep53Mn6R5yf2CgCjLYJ6g">
            <a:extLst>
              <a:ext uri="{FF2B5EF4-FFF2-40B4-BE49-F238E27FC236}">
                <a16:creationId xmlns:a16="http://schemas.microsoft.com/office/drawing/2014/main" id="{9D6F095B-A6B1-4FBB-8849-534B6C86F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14350"/>
            <a:ext cx="4572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68115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roving 2016">
  <a:themeElements>
    <a:clrScheme name="Improving 2016">
      <a:dk1>
        <a:srgbClr val="005596"/>
      </a:dk1>
      <a:lt1>
        <a:srgbClr val="FFFDF0"/>
      </a:lt1>
      <a:dk2>
        <a:srgbClr val="005596"/>
      </a:dk2>
      <a:lt2>
        <a:srgbClr val="FFFDF0"/>
      </a:lt2>
      <a:accent1>
        <a:srgbClr val="0069A6"/>
      </a:accent1>
      <a:accent2>
        <a:srgbClr val="4497D2"/>
      </a:accent2>
      <a:accent3>
        <a:srgbClr val="A9A9A9"/>
      </a:accent3>
      <a:accent4>
        <a:srgbClr val="F4BA41"/>
      </a:accent4>
      <a:accent5>
        <a:srgbClr val="5BC1A6"/>
      </a:accent5>
      <a:accent6>
        <a:srgbClr val="58595A"/>
      </a:accent6>
      <a:hlink>
        <a:srgbClr val="4497D2"/>
      </a:hlink>
      <a:folHlink>
        <a:srgbClr val="A9A9A9"/>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orp-preso-template" id="{55BEC443-9ABA-064F-8EDB-12F48FFBA579}" vid="{87B51641-9C69-424C-A572-A364C7BDF9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Improving 2016.thmx</Template>
  <TotalTime>28135</TotalTime>
  <Words>1276</Words>
  <Application>Microsoft Office PowerPoint</Application>
  <PresentationFormat>On-screen Show (16:9)</PresentationFormat>
  <Paragraphs>180</Paragraphs>
  <Slides>24</Slides>
  <Notes>24</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Courier New</vt:lpstr>
      <vt:lpstr>Digna</vt:lpstr>
      <vt:lpstr>Helvetica</vt:lpstr>
      <vt:lpstr>Wingdings 2</vt:lpstr>
      <vt:lpstr>Improving 2016</vt:lpstr>
      <vt:lpstr>Exploring Scrum Team Performance – Virtual Hand-out </vt:lpstr>
      <vt:lpstr>Blake McMillan</vt:lpstr>
      <vt:lpstr>Goals for the Workshop</vt:lpstr>
      <vt:lpstr>Why use Scrum?</vt:lpstr>
      <vt:lpstr>What is the primary measure of performance?</vt:lpstr>
      <vt:lpstr>Leading vs Lagging Indicators</vt:lpstr>
      <vt:lpstr>Scrum Team Metrics – Velocity Chart</vt:lpstr>
      <vt:lpstr>Scrum Team Metrics – Velocity Chart</vt:lpstr>
      <vt:lpstr>Scrum Team Metrics – Burndown Chart</vt:lpstr>
      <vt:lpstr>Scrum Team Metrics – Burndown Chart</vt:lpstr>
      <vt:lpstr>What are metrics good for in Scrum?</vt:lpstr>
      <vt:lpstr>Can we use leading indicators for Scrum events?</vt:lpstr>
      <vt:lpstr>Before we continue…</vt:lpstr>
      <vt:lpstr>An exercise in Self Organization</vt:lpstr>
      <vt:lpstr>Sprint – Limit risk, get feedback, establish rhythm</vt:lpstr>
      <vt:lpstr>Sprint Planning – Plan to deliver value during the Sprint</vt:lpstr>
      <vt:lpstr>Daily Scrum – Daily Plan to achieve the Sprint Goal </vt:lpstr>
      <vt:lpstr>Sprint Review –Stakeholder and Scrum Team Collaboration</vt:lpstr>
      <vt:lpstr>Sprint Retrospective – Scrum Team Continuous Improvement</vt:lpstr>
      <vt:lpstr>So what now? </vt:lpstr>
      <vt:lpstr>Is that all there is?</vt:lpstr>
      <vt:lpstr>Goals for the Workshop</vt:lpstr>
      <vt:lpstr>Want to know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That’s remarkable (in the sense that I’m remarking about it)</dc:title>
  <dc:creator>blakemcmillan@icloud.com</dc:creator>
  <cp:lastModifiedBy>Blake McMillan</cp:lastModifiedBy>
  <cp:revision>350</cp:revision>
  <cp:lastPrinted>2019-06-01T01:37:18Z</cp:lastPrinted>
  <dcterms:created xsi:type="dcterms:W3CDTF">2008-12-08T14:01:47Z</dcterms:created>
  <dcterms:modified xsi:type="dcterms:W3CDTF">2019-11-26T15:46:26Z</dcterms:modified>
</cp:coreProperties>
</file>