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</p:sldIdLst>
  <p:sldSz cx="7315200" cy="5486400" type="B5JIS"/>
  <p:notesSz cx="15043150" cy="2112645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3399FF"/>
    <a:srgbClr val="0066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8" y="-282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2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6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20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8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5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8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3525521"/>
            <a:ext cx="6217920" cy="108966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325371"/>
            <a:ext cx="6217920" cy="120015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4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80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321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61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202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64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830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523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2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853440"/>
            <a:ext cx="2628900" cy="24142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271" y="853440"/>
            <a:ext cx="2628900" cy="24142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6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1"/>
            <a:ext cx="3232151" cy="5118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043" indent="0">
              <a:buNone/>
              <a:defRPr sz="1500" b="1"/>
            </a:lvl2pPr>
            <a:lvl3pPr marL="688086" indent="0">
              <a:buNone/>
              <a:defRPr sz="1400" b="1"/>
            </a:lvl3pPr>
            <a:lvl4pPr marL="1032129" indent="0">
              <a:buNone/>
              <a:defRPr sz="1200" b="1"/>
            </a:lvl4pPr>
            <a:lvl5pPr marL="1376172" indent="0">
              <a:buNone/>
              <a:defRPr sz="1200" b="1"/>
            </a:lvl5pPr>
            <a:lvl6pPr marL="1720215" indent="0">
              <a:buNone/>
              <a:defRPr sz="1200" b="1"/>
            </a:lvl6pPr>
            <a:lvl7pPr marL="2064258" indent="0">
              <a:buNone/>
              <a:defRPr sz="1200" b="1"/>
            </a:lvl7pPr>
            <a:lvl8pPr marL="2408301" indent="0">
              <a:buNone/>
              <a:defRPr sz="1200" b="1"/>
            </a:lvl8pPr>
            <a:lvl9pPr marL="275234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1"/>
            <a:ext cx="3232151" cy="31610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228091"/>
            <a:ext cx="3233420" cy="5118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043" indent="0">
              <a:buNone/>
              <a:defRPr sz="1500" b="1"/>
            </a:lvl2pPr>
            <a:lvl3pPr marL="688086" indent="0">
              <a:buNone/>
              <a:defRPr sz="1400" b="1"/>
            </a:lvl3pPr>
            <a:lvl4pPr marL="1032129" indent="0">
              <a:buNone/>
              <a:defRPr sz="1200" b="1"/>
            </a:lvl4pPr>
            <a:lvl5pPr marL="1376172" indent="0">
              <a:buNone/>
              <a:defRPr sz="1200" b="1"/>
            </a:lvl5pPr>
            <a:lvl6pPr marL="1720215" indent="0">
              <a:buNone/>
              <a:defRPr sz="1200" b="1"/>
            </a:lvl6pPr>
            <a:lvl7pPr marL="2064258" indent="0">
              <a:buNone/>
              <a:defRPr sz="1200" b="1"/>
            </a:lvl7pPr>
            <a:lvl8pPr marL="2408301" indent="0">
              <a:buNone/>
              <a:defRPr sz="1200" b="1"/>
            </a:lvl8pPr>
            <a:lvl9pPr marL="275234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739901"/>
            <a:ext cx="3233420" cy="31610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1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94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35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18440"/>
            <a:ext cx="2406651" cy="92964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148081"/>
            <a:ext cx="2406651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44043" indent="0">
              <a:buNone/>
              <a:defRPr sz="900"/>
            </a:lvl2pPr>
            <a:lvl3pPr marL="688086" indent="0">
              <a:buNone/>
              <a:defRPr sz="800"/>
            </a:lvl3pPr>
            <a:lvl4pPr marL="1032129" indent="0">
              <a:buNone/>
              <a:defRPr sz="700"/>
            </a:lvl4pPr>
            <a:lvl5pPr marL="1376172" indent="0">
              <a:buNone/>
              <a:defRPr sz="700"/>
            </a:lvl5pPr>
            <a:lvl6pPr marL="1720215" indent="0">
              <a:buNone/>
              <a:defRPr sz="700"/>
            </a:lvl6pPr>
            <a:lvl7pPr marL="2064258" indent="0">
              <a:buNone/>
              <a:defRPr sz="700"/>
            </a:lvl7pPr>
            <a:lvl8pPr marL="2408301" indent="0">
              <a:buNone/>
              <a:defRPr sz="700"/>
            </a:lvl8pPr>
            <a:lvl9pPr marL="27523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3840481"/>
            <a:ext cx="4389120" cy="4533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490220"/>
            <a:ext cx="4389120" cy="3291840"/>
          </a:xfrm>
        </p:spPr>
        <p:txBody>
          <a:bodyPr/>
          <a:lstStyle>
            <a:lvl1pPr marL="0" indent="0">
              <a:buNone/>
              <a:defRPr sz="2400"/>
            </a:lvl1pPr>
            <a:lvl2pPr marL="344043" indent="0">
              <a:buNone/>
              <a:defRPr sz="2100"/>
            </a:lvl2pPr>
            <a:lvl3pPr marL="688086" indent="0">
              <a:buNone/>
              <a:defRPr sz="1800"/>
            </a:lvl3pPr>
            <a:lvl4pPr marL="1032129" indent="0">
              <a:buNone/>
              <a:defRPr sz="1500"/>
            </a:lvl4pPr>
            <a:lvl5pPr marL="1376172" indent="0">
              <a:buNone/>
              <a:defRPr sz="1500"/>
            </a:lvl5pPr>
            <a:lvl6pPr marL="1720215" indent="0">
              <a:buNone/>
              <a:defRPr sz="1500"/>
            </a:lvl6pPr>
            <a:lvl7pPr marL="2064258" indent="0">
              <a:buNone/>
              <a:defRPr sz="1500"/>
            </a:lvl7pPr>
            <a:lvl8pPr marL="2408301" indent="0">
              <a:buNone/>
              <a:defRPr sz="1500"/>
            </a:lvl8pPr>
            <a:lvl9pPr marL="275234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4293871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44043" indent="0">
              <a:buNone/>
              <a:defRPr sz="900"/>
            </a:lvl2pPr>
            <a:lvl3pPr marL="688086" indent="0">
              <a:buNone/>
              <a:defRPr sz="800"/>
            </a:lvl3pPr>
            <a:lvl4pPr marL="1032129" indent="0">
              <a:buNone/>
              <a:defRPr sz="700"/>
            </a:lvl4pPr>
            <a:lvl5pPr marL="1376172" indent="0">
              <a:buNone/>
              <a:defRPr sz="700"/>
            </a:lvl5pPr>
            <a:lvl6pPr marL="1720215" indent="0">
              <a:buNone/>
              <a:defRPr sz="700"/>
            </a:lvl6pPr>
            <a:lvl7pPr marL="2064258" indent="0">
              <a:buNone/>
              <a:defRPr sz="700"/>
            </a:lvl7pPr>
            <a:lvl8pPr marL="2408301" indent="0">
              <a:buNone/>
              <a:defRPr sz="700"/>
            </a:lvl8pPr>
            <a:lvl9pPr marL="27523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75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62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33240" y="146051"/>
            <a:ext cx="1344931" cy="3121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1" y="146051"/>
            <a:ext cx="3912870" cy="3121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1228091"/>
            <a:ext cx="323215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1739901"/>
            <a:ext cx="323215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1"/>
            <a:ext cx="323342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1"/>
            <a:ext cx="323342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3" y="1148081"/>
            <a:ext cx="2406650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2" y="3840482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2" y="490220"/>
            <a:ext cx="43891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2" y="4293872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2" y="5085081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11B7-9F9E-460D-8982-03EE272C9564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1"/>
            <a:ext cx="23164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1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43CB-5CA6-4E70-9F18-3944838DCC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vert="horz" lIns="68809" tIns="34404" rIns="68809" bIns="344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1"/>
            <a:ext cx="6583680" cy="3620771"/>
          </a:xfrm>
          <a:prstGeom prst="rect">
            <a:avLst/>
          </a:prstGeom>
        </p:spPr>
        <p:txBody>
          <a:bodyPr vert="horz" lIns="68809" tIns="34404" rIns="68809" bIns="344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1" y="5085081"/>
            <a:ext cx="1706880" cy="292100"/>
          </a:xfrm>
          <a:prstGeom prst="rect">
            <a:avLst/>
          </a:prstGeom>
        </p:spPr>
        <p:txBody>
          <a:bodyPr vert="horz" lIns="68809" tIns="34404" rIns="68809" bIns="3440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8086"/>
            <a:fld id="{9E2D3927-1DFA-45F5-B027-854219EB8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8086"/>
              <a:t>6/15/2012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1"/>
            <a:ext cx="2316480" cy="292100"/>
          </a:xfrm>
          <a:prstGeom prst="rect">
            <a:avLst/>
          </a:prstGeom>
        </p:spPr>
        <p:txBody>
          <a:bodyPr vert="horz" lIns="68809" tIns="34404" rIns="68809" bIns="3440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808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1"/>
            <a:ext cx="1706880" cy="292100"/>
          </a:xfrm>
          <a:prstGeom prst="rect">
            <a:avLst/>
          </a:prstGeom>
        </p:spPr>
        <p:txBody>
          <a:bodyPr vert="horz" lIns="68809" tIns="34404" rIns="68809" bIns="3440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8086"/>
            <a:fld id="{35FC7006-86B2-4F43-9EF4-A205F6E3E7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808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1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808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32" indent="-258032" algn="l" defTabSz="6880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9070" indent="-215027" algn="l" defTabSz="68808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0108" indent="-172022" algn="l" defTabSz="6880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151" indent="-172022" algn="l" defTabSz="68808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194" indent="-172022" algn="l" defTabSz="68808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2237" indent="-172022" algn="l" defTabSz="6880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6280" indent="-172022" algn="l" defTabSz="6880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0323" indent="-172022" algn="l" defTabSz="6880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4366" indent="-172022" algn="l" defTabSz="6880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4043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086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2129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6172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0215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4258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8301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2344" algn="l" defTabSz="6880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381002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MAST</a:t>
            </a:r>
            <a:b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IS </a:t>
            </a:r>
            <a:r>
              <a:rPr lang="en-US" sz="7000" u="sng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</a:t>
            </a:r>
            <a:br>
              <a:rPr lang="en-US" sz="7000" u="sng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endParaRPr lang="en-US" sz="7000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1266" name="Picture 2" descr="http://1.bp.blogspot.com/-wsdr51VBF-c/T57t1iXZK9I/AAAAAAAAD0g/gnKeKk-ajFI/s1600/mone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2" y="3352801"/>
            <a:ext cx="1938500" cy="1793609"/>
          </a:xfrm>
          <a:prstGeom prst="rect">
            <a:avLst/>
          </a:prstGeom>
          <a:noFill/>
        </p:spPr>
      </p:pic>
      <p:pic>
        <p:nvPicPr>
          <p:cNvPr id="11268" name="Picture 4" descr="http://upload.wikimedia.org/wikipedia/commons/e/ee/MAST_Academy_entrance.jpg"/>
          <p:cNvPicPr>
            <a:picLocks noChangeAspect="1" noChangeArrowheads="1"/>
          </p:cNvPicPr>
          <p:nvPr/>
        </p:nvPicPr>
        <p:blipFill>
          <a:blip r:embed="rId3" cstate="print"/>
          <a:srcRect b="4127"/>
          <a:stretch>
            <a:fillRect/>
          </a:stretch>
        </p:blipFill>
        <p:spPr bwMode="auto">
          <a:xfrm>
            <a:off x="457200" y="304800"/>
            <a:ext cx="23622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4800" y="2984503"/>
            <a:ext cx="449580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FOR</a:t>
            </a:r>
            <a:b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70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$ALE!</a:t>
            </a:r>
            <a:endParaRPr lang="en-US" sz="7000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315200" cy="5486400"/>
          </a:xfrm>
          <a:prstGeom prst="rect">
            <a:avLst/>
          </a:prstGeom>
          <a:noFill/>
          <a:ln w="1524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KeyBiscayn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A6BFDD"/>
              </a:clrFrom>
              <a:clrTo>
                <a:srgbClr val="A6BFDD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2602" y="274383"/>
            <a:ext cx="7386791" cy="445001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553077" y="1608973"/>
            <a:ext cx="238877" cy="238877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067800" y="471475"/>
            <a:ext cx="5257800" cy="5014925"/>
            <a:chOff x="155575" y="-2987687"/>
            <a:chExt cx="5257800" cy="5014925"/>
          </a:xfrm>
        </p:grpSpPr>
        <p:pic>
          <p:nvPicPr>
            <p:cNvPr id="16390" name="Picture 6" descr="http://upload.wikimedia.org/wikipedia/commons/7/72/Key_Biscayne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CCFFFF"/>
                </a:clrFrom>
                <a:clrTo>
                  <a:srgbClr val="CC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5575" y="-1858963"/>
              <a:ext cx="5257800" cy="388620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219200" y="-1676400"/>
              <a:ext cx="838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http://3.bp.blogspot.com/-eS5cTmJP2wk/TfwOlpR-yAI/AAAAAAAADTY/b9doUejXKgA/s1600/Crown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8175" y="-2987687"/>
              <a:ext cx="2670175" cy="2041812"/>
            </a:xfrm>
            <a:prstGeom prst="rect">
              <a:avLst/>
            </a:prstGeom>
            <a:noFill/>
          </p:spPr>
        </p:pic>
      </p:grpSp>
      <p:sp>
        <p:nvSpPr>
          <p:cNvPr id="16" name="Rectangle 15"/>
          <p:cNvSpPr/>
          <p:nvPr/>
        </p:nvSpPr>
        <p:spPr>
          <a:xfrm>
            <a:off x="5890260" y="326898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http://3.bp.blogspot.com/-eS5cTmJP2wk/TfwOlpR-yAI/AAAAAAAADTY/b9doUejXKgA/s1600/Crow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2215826"/>
            <a:ext cx="1536700" cy="1175074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>
          <a:xfrm flipH="1">
            <a:off x="3581402" y="914400"/>
            <a:ext cx="1990723" cy="771526"/>
          </a:xfrm>
          <a:custGeom>
            <a:avLst/>
            <a:gdLst>
              <a:gd name="connsiteX0" fmla="*/ 0 w 419100"/>
              <a:gd name="connsiteY0" fmla="*/ 520700 h 520700"/>
              <a:gd name="connsiteX1" fmla="*/ 419100 w 419100"/>
              <a:gd name="connsiteY1" fmla="*/ 381000 h 520700"/>
              <a:gd name="connsiteX2" fmla="*/ 419100 w 419100"/>
              <a:gd name="connsiteY2" fmla="*/ 0 h 520700"/>
              <a:gd name="connsiteX0" fmla="*/ 0 w 465914"/>
              <a:gd name="connsiteY0" fmla="*/ 753155 h 753155"/>
              <a:gd name="connsiteX1" fmla="*/ 465914 w 465914"/>
              <a:gd name="connsiteY1" fmla="*/ 381000 h 753155"/>
              <a:gd name="connsiteX2" fmla="*/ 465914 w 465914"/>
              <a:gd name="connsiteY2" fmla="*/ 0 h 75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914" h="753155">
                <a:moveTo>
                  <a:pt x="0" y="753155"/>
                </a:moveTo>
                <a:lnTo>
                  <a:pt x="465914" y="381000"/>
                </a:lnTo>
                <a:lnTo>
                  <a:pt x="465914" y="0"/>
                </a:lnTo>
              </a:path>
            </a:pathLst>
          </a:custGeom>
          <a:ln w="476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312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700" y="381002"/>
            <a:ext cx="609600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5000" dirty="0" smtClean="0">
                <a:latin typeface="Arial Black" pitchFamily="34" charset="0"/>
              </a:rPr>
              <a:t>KEY</a:t>
            </a:r>
            <a:br>
              <a:rPr lang="en-US" sz="5000" dirty="0" smtClean="0">
                <a:latin typeface="Arial Black" pitchFamily="34" charset="0"/>
              </a:rPr>
            </a:br>
            <a:r>
              <a:rPr lang="en-US" sz="5000" dirty="0" smtClean="0">
                <a:latin typeface="Arial Black" pitchFamily="34" charset="0"/>
              </a:rPr>
              <a:t>BISCAYNE,</a:t>
            </a:r>
          </a:p>
          <a:p>
            <a:pPr>
              <a:lnSpc>
                <a:spcPts val="8800"/>
              </a:lnSpc>
            </a:pPr>
            <a:r>
              <a:rPr lang="en-US" sz="5000" dirty="0" smtClean="0">
                <a:latin typeface="Arial Black" pitchFamily="34" charset="0"/>
              </a:rPr>
              <a:t>AN</a:t>
            </a:r>
            <a:br>
              <a:rPr lang="en-US" sz="5000" dirty="0" smtClean="0">
                <a:latin typeface="Arial Black" pitchFamily="34" charset="0"/>
              </a:rPr>
            </a:br>
            <a:r>
              <a:rPr lang="en-US" sz="5000" dirty="0" smtClean="0">
                <a:latin typeface="Arial Black" pitchFamily="34" charset="0"/>
              </a:rPr>
              <a:t>OLIGARCHY?</a:t>
            </a:r>
            <a:endParaRPr lang="en-US" sz="5000" dirty="0">
              <a:latin typeface="Arial Black" pitchFamily="34" charset="0"/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 l="24801" t="24365" r="45438" b="65832"/>
          <a:stretch>
            <a:fillRect/>
          </a:stretch>
        </p:blipFill>
        <p:spPr bwMode="auto">
          <a:xfrm>
            <a:off x="2438400" y="533402"/>
            <a:ext cx="2209800" cy="444500"/>
          </a:xfrm>
          <a:prstGeom prst="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600" y="992528"/>
            <a:ext cx="6324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dirty="0" smtClean="0">
                <a:latin typeface="Arial Black" pitchFamily="34" charset="0"/>
              </a:rPr>
              <a:t>REPUTATIONS ARE EARNED, NOT BOUGHT!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73152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2" y="431801"/>
            <a:ext cx="646430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5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ACADEMIC SEATS SHOULD BE EARNED,</a:t>
            </a:r>
            <a:br>
              <a:rPr lang="en-US" sz="5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</a:br>
            <a:r>
              <a:rPr lang="en-US" sz="5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 BOUGHT!</a:t>
            </a:r>
            <a:endParaRPr lang="en-US" sz="50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73152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627" y="260135"/>
            <a:ext cx="6939025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8086">
              <a:lnSpc>
                <a:spcPts val="6500"/>
              </a:lnSpc>
            </a:pPr>
            <a:r>
              <a:rPr lang="en-US" sz="4500" dirty="0" smtClean="0">
                <a:solidFill>
                  <a:srgbClr val="FF0000"/>
                </a:solidFill>
                <a:latin typeface="Arial Black" pitchFamily="34" charset="0"/>
              </a:rPr>
              <a:t>NO QUEREMOS AMIGOS CON </a:t>
            </a:r>
            <a:r>
              <a:rPr lang="en-US" sz="4500" u="sng" dirty="0" smtClean="0">
                <a:solidFill>
                  <a:srgbClr val="0066CC"/>
                </a:solidFill>
                <a:latin typeface="Arial Black" pitchFamily="34" charset="0"/>
              </a:rPr>
              <a:t>BOTES</a:t>
            </a:r>
            <a:r>
              <a:rPr lang="en-US" sz="4500" dirty="0" smtClean="0">
                <a:solidFill>
                  <a:srgbClr val="FF0000"/>
                </a:solidFill>
                <a:latin typeface="Arial Black" pitchFamily="34" charset="0"/>
              </a:rPr>
              <a:t>, QUEREMOS AMIGOS CON</a:t>
            </a:r>
            <a:br>
              <a:rPr lang="en-US" sz="45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4500" u="sng" dirty="0" smtClean="0">
                <a:solidFill>
                  <a:srgbClr val="0066CC"/>
                </a:solidFill>
                <a:latin typeface="Arial Black" pitchFamily="34" charset="0"/>
              </a:rPr>
              <a:t>INTELIGENCIA</a:t>
            </a:r>
            <a:r>
              <a:rPr lang="en-US" sz="4500" dirty="0" smtClean="0">
                <a:solidFill>
                  <a:srgbClr val="0066CC"/>
                </a:solidFill>
                <a:latin typeface="Arial Black" pitchFamily="34" charset="0"/>
              </a:rPr>
              <a:t>.</a:t>
            </a:r>
          </a:p>
        </p:txBody>
      </p:sp>
      <p:pic>
        <p:nvPicPr>
          <p:cNvPr id="11266" name="Picture 2" descr="http://www.best-of-web.com/_images_300/Pleasure_Boat_100320-173148-311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8731" y="113387"/>
            <a:ext cx="1816463" cy="1283107"/>
          </a:xfrm>
          <a:prstGeom prst="rect">
            <a:avLst/>
          </a:prstGeom>
          <a:noFill/>
        </p:spPr>
      </p:pic>
      <p:pic>
        <p:nvPicPr>
          <p:cNvPr id="14338" name="Picture 2" descr="http://www.foundcom.org/images/Gradu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5732" y="3168167"/>
            <a:ext cx="1686477" cy="2314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7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T.Y. Lin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RTavares</dc:creator>
  <cp:lastModifiedBy>j</cp:lastModifiedBy>
  <cp:revision>8</cp:revision>
  <dcterms:created xsi:type="dcterms:W3CDTF">2012-06-13T12:39:11Z</dcterms:created>
  <dcterms:modified xsi:type="dcterms:W3CDTF">2012-06-16T02:09:02Z</dcterms:modified>
</cp:coreProperties>
</file>