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88" y="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A40D-C99D-4BCA-9FE6-8BE3908DB66E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A8D7-6CB2-4D76-8240-43A4FCA1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oogle Drive\R\Projects\AC_runtime_project\R plots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50482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3810000"/>
            <a:ext cx="685800" cy="304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35306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Extreme values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2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Shurtz</dc:creator>
  <cp:lastModifiedBy>Blake Shurtz</cp:lastModifiedBy>
  <cp:revision>1</cp:revision>
  <dcterms:created xsi:type="dcterms:W3CDTF">2020-05-30T05:40:10Z</dcterms:created>
  <dcterms:modified xsi:type="dcterms:W3CDTF">2020-05-30T05:41:48Z</dcterms:modified>
</cp:coreProperties>
</file>