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7242-9B6B-4B4E-91C0-A72C81D12DD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84C4-5677-403C-87CD-3DCC3FDA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7" r="24585"/>
          <a:stretch/>
        </p:blipFill>
        <p:spPr bwMode="auto">
          <a:xfrm>
            <a:off x="381000" y="381000"/>
            <a:ext cx="4876800" cy="604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2600" y="609600"/>
            <a:ext cx="31242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Houses do hold heat. </a:t>
            </a:r>
          </a:p>
          <a:p>
            <a:pPr marL="0" indent="0">
              <a:buNone/>
            </a:pPr>
            <a:r>
              <a:rPr lang="en-US" sz="2400" dirty="0" smtClean="0"/>
              <a:t>On extremely hot days, the A/C would supply much more cooling than expected given the outdoor temperature, although rarely more cooling than the cooling load of the building.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1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9"/>
          <a:stretch/>
        </p:blipFill>
        <p:spPr bwMode="auto">
          <a:xfrm>
            <a:off x="31173" y="152400"/>
            <a:ext cx="8942723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172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Hottest day of the year, note the cycling with the zoning system. Downstairs called for 73 and upstairs for 75.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90121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79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</a:t>
            </a:r>
            <a:r>
              <a:rPr lang="en-US" dirty="0" err="1" smtClean="0"/>
              <a:t>obs</a:t>
            </a:r>
            <a:r>
              <a:rPr lang="en-US" dirty="0" smtClean="0"/>
              <a:t> above 100% at 98. Our largest demand was 34 </a:t>
            </a:r>
            <a:r>
              <a:rPr lang="en-US" dirty="0" err="1" smtClean="0"/>
              <a:t>kBTU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largest was 30 </a:t>
            </a:r>
            <a:r>
              <a:rPr lang="en-US" dirty="0" err="1" smtClean="0"/>
              <a:t>kBTU</a:t>
            </a:r>
            <a:r>
              <a:rPr lang="en-US" dirty="0" smtClean="0"/>
              <a:t>, so we could’ve achieved the same results above with a 3 ton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blakeobeans@gmail.com</dc:creator>
  <cp:lastModifiedBy>blakeobeans@gmail.com</cp:lastModifiedBy>
  <cp:revision>4</cp:revision>
  <dcterms:created xsi:type="dcterms:W3CDTF">2017-08-25T22:48:29Z</dcterms:created>
  <dcterms:modified xsi:type="dcterms:W3CDTF">2017-08-25T23:16:13Z</dcterms:modified>
</cp:coreProperties>
</file>