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5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4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5C13-C45E-4978-8CEB-0D3943E393D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6249-87C6-411A-A093-71669881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9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3400"/>
            <a:ext cx="4572000" cy="609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457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42655"/>
            <a:ext cx="4343400" cy="325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4343400" cy="325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858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Blower Door- in: 1683, out: 1485 an 11% reduction.</a:t>
            </a:r>
          </a:p>
          <a:p>
            <a:r>
              <a:rPr lang="en-US" dirty="0" smtClean="0"/>
              <a:t>Duct Leakage (outside): in: 183, out: 112 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5334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Looking at run-times, we estimate that the home has a heating load that is around 15-20 </a:t>
            </a:r>
            <a:r>
              <a:rPr lang="en-US" dirty="0" err="1"/>
              <a:t>kBTUh</a:t>
            </a:r>
            <a:r>
              <a:rPr lang="en-US" dirty="0"/>
              <a:t>. So let’s keep the furnace capacities small, please.</a:t>
            </a:r>
          </a:p>
        </p:txBody>
      </p:sp>
    </p:spTree>
    <p:extLst>
      <p:ext uri="{BB962C8B-B14F-4D97-AF65-F5344CB8AC3E}">
        <p14:creationId xmlns:p14="http://schemas.microsoft.com/office/powerpoint/2010/main" val="32055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308148" cy="62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1677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26% reduction in daily heating load.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06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run-times, we estimate that the home has a heating load that is around 15-20 </a:t>
            </a:r>
            <a:r>
              <a:rPr lang="en-US" dirty="0" err="1" smtClean="0"/>
              <a:t>kBTUh</a:t>
            </a:r>
            <a:r>
              <a:rPr lang="en-US" dirty="0" smtClean="0"/>
              <a:t>. So let’s keep the furnace capacities small, please.</a:t>
            </a:r>
          </a:p>
          <a:p>
            <a:endParaRPr lang="en-US" dirty="0"/>
          </a:p>
          <a:p>
            <a:r>
              <a:rPr lang="en-US" dirty="0" smtClean="0"/>
              <a:t>(15% of INCOMs in December had furnaces that could have had a lower capacity while maintaining blower (</a:t>
            </a:r>
            <a:r>
              <a:rPr lang="en-US" dirty="0" err="1" smtClean="0"/>
              <a:t>ie</a:t>
            </a:r>
            <a:r>
              <a:rPr lang="en-US" dirty="0" smtClean="0"/>
              <a:t>. AC size)).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9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117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blakeobeans@gmail.com</dc:creator>
  <cp:lastModifiedBy>Blake Shurtz</cp:lastModifiedBy>
  <cp:revision>6</cp:revision>
  <dcterms:created xsi:type="dcterms:W3CDTF">2018-01-29T22:47:00Z</dcterms:created>
  <dcterms:modified xsi:type="dcterms:W3CDTF">2018-04-06T20:12:01Z</dcterms:modified>
</cp:coreProperties>
</file>