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5"/>
  </p:notesMasterIdLst>
  <p:handoutMasterIdLst>
    <p:handoutMasterId r:id="rId16"/>
  </p:handoutMasterIdLst>
  <p:sldIdLst>
    <p:sldId id="265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4650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416" y="184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Санкт-Петербург</a:t>
            </a:r>
            <a:r>
              <a:rPr lang="en-US" dirty="0"/>
              <a:t>, 20</a:t>
            </a:r>
            <a:r>
              <a:rPr lang="ru-RU" dirty="0"/>
              <a:t>20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Отчет по выполненной работе</a:t>
            </a:r>
            <a:br>
              <a:rPr lang="en-US" dirty="0"/>
            </a:br>
            <a:r>
              <a:rPr lang="ru-RU" dirty="0"/>
              <a:t> на </a:t>
            </a:r>
            <a:r>
              <a:rPr lang="en-US" dirty="0" err="1"/>
              <a:t>stepik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Гололобов В.В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4336B57-881F-0149-B5C0-EFEBCD80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8</a:t>
            </a:r>
            <a:r>
              <a:rPr lang="en-US" dirty="0"/>
              <a:t> (</a:t>
            </a:r>
            <a:r>
              <a:rPr lang="ru-RU" dirty="0"/>
              <a:t>продолжение)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DA6BE-6A30-804B-A0D0-40A2A92614AA}"/>
              </a:ext>
            </a:extLst>
          </p:cNvPr>
          <p:cNvSpPr txBox="1"/>
          <p:nvPr/>
        </p:nvSpPr>
        <p:spPr>
          <a:xfrm>
            <a:off x="457199" y="2063820"/>
            <a:ext cx="8367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Дальше в цикле был произведен сдвиг каналов относительно зеленого, переброс выпирающей части в противоположную сторону с помощью </a:t>
            </a:r>
            <a:r>
              <a:rPr lang="en-US" dirty="0" err="1"/>
              <a:t>numpy.roll</a:t>
            </a:r>
            <a:r>
              <a:rPr lang="en-US" dirty="0"/>
              <a:t>, </a:t>
            </a:r>
            <a:r>
              <a:rPr lang="ru-RU" dirty="0"/>
              <a:t>после чего в список </a:t>
            </a:r>
            <a:r>
              <a:rPr lang="ru-RU" dirty="0" err="1"/>
              <a:t>кореляции</a:t>
            </a:r>
            <a:r>
              <a:rPr lang="ru-RU" dirty="0"/>
              <a:t> добавляется значение для текущего сдвига. После чего было найдено максимальное значение корреляции и соответствующий сдвиг для него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C06A3A-688D-F34E-BE14-3F12D7DD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68" y="3541148"/>
            <a:ext cx="4408303" cy="28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3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4336B57-881F-0149-B5C0-EFEBCD80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8</a:t>
            </a:r>
            <a:r>
              <a:rPr lang="en-US" dirty="0"/>
              <a:t> (</a:t>
            </a:r>
            <a:r>
              <a:rPr lang="ru-RU" dirty="0"/>
              <a:t>продолжение)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DA6BE-6A30-804B-A0D0-40A2A92614AA}"/>
              </a:ext>
            </a:extLst>
          </p:cNvPr>
          <p:cNvSpPr txBox="1"/>
          <p:nvPr/>
        </p:nvSpPr>
        <p:spPr>
          <a:xfrm>
            <a:off x="457199" y="2063820"/>
            <a:ext cx="836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Красный и синий канал были сдвинуты на найденные значения, после чего были найдены координаты точки на красном и синем канале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562234-0903-1340-872C-1B960BF1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31" y="2891131"/>
            <a:ext cx="5714557" cy="24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2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>
                <a:solidFill>
                  <a:schemeClr val="bg1"/>
                </a:solidFill>
              </a:rPr>
              <a:t>Санкт-Петербург</a:t>
            </a:r>
            <a:r>
              <a:rPr lang="en-US" sz="1200" dirty="0">
                <a:solidFill>
                  <a:schemeClr val="bg1"/>
                </a:solidFill>
              </a:rPr>
              <a:t>, 20</a:t>
            </a:r>
            <a:r>
              <a:rPr lang="ru-RU" sz="1200" dirty="0">
                <a:solidFill>
                  <a:schemeClr val="bg1"/>
                </a:solidFill>
              </a:rPr>
              <a:t>20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4336B57-881F-0149-B5C0-EFEBCD80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E3C332-737E-DB43-94B0-CA5A6144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69242"/>
            <a:ext cx="7950200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DA6BE-6A30-804B-A0D0-40A2A92614AA}"/>
              </a:ext>
            </a:extLst>
          </p:cNvPr>
          <p:cNvSpPr txBox="1"/>
          <p:nvPr/>
        </p:nvSpPr>
        <p:spPr>
          <a:xfrm>
            <a:off x="457200" y="2063820"/>
            <a:ext cx="8641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первом задании требовалось вывести количество столбцом на стандартный вывод.</a:t>
            </a:r>
          </a:p>
          <a:p>
            <a:r>
              <a:rPr lang="ru-RU" dirty="0"/>
              <a:t>Для этого сначала были импортированы модули, а потом с помощью функции </a:t>
            </a:r>
            <a:r>
              <a:rPr lang="en-US" dirty="0" err="1"/>
              <a:t>imread</a:t>
            </a:r>
            <a:endParaRPr lang="ru-RU" dirty="0"/>
          </a:p>
          <a:p>
            <a:r>
              <a:rPr lang="ru-RU" dirty="0"/>
              <a:t>была считана картинка. После этого с помощью атрибута</a:t>
            </a:r>
            <a:r>
              <a:rPr lang="en-US" dirty="0"/>
              <a:t> shape </a:t>
            </a:r>
            <a:r>
              <a:rPr lang="ru-RU" dirty="0"/>
              <a:t>и получения первого </a:t>
            </a:r>
          </a:p>
          <a:p>
            <a:r>
              <a:rPr lang="ru-RU" dirty="0"/>
              <a:t>элемента было получено количество столбцов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4336B57-881F-0149-B5C0-EFEBCD80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DA6BE-6A30-804B-A0D0-40A2A92614AA}"/>
              </a:ext>
            </a:extLst>
          </p:cNvPr>
          <p:cNvSpPr txBox="1"/>
          <p:nvPr/>
        </p:nvSpPr>
        <p:spPr>
          <a:xfrm>
            <a:off x="457199" y="2063820"/>
            <a:ext cx="8367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 втором задании требовалось поменять цвет центрального пикселя на зеленый. </a:t>
            </a:r>
          </a:p>
          <a:p>
            <a:r>
              <a:rPr lang="ru-RU" dirty="0"/>
              <a:t>Для этого с помощью функции </a:t>
            </a:r>
            <a:r>
              <a:rPr lang="en-US" dirty="0" err="1"/>
              <a:t>imread</a:t>
            </a:r>
            <a:r>
              <a:rPr lang="en-US" dirty="0"/>
              <a:t> </a:t>
            </a:r>
            <a:r>
              <a:rPr lang="ru-RU" dirty="0"/>
              <a:t>была считана картинка, после чего были </a:t>
            </a:r>
          </a:p>
          <a:p>
            <a:r>
              <a:rPr lang="ru-RU" dirty="0"/>
              <a:t>вычислены координаты центра с помощью получения количества столбцов и колонок</a:t>
            </a:r>
          </a:p>
          <a:p>
            <a:r>
              <a:rPr lang="ru-RU" dirty="0"/>
              <a:t>и целочисленным делением их количества на 2. После чего цвет нужного пикселя был</a:t>
            </a:r>
          </a:p>
          <a:p>
            <a:r>
              <a:rPr lang="ru-RU" dirty="0"/>
              <a:t>заменен на зеленый (102, 204, 102). Изображение было сохранено с помощью функции </a:t>
            </a:r>
            <a:r>
              <a:rPr lang="en-US" dirty="0" err="1"/>
              <a:t>imsave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10DA9B-8D7C-DE45-8647-CCD6F7F93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4494346"/>
            <a:ext cx="8229600" cy="157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8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4336B57-881F-0149-B5C0-EFEBCD80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DA6BE-6A30-804B-A0D0-40A2A92614AA}"/>
              </a:ext>
            </a:extLst>
          </p:cNvPr>
          <p:cNvSpPr txBox="1"/>
          <p:nvPr/>
        </p:nvSpPr>
        <p:spPr>
          <a:xfrm>
            <a:off x="457199" y="2063820"/>
            <a:ext cx="8367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третьем задании требовалось изменить цвет прямоугольника размером 7 строк, 15 столбцов на розовый. Для этого изображение было считано с помощью функции </a:t>
            </a:r>
            <a:r>
              <a:rPr lang="en-US" dirty="0" err="1"/>
              <a:t>imread</a:t>
            </a:r>
            <a:r>
              <a:rPr lang="en-US" dirty="0"/>
              <a:t>, </a:t>
            </a:r>
            <a:r>
              <a:rPr lang="ru-RU" dirty="0"/>
              <a:t>после чего были получены координаты центра картинки, затем с помощью срезов цвета пикселей данного прямоугольника были  заменены на розовый. После чего с помощью функции </a:t>
            </a:r>
            <a:r>
              <a:rPr lang="en-US" dirty="0" err="1"/>
              <a:t>imsave</a:t>
            </a:r>
            <a:r>
              <a:rPr lang="en-US" dirty="0"/>
              <a:t> </a:t>
            </a:r>
            <a:r>
              <a:rPr lang="ru-RU" dirty="0"/>
              <a:t>картинка была сохранена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F830C3-A8C4-C748-AAA8-53BCC500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4199091"/>
            <a:ext cx="86487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9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4336B57-881F-0149-B5C0-EFEBCD80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DA6BE-6A30-804B-A0D0-40A2A92614AA}"/>
              </a:ext>
            </a:extLst>
          </p:cNvPr>
          <p:cNvSpPr txBox="1"/>
          <p:nvPr/>
        </p:nvSpPr>
        <p:spPr>
          <a:xfrm>
            <a:off x="457199" y="2063820"/>
            <a:ext cx="8367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четвертом задании требовалось узнать размеры рамки. Для этого сначала картинка была считана с помощью </a:t>
            </a:r>
            <a:r>
              <a:rPr lang="en-US" dirty="0" err="1"/>
              <a:t>imread</a:t>
            </a:r>
            <a:r>
              <a:rPr lang="en-US" dirty="0"/>
              <a:t>, </a:t>
            </a:r>
            <a:r>
              <a:rPr lang="ru-RU" dirty="0"/>
              <a:t>потом были инициализированы переменные состояния для отступов со всех сторон. После этого был осуществлен проход циклом по столбцам и строкам. После того, как найдем пиксель с цветом не рамки, статус становился нулем и осуществлялся выход из цикла.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4D52D5-6C95-CA41-9202-8BB58332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8" y="3654646"/>
            <a:ext cx="4908541" cy="28766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E37233-430F-B141-AFEC-FBF7786B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79" y="3632386"/>
            <a:ext cx="3116521" cy="308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8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4336B57-881F-0149-B5C0-EFEBCD80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DA6BE-6A30-804B-A0D0-40A2A92614AA}"/>
              </a:ext>
            </a:extLst>
          </p:cNvPr>
          <p:cNvSpPr txBox="1"/>
          <p:nvPr/>
        </p:nvSpPr>
        <p:spPr>
          <a:xfrm>
            <a:off x="457199" y="2063820"/>
            <a:ext cx="8367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пятом задании требовалось вычислить негатив изображения. Для этого сначала была считана картинка с помощь </a:t>
            </a:r>
            <a:r>
              <a:rPr lang="en-US" dirty="0" err="1"/>
              <a:t>imread</a:t>
            </a:r>
            <a:r>
              <a:rPr lang="en-US" dirty="0"/>
              <a:t>. </a:t>
            </a:r>
            <a:r>
              <a:rPr lang="ru-RU" dirty="0"/>
              <a:t>После чего цвета картинки были переведены в интервал от 0 до 1, затем был получен негатив. Для этого была применена функция </a:t>
            </a:r>
            <a:r>
              <a:rPr lang="en-US" dirty="0"/>
              <a:t>clip </a:t>
            </a:r>
            <a:r>
              <a:rPr lang="ru-RU" dirty="0"/>
              <a:t>и из максимального значения цвета, были вычтены все цвета, таким образом и получился негатив</a:t>
            </a:r>
          </a:p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B50125-DE78-174A-BC20-A7897E2E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0" y="3840221"/>
            <a:ext cx="7722339" cy="12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3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4336B57-881F-0149-B5C0-EFEBCD80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DA6BE-6A30-804B-A0D0-40A2A92614AA}"/>
              </a:ext>
            </a:extLst>
          </p:cNvPr>
          <p:cNvSpPr txBox="1"/>
          <p:nvPr/>
        </p:nvSpPr>
        <p:spPr>
          <a:xfrm>
            <a:off x="457199" y="2063820"/>
            <a:ext cx="8367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шестом задании требовалось поменять каналы местами, чтобы они шли в последовательности </a:t>
            </a:r>
            <a:r>
              <a:rPr lang="en-US" dirty="0"/>
              <a:t>BRG. </a:t>
            </a:r>
            <a:r>
              <a:rPr lang="ru-RU" dirty="0"/>
              <a:t>Для этого сначала была считана картина, после чего она была переведена в числа в диапазоне от 0 до 1. Дальше были получены значения каналов с помощью использования срезов. Дальше с помощью</a:t>
            </a:r>
            <a:r>
              <a:rPr lang="en-US" dirty="0"/>
              <a:t> </a:t>
            </a:r>
            <a:r>
              <a:rPr lang="ru-RU" dirty="0"/>
              <a:t>функции </a:t>
            </a:r>
            <a:r>
              <a:rPr lang="en-US" dirty="0" err="1"/>
              <a:t>dstack</a:t>
            </a:r>
            <a:r>
              <a:rPr lang="en-US" dirty="0"/>
              <a:t> </a:t>
            </a:r>
            <a:r>
              <a:rPr lang="ru-RU" dirty="0"/>
              <a:t>были каналы были переставлены метами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A62C07-C790-DA46-A698-827DA3D6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51" y="3936045"/>
            <a:ext cx="7812717" cy="201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7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4336B57-881F-0149-B5C0-EFEBCD80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DA6BE-6A30-804B-A0D0-40A2A92614AA}"/>
              </a:ext>
            </a:extLst>
          </p:cNvPr>
          <p:cNvSpPr txBox="1"/>
          <p:nvPr/>
        </p:nvSpPr>
        <p:spPr>
          <a:xfrm>
            <a:off x="457199" y="2063820"/>
            <a:ext cx="8367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седьмом задании требовалось подсчитать яркость изображения. Для этого картинка была считана, переведена в интервал от 0 до 1, были получены значения каналов. После чего была подсчитана яркость с помощью специальной формулы. После чего изображение было переведено в целые числа и сохранено</a:t>
            </a:r>
          </a:p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D14BA-419A-F545-929B-F3F2894B6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49" y="4052925"/>
            <a:ext cx="7740501" cy="19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1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4336B57-881F-0149-B5C0-EFEBCD80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DA6BE-6A30-804B-A0D0-40A2A92614AA}"/>
              </a:ext>
            </a:extLst>
          </p:cNvPr>
          <p:cNvSpPr txBox="1"/>
          <p:nvPr/>
        </p:nvSpPr>
        <p:spPr>
          <a:xfrm>
            <a:off x="457199" y="2063820"/>
            <a:ext cx="8367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восьмом задании требовалось сопоставить изображения и вернуть координаты точек на красном и синем каналах. Сначала картинка была переведена в интервал от 0 до 1. После чего были получены изображения каналов с помощью деления фото на 3 равных части. После чего края каналов были подрезаны на 10</a:t>
            </a:r>
            <a:r>
              <a:rPr lang="en-US" dirty="0"/>
              <a:t>%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8DD497-A12F-3B43-8EE8-BC0B8F8B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045" y="3429000"/>
            <a:ext cx="4847910" cy="25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8619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4597</TotalTime>
  <Words>551</Words>
  <Application>Microsoft Macintosh PowerPoint</Application>
  <PresentationFormat>Экран (4:3)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Cover</vt:lpstr>
      <vt:lpstr>1_Cover</vt:lpstr>
      <vt:lpstr>Отчет по выполненной работе  на stepik</vt:lpstr>
      <vt:lpstr>Задание 1</vt:lpstr>
      <vt:lpstr>Задание 2</vt:lpstr>
      <vt:lpstr>Задание 3</vt:lpstr>
      <vt:lpstr>Задание 4</vt:lpstr>
      <vt:lpstr>Задание 5</vt:lpstr>
      <vt:lpstr>Задание 6</vt:lpstr>
      <vt:lpstr>Задание 7</vt:lpstr>
      <vt:lpstr>Задание 8</vt:lpstr>
      <vt:lpstr>Задание 8 (продолжение)</vt:lpstr>
      <vt:lpstr>Задание 8 (продолжение)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Гололобов Владимир Владимирович</cp:lastModifiedBy>
  <cp:revision>40</cp:revision>
  <dcterms:created xsi:type="dcterms:W3CDTF">2014-06-27T12:30:22Z</dcterms:created>
  <dcterms:modified xsi:type="dcterms:W3CDTF">2020-03-05T19:50:19Z</dcterms:modified>
</cp:coreProperties>
</file>