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>
        <p:scale>
          <a:sx n="66" d="100"/>
          <a:sy n="66" d="100"/>
        </p:scale>
        <p:origin x="135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0C8FB-5AC3-47C8-95A1-67FBB03A6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57037-4543-4F43-B935-0CAFF995F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B1677-809A-44AF-8A4A-A54AE2CC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4A52-B4F9-464B-BE99-A46895F58CDB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4A2EA-8F71-4F80-A293-5E8D94C4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88DF0-4942-45FB-8328-8BFBFD9A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42EE-B653-4524-B264-DC3D46698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E4DB-5701-49A7-AB3F-5455C8DA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38A34-9720-47A9-868C-87DEE8865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53751-254D-403B-8403-1073A67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4A52-B4F9-464B-BE99-A46895F58CDB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30E73-63BD-4019-8940-0D43E428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BA1C-6961-4A52-BC99-E01F5D3F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42EE-B653-4524-B264-DC3D46698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9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254278-5A7D-4152-9627-D8A496D4A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926FE-914F-4C0E-8123-1263F157E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8A1B4-7EC4-4C57-B15D-F0B2B620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4A52-B4F9-464B-BE99-A46895F58CDB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8BD28-7697-4682-9614-597B0A77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6F0D9-E7F4-4838-A3B3-BADD3D19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42EE-B653-4524-B264-DC3D46698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5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5116-C707-4C17-B10A-E5173030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E7F6F-0317-4924-ACFC-39283AE4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9A04C-58F2-41D6-A464-5DCCBADF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4A52-B4F9-464B-BE99-A46895F58CDB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EE12D-8A9D-4FFC-A73A-32DBFEA2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1FABE-5003-4B8A-9C3F-72165273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42EE-B653-4524-B264-DC3D46698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9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74D39-B7E5-42B5-967B-AF182A38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3B778-B281-4431-8640-81D964E0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E2988-F8FB-4168-A4BB-A6BCC884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4A52-B4F9-464B-BE99-A46895F58CDB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9F25D-0E78-4159-8F25-41867C00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19E59-CCBA-4D1A-9EB8-39041E75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42EE-B653-4524-B264-DC3D46698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0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62ED7-770E-47DF-9437-3BE5577C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2652B-D7B0-4F0B-8945-165F352AE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A1E0F2-C633-41F5-A1FA-BEFAB31C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4C333-D98A-4F75-BC1E-DAFBD4E1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4A52-B4F9-464B-BE99-A46895F58CDB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70B35-29B3-4EC4-A960-01BA6CA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F0A05-3ED9-4D75-A198-5A3CE0FA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42EE-B653-4524-B264-DC3D46698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5BC2A-5227-44A2-80FB-B165E739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6B584-9618-4213-BEAC-47A4BDA8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E2003-4DA6-422D-96C6-21080555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39721A-2CFC-414A-9369-F212D564F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7845CF-0FB5-4C2C-8907-E6AA440C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86ACEA-D8DF-4746-87F0-915A7073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4A52-B4F9-464B-BE99-A46895F58CDB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730E31-57CC-41C1-AED3-C4D3CF47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48FEF4-DB2F-4E59-AFDA-EEE44685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42EE-B653-4524-B264-DC3D46698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7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E42C7-8B19-4269-AD4C-C6BB52FF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E00B86-0566-4465-B7E9-FF69205A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4A52-B4F9-464B-BE99-A46895F58CDB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6F098-C419-4E7D-83EE-71AFE1D0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9EDE7D-E948-4B01-AB62-3DAA0EC0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42EE-B653-4524-B264-DC3D46698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8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E73B9-2943-42ED-A7BD-C29B7C73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4A52-B4F9-464B-BE99-A46895F58CDB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A8D26-0B30-491B-8A7C-A9A0A946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FC37F-185B-48E2-BEDA-EC299907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42EE-B653-4524-B264-DC3D46698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9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FA88B-F313-4C63-AEE1-0D6DB1FA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41272-9786-4CBD-B741-80E3F868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0C0BD-1EEF-47BD-B17E-CE0004C1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2E28B-795B-4C85-A112-D06B0D88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4A52-B4F9-464B-BE99-A46895F58CDB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4887A-DE92-48B4-B214-2A1A0537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57326-6BE5-4AB3-A66A-7A204DE8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42EE-B653-4524-B264-DC3D46698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2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D240D-208D-4336-89BD-0C0E18B2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89E173-41E8-432E-9501-96DE21DC4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84873-B1FF-4F61-8B28-593C1692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C5A72-180E-4E8A-82A9-55129892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4A52-B4F9-464B-BE99-A46895F58CDB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62F556-4B6B-4821-98E2-2648FB63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BFB27-3727-4B18-AE4D-362D1472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42EE-B653-4524-B264-DC3D46698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3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3C34B9-202E-4117-8B0E-288F17F9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51546-DDBE-47EA-8791-022E18832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D0799-2BD0-4F3B-8410-E71C6ED49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4A52-B4F9-464B-BE99-A46895F58CDB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1407D-7E53-45B0-9443-379EB62D7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B1BC7-AC94-4B07-A002-B5CA183E5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042EE-B653-4524-B264-DC3D46698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3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fr/ordinateur-pc-surveiller-%C3%A9cran-191723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fr/ordinateur-pc-surveiller-%C3%A9cran-191723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1FD3BF-BA3E-4C97-8C67-77318EB7059B}"/>
              </a:ext>
            </a:extLst>
          </p:cNvPr>
          <p:cNvSpPr/>
          <p:nvPr/>
        </p:nvSpPr>
        <p:spPr>
          <a:xfrm>
            <a:off x="848650" y="1116025"/>
            <a:ext cx="798537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정류기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(PFC)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683553-F30F-4B5C-95D3-52FE24F46EAF}"/>
              </a:ext>
            </a:extLst>
          </p:cNvPr>
          <p:cNvSpPr/>
          <p:nvPr/>
        </p:nvSpPr>
        <p:spPr>
          <a:xfrm>
            <a:off x="1852524" y="1116025"/>
            <a:ext cx="927823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DC-AC</a:t>
            </a:r>
            <a:br>
              <a:rPr lang="en-US" altLang="ko-KR" sz="1400" dirty="0">
                <a:solidFill>
                  <a:schemeClr val="tx1"/>
                </a:solidFill>
                <a:latin typeface="+mj-lt"/>
              </a:rPr>
            </a:b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인버터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7F0D51A-6B52-49A6-ADD7-EF5ED770DC57}"/>
              </a:ext>
            </a:extLst>
          </p:cNvPr>
          <p:cNvSpPr/>
          <p:nvPr/>
        </p:nvSpPr>
        <p:spPr>
          <a:xfrm>
            <a:off x="4309403" y="1594899"/>
            <a:ext cx="1188373" cy="26427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C1FF1358-63B3-4BFD-9805-B9467BDCA0C1}"/>
              </a:ext>
            </a:extLst>
          </p:cNvPr>
          <p:cNvSpPr/>
          <p:nvPr/>
        </p:nvSpPr>
        <p:spPr>
          <a:xfrm>
            <a:off x="4309403" y="1223324"/>
            <a:ext cx="1188373" cy="26427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079BABB-D637-40D0-AEBC-6D2152A3A89B}"/>
              </a:ext>
            </a:extLst>
          </p:cNvPr>
          <p:cNvSpPr/>
          <p:nvPr/>
        </p:nvSpPr>
        <p:spPr>
          <a:xfrm>
            <a:off x="3028783" y="1116025"/>
            <a:ext cx="927823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필터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/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절연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B1E291A-883D-43E9-AF5B-6508E641AA13}"/>
              </a:ext>
            </a:extLst>
          </p:cNvPr>
          <p:cNvSpPr/>
          <p:nvPr/>
        </p:nvSpPr>
        <p:spPr>
          <a:xfrm>
            <a:off x="5802114" y="1116025"/>
            <a:ext cx="927823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+mj-lt"/>
              </a:rPr>
              <a:t>정류기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E8073E-BF93-401D-BA52-73B89B7EE0E8}"/>
              </a:ext>
            </a:extLst>
          </p:cNvPr>
          <p:cNvSpPr/>
          <p:nvPr/>
        </p:nvSpPr>
        <p:spPr>
          <a:xfrm>
            <a:off x="6928923" y="1116025"/>
            <a:ext cx="927823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DC-DC</a:t>
            </a:r>
            <a:br>
              <a:rPr lang="en-US" altLang="ko-KR" sz="1400" dirty="0">
                <a:solidFill>
                  <a:schemeClr val="tx1"/>
                </a:solidFill>
                <a:latin typeface="+mj-lt"/>
              </a:rPr>
            </a:b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컨버터</a:t>
            </a:r>
          </a:p>
        </p:txBody>
      </p:sp>
      <p:pic>
        <p:nvPicPr>
          <p:cNvPr id="1034" name="Picture 10" descr="battery png에 대한 이미지 검색결과">
            <a:extLst>
              <a:ext uri="{FF2B5EF4-FFF2-40B4-BE49-F238E27FC236}">
                <a16:creationId xmlns:a16="http://schemas.microsoft.com/office/drawing/2014/main" id="{7605C522-3259-4F54-9420-ABBD96743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746" y="947473"/>
            <a:ext cx="1127597" cy="108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45F1EB-4F1B-4C68-B632-5D5603CDBFE9}"/>
              </a:ext>
            </a:extLst>
          </p:cNvPr>
          <p:cNvSpPr txBox="1"/>
          <p:nvPr/>
        </p:nvSpPr>
        <p:spPr>
          <a:xfrm>
            <a:off x="4470473" y="20277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급전모듈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B3871B-361A-4FB6-886C-D6895293E1B4}"/>
              </a:ext>
            </a:extLst>
          </p:cNvPr>
          <p:cNvSpPr txBox="1"/>
          <p:nvPr/>
        </p:nvSpPr>
        <p:spPr>
          <a:xfrm>
            <a:off x="4452312" y="7547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집전모듈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871A798-AEA6-4061-A452-BA1CE414FF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647187" y="1487601"/>
            <a:ext cx="205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3A96D20-1483-4764-A185-0DA19794555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780347" y="1487601"/>
            <a:ext cx="2484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5F50F02-96A0-4455-AD89-0E762D51E1F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956605" y="1727038"/>
            <a:ext cx="352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71A458-BF7B-4E8D-A5A5-9FE33CDC6CC0}"/>
              </a:ext>
            </a:extLst>
          </p:cNvPr>
          <p:cNvCxnSpPr>
            <a:cxnSpLocks/>
          </p:cNvCxnSpPr>
          <p:nvPr/>
        </p:nvCxnSpPr>
        <p:spPr>
          <a:xfrm>
            <a:off x="5497777" y="1360816"/>
            <a:ext cx="304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0DC1DC8-7092-4456-AF94-F4AC58AE9CF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729937" y="1487601"/>
            <a:ext cx="1989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8DC5478-B588-4F0A-835C-3630220F0745}"/>
              </a:ext>
            </a:extLst>
          </p:cNvPr>
          <p:cNvCxnSpPr>
            <a:cxnSpLocks/>
          </p:cNvCxnSpPr>
          <p:nvPr/>
        </p:nvCxnSpPr>
        <p:spPr>
          <a:xfrm>
            <a:off x="7856746" y="1537539"/>
            <a:ext cx="3470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2DC86EA-8A69-4AE2-AE0B-D73B858D0E04}"/>
              </a:ext>
            </a:extLst>
          </p:cNvPr>
          <p:cNvSpPr/>
          <p:nvPr/>
        </p:nvSpPr>
        <p:spPr>
          <a:xfrm>
            <a:off x="848650" y="2881087"/>
            <a:ext cx="3177084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21897FB-3A55-425F-84C0-5569EDDF23F3}"/>
              </a:ext>
            </a:extLst>
          </p:cNvPr>
          <p:cNvSpPr/>
          <p:nvPr/>
        </p:nvSpPr>
        <p:spPr>
          <a:xfrm>
            <a:off x="5649945" y="2881087"/>
            <a:ext cx="3177084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A4CFF7C-24D9-4B30-9965-AB41E94A7BF5}"/>
              </a:ext>
            </a:extLst>
          </p:cNvPr>
          <p:cNvSpPr/>
          <p:nvPr/>
        </p:nvSpPr>
        <p:spPr>
          <a:xfrm>
            <a:off x="3028783" y="3031155"/>
            <a:ext cx="992079" cy="37157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통신모듈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0117CEE-B377-4974-A2DA-342BC0B220A6}"/>
              </a:ext>
            </a:extLst>
          </p:cNvPr>
          <p:cNvSpPr/>
          <p:nvPr/>
        </p:nvSpPr>
        <p:spPr>
          <a:xfrm>
            <a:off x="5656420" y="3066874"/>
            <a:ext cx="992079" cy="37157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+mj-lt"/>
              </a:rPr>
              <a:t>통신모듈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E1B5A6-15E1-4AD9-A8C8-ED41C28032A5}"/>
              </a:ext>
            </a:extLst>
          </p:cNvPr>
          <p:cNvSpPr txBox="1"/>
          <p:nvPr/>
        </p:nvSpPr>
        <p:spPr>
          <a:xfrm>
            <a:off x="7960795" y="201113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배터리</a:t>
            </a:r>
          </a:p>
        </p:txBody>
      </p:sp>
      <p:sp>
        <p:nvSpPr>
          <p:cNvPr id="32" name="화살표: 위쪽/아래쪽 31">
            <a:extLst>
              <a:ext uri="{FF2B5EF4-FFF2-40B4-BE49-F238E27FC236}">
                <a16:creationId xmlns:a16="http://schemas.microsoft.com/office/drawing/2014/main" id="{CD351446-A574-4025-A7CF-E895E5A973E9}"/>
              </a:ext>
            </a:extLst>
          </p:cNvPr>
          <p:cNvSpPr/>
          <p:nvPr/>
        </p:nvSpPr>
        <p:spPr>
          <a:xfrm>
            <a:off x="2162230" y="2287751"/>
            <a:ext cx="308410" cy="4324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화살표: 위쪽/아래쪽 43">
            <a:extLst>
              <a:ext uri="{FF2B5EF4-FFF2-40B4-BE49-F238E27FC236}">
                <a16:creationId xmlns:a16="http://schemas.microsoft.com/office/drawing/2014/main" id="{F71A4E57-8F38-4ECC-AC42-132A9F38B6AD}"/>
              </a:ext>
            </a:extLst>
          </p:cNvPr>
          <p:cNvSpPr/>
          <p:nvPr/>
        </p:nvSpPr>
        <p:spPr>
          <a:xfrm>
            <a:off x="7017762" y="2236309"/>
            <a:ext cx="308410" cy="4324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4CA3B7A-8BFC-4175-B0F0-005B38EC9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88277" y="4030977"/>
            <a:ext cx="1194305" cy="114415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51A191E-13B4-4002-B207-184559FE9E1C}"/>
              </a:ext>
            </a:extLst>
          </p:cNvPr>
          <p:cNvSpPr txBox="1"/>
          <p:nvPr/>
        </p:nvSpPr>
        <p:spPr>
          <a:xfrm>
            <a:off x="5649945" y="46461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관제센터</a:t>
            </a:r>
          </a:p>
        </p:txBody>
      </p:sp>
      <p:sp>
        <p:nvSpPr>
          <p:cNvPr id="45" name="번개 44">
            <a:extLst>
              <a:ext uri="{FF2B5EF4-FFF2-40B4-BE49-F238E27FC236}">
                <a16:creationId xmlns:a16="http://schemas.microsoft.com/office/drawing/2014/main" id="{9B364382-5CE8-4F65-8B77-1F17112F4550}"/>
              </a:ext>
            </a:extLst>
          </p:cNvPr>
          <p:cNvSpPr/>
          <p:nvPr/>
        </p:nvSpPr>
        <p:spPr>
          <a:xfrm rot="20536638">
            <a:off x="4261450" y="3215669"/>
            <a:ext cx="1012109" cy="172839"/>
          </a:xfrm>
          <a:prstGeom prst="lightningBol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8" name="번개 57">
            <a:extLst>
              <a:ext uri="{FF2B5EF4-FFF2-40B4-BE49-F238E27FC236}">
                <a16:creationId xmlns:a16="http://schemas.microsoft.com/office/drawing/2014/main" id="{8A16A94F-FA3D-47F0-9445-13B10386EBF3}"/>
              </a:ext>
            </a:extLst>
          </p:cNvPr>
          <p:cNvSpPr/>
          <p:nvPr/>
        </p:nvSpPr>
        <p:spPr>
          <a:xfrm rot="1204151">
            <a:off x="3319673" y="3923346"/>
            <a:ext cx="1012109" cy="172839"/>
          </a:xfrm>
          <a:prstGeom prst="lightningBol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9" name="번개 58">
            <a:extLst>
              <a:ext uri="{FF2B5EF4-FFF2-40B4-BE49-F238E27FC236}">
                <a16:creationId xmlns:a16="http://schemas.microsoft.com/office/drawing/2014/main" id="{16F02F38-EF04-4CD7-93D8-90A838159DAA}"/>
              </a:ext>
            </a:extLst>
          </p:cNvPr>
          <p:cNvSpPr/>
          <p:nvPr/>
        </p:nvSpPr>
        <p:spPr>
          <a:xfrm rot="8438168">
            <a:off x="5561665" y="3923346"/>
            <a:ext cx="1012109" cy="172839"/>
          </a:xfrm>
          <a:prstGeom prst="lightningBol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6FF517-544C-459B-B8AF-C54EEBB313B2}"/>
              </a:ext>
            </a:extLst>
          </p:cNvPr>
          <p:cNvSpPr txBox="1"/>
          <p:nvPr/>
        </p:nvSpPr>
        <p:spPr>
          <a:xfrm>
            <a:off x="917325" y="327821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급전제어기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F68926-85BF-4D14-BF12-058AD9D3D11A}"/>
              </a:ext>
            </a:extLst>
          </p:cNvPr>
          <p:cNvSpPr txBox="1"/>
          <p:nvPr/>
        </p:nvSpPr>
        <p:spPr>
          <a:xfrm>
            <a:off x="7680471" y="330966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집전제어기</a:t>
            </a:r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53132E9C-A8D8-4EBA-AECD-DF9B9C5336CF}"/>
              </a:ext>
            </a:extLst>
          </p:cNvPr>
          <p:cNvSpPr/>
          <p:nvPr/>
        </p:nvSpPr>
        <p:spPr>
          <a:xfrm rot="5400000">
            <a:off x="9346496" y="2840296"/>
            <a:ext cx="222869" cy="6737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A8DD25-CDB6-4C37-92DE-8398331A07AE}"/>
              </a:ext>
            </a:extLst>
          </p:cNvPr>
          <p:cNvSpPr txBox="1"/>
          <p:nvPr/>
        </p:nvSpPr>
        <p:spPr>
          <a:xfrm>
            <a:off x="9974008" y="302326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차량 통신</a:t>
            </a:r>
          </a:p>
        </p:txBody>
      </p:sp>
    </p:spTree>
    <p:extLst>
      <p:ext uri="{BB962C8B-B14F-4D97-AF65-F5344CB8AC3E}">
        <p14:creationId xmlns:p14="http://schemas.microsoft.com/office/powerpoint/2010/main" val="13499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1FD3BF-BA3E-4C97-8C67-77318EB7059B}"/>
              </a:ext>
            </a:extLst>
          </p:cNvPr>
          <p:cNvSpPr/>
          <p:nvPr/>
        </p:nvSpPr>
        <p:spPr>
          <a:xfrm>
            <a:off x="848650" y="1116025"/>
            <a:ext cx="798537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정류기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(PFC)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683553-F30F-4B5C-95D3-52FE24F46EAF}"/>
              </a:ext>
            </a:extLst>
          </p:cNvPr>
          <p:cNvSpPr/>
          <p:nvPr/>
        </p:nvSpPr>
        <p:spPr>
          <a:xfrm>
            <a:off x="1852524" y="1116025"/>
            <a:ext cx="927823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DC-AC</a:t>
            </a:r>
            <a:br>
              <a:rPr lang="en-US" altLang="ko-KR" sz="1400" dirty="0">
                <a:solidFill>
                  <a:schemeClr val="tx1"/>
                </a:solidFill>
                <a:latin typeface="+mj-lt"/>
              </a:rPr>
            </a:b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인버터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7F0D51A-6B52-49A6-ADD7-EF5ED770DC57}"/>
              </a:ext>
            </a:extLst>
          </p:cNvPr>
          <p:cNvSpPr/>
          <p:nvPr/>
        </p:nvSpPr>
        <p:spPr>
          <a:xfrm>
            <a:off x="4309403" y="1594899"/>
            <a:ext cx="1188373" cy="26427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C1FF1358-63B3-4BFD-9805-B9467BDCA0C1}"/>
              </a:ext>
            </a:extLst>
          </p:cNvPr>
          <p:cNvSpPr/>
          <p:nvPr/>
        </p:nvSpPr>
        <p:spPr>
          <a:xfrm>
            <a:off x="4309403" y="1223324"/>
            <a:ext cx="1188373" cy="26427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079BABB-D637-40D0-AEBC-6D2152A3A89B}"/>
              </a:ext>
            </a:extLst>
          </p:cNvPr>
          <p:cNvSpPr/>
          <p:nvPr/>
        </p:nvSpPr>
        <p:spPr>
          <a:xfrm>
            <a:off x="3028783" y="1116025"/>
            <a:ext cx="927823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필터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/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절연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B1E291A-883D-43E9-AF5B-6508E641AA13}"/>
              </a:ext>
            </a:extLst>
          </p:cNvPr>
          <p:cNvSpPr/>
          <p:nvPr/>
        </p:nvSpPr>
        <p:spPr>
          <a:xfrm>
            <a:off x="5802114" y="1116025"/>
            <a:ext cx="927823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+mj-lt"/>
              </a:rPr>
              <a:t>정류기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E8073E-BF93-401D-BA52-73B89B7EE0E8}"/>
              </a:ext>
            </a:extLst>
          </p:cNvPr>
          <p:cNvSpPr/>
          <p:nvPr/>
        </p:nvSpPr>
        <p:spPr>
          <a:xfrm>
            <a:off x="6928923" y="1116025"/>
            <a:ext cx="927823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DC-DC</a:t>
            </a:r>
            <a:br>
              <a:rPr lang="en-US" altLang="ko-KR" sz="1400" dirty="0">
                <a:solidFill>
                  <a:schemeClr val="tx1"/>
                </a:solidFill>
                <a:latin typeface="+mj-lt"/>
              </a:rPr>
            </a:b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컨버터</a:t>
            </a:r>
          </a:p>
        </p:txBody>
      </p:sp>
      <p:pic>
        <p:nvPicPr>
          <p:cNvPr id="1034" name="Picture 10" descr="battery png에 대한 이미지 검색결과">
            <a:extLst>
              <a:ext uri="{FF2B5EF4-FFF2-40B4-BE49-F238E27FC236}">
                <a16:creationId xmlns:a16="http://schemas.microsoft.com/office/drawing/2014/main" id="{7605C522-3259-4F54-9420-ABBD96743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746" y="947473"/>
            <a:ext cx="1127597" cy="108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45F1EB-4F1B-4C68-B632-5D5603CDBFE9}"/>
              </a:ext>
            </a:extLst>
          </p:cNvPr>
          <p:cNvSpPr txBox="1"/>
          <p:nvPr/>
        </p:nvSpPr>
        <p:spPr>
          <a:xfrm>
            <a:off x="4470473" y="20277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급전모듈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B3871B-361A-4FB6-886C-D6895293E1B4}"/>
              </a:ext>
            </a:extLst>
          </p:cNvPr>
          <p:cNvSpPr txBox="1"/>
          <p:nvPr/>
        </p:nvSpPr>
        <p:spPr>
          <a:xfrm>
            <a:off x="4452312" y="7547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집전모듈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871A798-AEA6-4061-A452-BA1CE414FF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647187" y="1487601"/>
            <a:ext cx="205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3A96D20-1483-4764-A185-0DA19794555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780347" y="1487601"/>
            <a:ext cx="2484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5F50F02-96A0-4455-AD89-0E762D51E1F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956605" y="1727038"/>
            <a:ext cx="352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71A458-BF7B-4E8D-A5A5-9FE33CDC6CC0}"/>
              </a:ext>
            </a:extLst>
          </p:cNvPr>
          <p:cNvCxnSpPr>
            <a:cxnSpLocks/>
          </p:cNvCxnSpPr>
          <p:nvPr/>
        </p:nvCxnSpPr>
        <p:spPr>
          <a:xfrm>
            <a:off x="5497777" y="1360816"/>
            <a:ext cx="304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0DC1DC8-7092-4456-AF94-F4AC58AE9CF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729937" y="1487601"/>
            <a:ext cx="1989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8DC5478-B588-4F0A-835C-3630220F0745}"/>
              </a:ext>
            </a:extLst>
          </p:cNvPr>
          <p:cNvCxnSpPr>
            <a:cxnSpLocks/>
          </p:cNvCxnSpPr>
          <p:nvPr/>
        </p:nvCxnSpPr>
        <p:spPr>
          <a:xfrm>
            <a:off x="7856746" y="1537539"/>
            <a:ext cx="3470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2DC86EA-8A69-4AE2-AE0B-D73B858D0E04}"/>
              </a:ext>
            </a:extLst>
          </p:cNvPr>
          <p:cNvSpPr/>
          <p:nvPr/>
        </p:nvSpPr>
        <p:spPr>
          <a:xfrm>
            <a:off x="848650" y="2881087"/>
            <a:ext cx="3177084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21897FB-3A55-425F-84C0-5569EDDF23F3}"/>
              </a:ext>
            </a:extLst>
          </p:cNvPr>
          <p:cNvSpPr/>
          <p:nvPr/>
        </p:nvSpPr>
        <p:spPr>
          <a:xfrm>
            <a:off x="5649945" y="2881087"/>
            <a:ext cx="3177084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A4CFF7C-24D9-4B30-9965-AB41E94A7BF5}"/>
              </a:ext>
            </a:extLst>
          </p:cNvPr>
          <p:cNvSpPr/>
          <p:nvPr/>
        </p:nvSpPr>
        <p:spPr>
          <a:xfrm>
            <a:off x="3028783" y="3031155"/>
            <a:ext cx="992079" cy="37157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통신모듈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0117CEE-B377-4974-A2DA-342BC0B220A6}"/>
              </a:ext>
            </a:extLst>
          </p:cNvPr>
          <p:cNvSpPr/>
          <p:nvPr/>
        </p:nvSpPr>
        <p:spPr>
          <a:xfrm>
            <a:off x="5656420" y="3066874"/>
            <a:ext cx="992079" cy="37157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+mj-lt"/>
              </a:rPr>
              <a:t>통신모듈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E1B5A6-15E1-4AD9-A8C8-ED41C28032A5}"/>
              </a:ext>
            </a:extLst>
          </p:cNvPr>
          <p:cNvSpPr txBox="1"/>
          <p:nvPr/>
        </p:nvSpPr>
        <p:spPr>
          <a:xfrm>
            <a:off x="7960795" y="201113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배터리</a:t>
            </a:r>
          </a:p>
        </p:txBody>
      </p:sp>
      <p:sp>
        <p:nvSpPr>
          <p:cNvPr id="32" name="화살표: 위쪽/아래쪽 31">
            <a:extLst>
              <a:ext uri="{FF2B5EF4-FFF2-40B4-BE49-F238E27FC236}">
                <a16:creationId xmlns:a16="http://schemas.microsoft.com/office/drawing/2014/main" id="{CD351446-A574-4025-A7CF-E895E5A973E9}"/>
              </a:ext>
            </a:extLst>
          </p:cNvPr>
          <p:cNvSpPr/>
          <p:nvPr/>
        </p:nvSpPr>
        <p:spPr>
          <a:xfrm>
            <a:off x="2162230" y="2287751"/>
            <a:ext cx="308410" cy="4324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화살표: 위쪽/아래쪽 43">
            <a:extLst>
              <a:ext uri="{FF2B5EF4-FFF2-40B4-BE49-F238E27FC236}">
                <a16:creationId xmlns:a16="http://schemas.microsoft.com/office/drawing/2014/main" id="{F71A4E57-8F38-4ECC-AC42-132A9F38B6AD}"/>
              </a:ext>
            </a:extLst>
          </p:cNvPr>
          <p:cNvSpPr/>
          <p:nvPr/>
        </p:nvSpPr>
        <p:spPr>
          <a:xfrm>
            <a:off x="7017762" y="2236309"/>
            <a:ext cx="308410" cy="4324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4CA3B7A-8BFC-4175-B0F0-005B38EC9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88277" y="4030977"/>
            <a:ext cx="1194305" cy="114415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51A191E-13B4-4002-B207-184559FE9E1C}"/>
              </a:ext>
            </a:extLst>
          </p:cNvPr>
          <p:cNvSpPr txBox="1"/>
          <p:nvPr/>
        </p:nvSpPr>
        <p:spPr>
          <a:xfrm>
            <a:off x="5649945" y="46461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관제센터</a:t>
            </a:r>
          </a:p>
        </p:txBody>
      </p:sp>
      <p:sp>
        <p:nvSpPr>
          <p:cNvPr id="45" name="번개 44">
            <a:extLst>
              <a:ext uri="{FF2B5EF4-FFF2-40B4-BE49-F238E27FC236}">
                <a16:creationId xmlns:a16="http://schemas.microsoft.com/office/drawing/2014/main" id="{9B364382-5CE8-4F65-8B77-1F17112F4550}"/>
              </a:ext>
            </a:extLst>
          </p:cNvPr>
          <p:cNvSpPr/>
          <p:nvPr/>
        </p:nvSpPr>
        <p:spPr>
          <a:xfrm rot="20536638">
            <a:off x="4261450" y="3215669"/>
            <a:ext cx="1012109" cy="172839"/>
          </a:xfrm>
          <a:prstGeom prst="lightningBol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8" name="번개 57">
            <a:extLst>
              <a:ext uri="{FF2B5EF4-FFF2-40B4-BE49-F238E27FC236}">
                <a16:creationId xmlns:a16="http://schemas.microsoft.com/office/drawing/2014/main" id="{8A16A94F-FA3D-47F0-9445-13B10386EBF3}"/>
              </a:ext>
            </a:extLst>
          </p:cNvPr>
          <p:cNvSpPr/>
          <p:nvPr/>
        </p:nvSpPr>
        <p:spPr>
          <a:xfrm rot="1204151">
            <a:off x="3319673" y="3923346"/>
            <a:ext cx="1012109" cy="172839"/>
          </a:xfrm>
          <a:prstGeom prst="lightningBol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9" name="번개 58">
            <a:extLst>
              <a:ext uri="{FF2B5EF4-FFF2-40B4-BE49-F238E27FC236}">
                <a16:creationId xmlns:a16="http://schemas.microsoft.com/office/drawing/2014/main" id="{16F02F38-EF04-4CD7-93D8-90A838159DAA}"/>
              </a:ext>
            </a:extLst>
          </p:cNvPr>
          <p:cNvSpPr/>
          <p:nvPr/>
        </p:nvSpPr>
        <p:spPr>
          <a:xfrm rot="8438168">
            <a:off x="5561665" y="3923346"/>
            <a:ext cx="1012109" cy="172839"/>
          </a:xfrm>
          <a:prstGeom prst="lightningBol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6FF517-544C-459B-B8AF-C54EEBB313B2}"/>
              </a:ext>
            </a:extLst>
          </p:cNvPr>
          <p:cNvSpPr txBox="1"/>
          <p:nvPr/>
        </p:nvSpPr>
        <p:spPr>
          <a:xfrm>
            <a:off x="917325" y="327821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급전제어기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F68926-85BF-4D14-BF12-058AD9D3D11A}"/>
              </a:ext>
            </a:extLst>
          </p:cNvPr>
          <p:cNvSpPr txBox="1"/>
          <p:nvPr/>
        </p:nvSpPr>
        <p:spPr>
          <a:xfrm>
            <a:off x="7680471" y="330966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집전제어기</a:t>
            </a:r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53132E9C-A8D8-4EBA-AECD-DF9B9C5336CF}"/>
              </a:ext>
            </a:extLst>
          </p:cNvPr>
          <p:cNvSpPr/>
          <p:nvPr/>
        </p:nvSpPr>
        <p:spPr>
          <a:xfrm rot="5400000">
            <a:off x="9346496" y="2840296"/>
            <a:ext cx="222869" cy="6737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A8DD25-CDB6-4C37-92DE-8398331A07AE}"/>
              </a:ext>
            </a:extLst>
          </p:cNvPr>
          <p:cNvSpPr txBox="1"/>
          <p:nvPr/>
        </p:nvSpPr>
        <p:spPr>
          <a:xfrm>
            <a:off x="9974008" y="302326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차량 통신</a:t>
            </a:r>
          </a:p>
        </p:txBody>
      </p:sp>
    </p:spTree>
    <p:extLst>
      <p:ext uri="{BB962C8B-B14F-4D97-AF65-F5344CB8AC3E}">
        <p14:creationId xmlns:p14="http://schemas.microsoft.com/office/powerpoint/2010/main" val="176430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rs.els-cdn.com/content/image/1-s2.0-S1434841117309433-gr2.jpg">
            <a:extLst>
              <a:ext uri="{FF2B5EF4-FFF2-40B4-BE49-F238E27FC236}">
                <a16:creationId xmlns:a16="http://schemas.microsoft.com/office/drawing/2014/main" id="{DF79273E-2E31-4579-A4C5-A66329C4B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1714500"/>
            <a:ext cx="58959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81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battery png에 대한 이미지 검색결과">
            <a:extLst>
              <a:ext uri="{FF2B5EF4-FFF2-40B4-BE49-F238E27FC236}">
                <a16:creationId xmlns:a16="http://schemas.microsoft.com/office/drawing/2014/main" id="{D676DA96-D58A-454E-B4BE-297BE94B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31" y="1397415"/>
            <a:ext cx="1127597" cy="108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CF16037-DD81-4BEB-B9DF-13FBB0982E75}"/>
              </a:ext>
            </a:extLst>
          </p:cNvPr>
          <p:cNvSpPr/>
          <p:nvPr/>
        </p:nvSpPr>
        <p:spPr>
          <a:xfrm>
            <a:off x="6605461" y="1565965"/>
            <a:ext cx="927823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BMS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7C2F31B-4FA0-42D3-AAF3-5A8D53D642E9}"/>
              </a:ext>
            </a:extLst>
          </p:cNvPr>
          <p:cNvSpPr/>
          <p:nvPr/>
        </p:nvSpPr>
        <p:spPr>
          <a:xfrm>
            <a:off x="6619937" y="4254760"/>
            <a:ext cx="927823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DC-DC </a:t>
            </a:r>
            <a:br>
              <a:rPr lang="en-US" altLang="ko-KR" sz="1400" dirty="0">
                <a:solidFill>
                  <a:schemeClr val="tx1"/>
                </a:solidFill>
                <a:latin typeface="+mj-lt"/>
              </a:rPr>
            </a:b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컨버터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55DC4DBC-780D-4463-AA23-ABBF221AAD67}"/>
              </a:ext>
            </a:extLst>
          </p:cNvPr>
          <p:cNvSpPr/>
          <p:nvPr/>
        </p:nvSpPr>
        <p:spPr>
          <a:xfrm>
            <a:off x="5127227" y="4494197"/>
            <a:ext cx="1188373" cy="26427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4B1BF4-6682-486F-9971-B388CD83FCFA}"/>
              </a:ext>
            </a:extLst>
          </p:cNvPr>
          <p:cNvCxnSpPr>
            <a:cxnSpLocks/>
          </p:cNvCxnSpPr>
          <p:nvPr/>
        </p:nvCxnSpPr>
        <p:spPr>
          <a:xfrm>
            <a:off x="6315600" y="4626335"/>
            <a:ext cx="304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94D2D4-400B-4D22-8A7B-35882CD8AB63}"/>
              </a:ext>
            </a:extLst>
          </p:cNvPr>
          <p:cNvSpPr txBox="1"/>
          <p:nvPr/>
        </p:nvSpPr>
        <p:spPr>
          <a:xfrm>
            <a:off x="3136476" y="1308336"/>
            <a:ext cx="3466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SOC,SOH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Cell Voltage, Cell 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Stats , </a:t>
            </a:r>
            <a:r>
              <a:rPr lang="en-US" altLang="ko-KR" dirty="0" err="1"/>
              <a:t>Protection,Monitoring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6467C9-0343-45F6-BD6B-12360DEA4D9E}"/>
              </a:ext>
            </a:extLst>
          </p:cNvPr>
          <p:cNvCxnSpPr>
            <a:cxnSpLocks/>
          </p:cNvCxnSpPr>
          <p:nvPr/>
        </p:nvCxnSpPr>
        <p:spPr>
          <a:xfrm>
            <a:off x="7562312" y="1937540"/>
            <a:ext cx="304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5E9AAC5-6467-46B8-813D-8CA488293438}"/>
              </a:ext>
            </a:extLst>
          </p:cNvPr>
          <p:cNvSpPr/>
          <p:nvPr/>
        </p:nvSpPr>
        <p:spPr>
          <a:xfrm>
            <a:off x="7737205" y="3057425"/>
            <a:ext cx="927823" cy="7431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BMS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941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56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경훈</dc:creator>
  <cp:lastModifiedBy>이 경훈</cp:lastModifiedBy>
  <cp:revision>9</cp:revision>
  <dcterms:created xsi:type="dcterms:W3CDTF">2020-01-19T12:25:12Z</dcterms:created>
  <dcterms:modified xsi:type="dcterms:W3CDTF">2020-01-20T00:02:29Z</dcterms:modified>
</cp:coreProperties>
</file>