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>
        <p:scale>
          <a:sx n="110" d="100"/>
          <a:sy n="110" d="100"/>
        </p:scale>
        <p:origin x="-12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E776E-A53A-6746-8AE3-038021BEC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9BB7DD-027B-2642-801A-33C814CB3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2CFBC-7827-C34E-8EC8-51012C97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E0FFB-27D7-9844-9775-E46A8015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C5D00-09C0-2D41-8EF8-DA9767B2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9220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8CD5C-EA94-2C4A-97CA-8DDBB17A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1B6E33-AF90-9646-8C26-8CE7F1C59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62606-1EEF-4E4D-94B8-B421215D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F32D83-BDE3-3844-A7D7-2A2D0A9E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9634E-C1C7-154E-A19E-6B31B76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0972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0E1B14-13CD-E743-95E3-71F70724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05896C-DDFD-3543-B859-432227456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2B791D-38AF-C743-90D1-6D800458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C6B75-EB19-814D-B3F5-5DB4A4C7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CA614-B63E-A040-B883-09C03E2D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3161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49D50-6062-2D44-976A-36F93AB1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57B65-D2B5-5441-9D96-3EC1E644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5283B-F198-3241-B937-DFF0DFBE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F25B0-3892-7142-A9B1-D8701525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8F6BD-C746-3A42-95CD-01700A3F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687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0F4F-0A0C-A44E-9D9F-87FDD21A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0BAB5-2579-E946-BE35-2651F49F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D513E-F2E4-134F-BB47-988AA319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0A0E5-AE51-A14D-94DF-C4D999E4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42035-6C3F-0441-A996-96B9D75D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7002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39364-D3D4-C24C-847A-33C40575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BED12-D876-FC46-AF6B-454B0E6BF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0428B0-9E5C-A24C-A983-8A29A2AD4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860B06-8CFC-F847-AB91-34F5227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DC0B67-759C-3748-A1EC-033C1FEF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D9D35D-F35F-2947-9A1B-90B4A8E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0486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4878E-FF9A-6F43-AFCA-52FA8BC1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6FEA19-BFE5-5A41-8A93-9961195F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5EB7FA-3989-CB4C-A89C-9D320DC0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AAE98E-D3C8-574F-89BD-055BB5D7F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AEFFCE-5CB4-2543-90FC-DECAF8494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5D953D-CA7C-0848-83F2-7B380014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9D651B-86B9-2B4E-A681-5B297BCA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969422-C6D9-CF42-ADD9-3E810399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8001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8CCCA-F9E5-A044-8084-DC9075DB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8B8D75-6572-8B45-8321-80DB4D51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87C1D1-0159-EA4E-9A86-B688F4DB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40FBF7-0482-2448-819F-C3329D1D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1510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38877C-8939-1D41-8577-493FAED6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0B785B-E882-394C-A68B-53E00799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5BBC09-E12B-154C-8D93-3A086170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8022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FDBC9-9FC8-6043-B410-4ED90572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4C195-AE11-8343-ABCD-FE90A4C7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8CE971-C7F0-4F40-B154-D5D9B72CD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1F1F8-D287-DF43-80C0-087FB9E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BE89E1-9F80-7849-8C33-B6D8F823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BFD332-773A-694F-9FF7-E49C35EC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7362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CA91B-0C3F-B540-855A-03B9ACE2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B363E5-25C0-F64E-B363-1D920C808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62BA9C-6852-124C-9B83-F4F33C83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F895AC-2957-3B4E-82AE-C40F9096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AB98D-99D0-474C-81C3-58D0973E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543D91-F825-2E43-9FF0-8C0D917F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8235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2EA5BC-D19C-B74C-8361-0B204D7D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D75F16-1316-EC4E-AB8D-19BEE5EC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7075E-D552-EE48-8A90-FEA7B2131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46678-C043-734D-BBBE-66ADB1D00871}" type="datetimeFigureOut">
              <a:rPr lang="es-UY" smtClean="0"/>
              <a:t>9/6/21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28DDE-5EDA-3142-B893-587AEFB21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5ACCB-C4E8-4741-B4E0-8B502119E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059C-9E52-4F40-8549-660C6515BE4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584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E0355DAB-4464-584C-9EAE-EBAFADC9CCDC}"/>
              </a:ext>
            </a:extLst>
          </p:cNvPr>
          <p:cNvSpPr/>
          <p:nvPr/>
        </p:nvSpPr>
        <p:spPr>
          <a:xfrm rot="5400000">
            <a:off x="-742521" y="2706475"/>
            <a:ext cx="4654475" cy="1721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C520367-4E05-BA47-80E9-B03F8BB2E063}"/>
              </a:ext>
            </a:extLst>
          </p:cNvPr>
          <p:cNvSpPr/>
          <p:nvPr/>
        </p:nvSpPr>
        <p:spPr>
          <a:xfrm rot="5400000">
            <a:off x="-389171" y="2706474"/>
            <a:ext cx="4654475" cy="1721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1AF8BE27-6297-3046-8572-84E2E9A17447}"/>
              </a:ext>
            </a:extLst>
          </p:cNvPr>
          <p:cNvSpPr/>
          <p:nvPr/>
        </p:nvSpPr>
        <p:spPr>
          <a:xfrm rot="5400000">
            <a:off x="794836" y="2706475"/>
            <a:ext cx="4654475" cy="1721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6DAE1893-5512-C14B-95AF-667A18F57E21}"/>
              </a:ext>
            </a:extLst>
          </p:cNvPr>
          <p:cNvSpPr/>
          <p:nvPr/>
        </p:nvSpPr>
        <p:spPr>
          <a:xfrm rot="5400000">
            <a:off x="1158819" y="2706474"/>
            <a:ext cx="4654475" cy="1721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C3844B14-3177-B241-9B48-E94318428393}"/>
              </a:ext>
            </a:extLst>
          </p:cNvPr>
          <p:cNvSpPr/>
          <p:nvPr/>
        </p:nvSpPr>
        <p:spPr>
          <a:xfrm rot="5400000">
            <a:off x="3057459" y="2706475"/>
            <a:ext cx="4654475" cy="1721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90A82264-CAA6-EE4B-B999-7CD790C83A44}"/>
              </a:ext>
            </a:extLst>
          </p:cNvPr>
          <p:cNvSpPr/>
          <p:nvPr/>
        </p:nvSpPr>
        <p:spPr>
          <a:xfrm rot="5400000">
            <a:off x="4603860" y="1479360"/>
            <a:ext cx="2191776" cy="1636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43677604-4082-6E46-9F23-3355B85075FA}"/>
              </a:ext>
            </a:extLst>
          </p:cNvPr>
          <p:cNvSpPr/>
          <p:nvPr/>
        </p:nvSpPr>
        <p:spPr>
          <a:xfrm rot="5400000">
            <a:off x="5539294" y="1472261"/>
            <a:ext cx="2191776" cy="1721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7C09D1B2-4666-CA43-A5C9-C97F24979857}"/>
              </a:ext>
            </a:extLst>
          </p:cNvPr>
          <p:cNvSpPr/>
          <p:nvPr/>
        </p:nvSpPr>
        <p:spPr>
          <a:xfrm rot="5400000">
            <a:off x="4576019" y="2706474"/>
            <a:ext cx="4654475" cy="1721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18873D0E-8A4B-294C-998C-63BDD2810E6D}"/>
              </a:ext>
            </a:extLst>
          </p:cNvPr>
          <p:cNvSpPr/>
          <p:nvPr/>
        </p:nvSpPr>
        <p:spPr>
          <a:xfrm rot="5400000">
            <a:off x="5387423" y="4027308"/>
            <a:ext cx="2046068" cy="1721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08320CC5-59DA-824B-8F2F-3CEAB5E5AD77}"/>
              </a:ext>
            </a:extLst>
          </p:cNvPr>
          <p:cNvSpPr/>
          <p:nvPr/>
        </p:nvSpPr>
        <p:spPr>
          <a:xfrm rot="5400000">
            <a:off x="7216372" y="2703610"/>
            <a:ext cx="4654475" cy="1721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D3E18032-6F30-5E4E-99C3-F7B57897E698}"/>
              </a:ext>
            </a:extLst>
          </p:cNvPr>
          <p:cNvSpPr/>
          <p:nvPr/>
        </p:nvSpPr>
        <p:spPr>
          <a:xfrm rot="5400000">
            <a:off x="8368482" y="2703611"/>
            <a:ext cx="4654475" cy="1721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F7CE770-0429-8647-AECC-F56FF49E7D37}"/>
              </a:ext>
            </a:extLst>
          </p:cNvPr>
          <p:cNvSpPr/>
          <p:nvPr/>
        </p:nvSpPr>
        <p:spPr>
          <a:xfrm rot="5400000">
            <a:off x="8797205" y="2703610"/>
            <a:ext cx="4654475" cy="1721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2385C3B3-DAE0-8142-98F8-CC4292AE20A7}"/>
              </a:ext>
            </a:extLst>
          </p:cNvPr>
          <p:cNvSpPr/>
          <p:nvPr/>
        </p:nvSpPr>
        <p:spPr>
          <a:xfrm rot="2240523">
            <a:off x="5567443" y="2781764"/>
            <a:ext cx="987796" cy="19527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059A2BB9-6DBA-6A49-9257-86EECD29B408}"/>
              </a:ext>
            </a:extLst>
          </p:cNvPr>
          <p:cNvSpPr/>
          <p:nvPr/>
        </p:nvSpPr>
        <p:spPr>
          <a:xfrm rot="5400000">
            <a:off x="4728144" y="4023227"/>
            <a:ext cx="2029437" cy="1636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2EF49009-DB59-D643-84FB-1768471D340E}"/>
              </a:ext>
            </a:extLst>
          </p:cNvPr>
          <p:cNvSpPr/>
          <p:nvPr/>
        </p:nvSpPr>
        <p:spPr>
          <a:xfrm rot="8950442">
            <a:off x="5633485" y="2792393"/>
            <a:ext cx="1124146" cy="1651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81129E5C-CB5E-A740-BCCC-4D7CC0BB7802}"/>
              </a:ext>
            </a:extLst>
          </p:cNvPr>
          <p:cNvSpPr/>
          <p:nvPr/>
        </p:nvSpPr>
        <p:spPr>
          <a:xfrm rot="5400000">
            <a:off x="6770286" y="2703610"/>
            <a:ext cx="4654475" cy="1721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1389F7E2-313A-5B4A-BD3D-7CC4CE8CAFCE}"/>
              </a:ext>
            </a:extLst>
          </p:cNvPr>
          <p:cNvSpPr/>
          <p:nvPr/>
        </p:nvSpPr>
        <p:spPr>
          <a:xfrm rot="5400000">
            <a:off x="8424487" y="3911726"/>
            <a:ext cx="2238242" cy="1721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C183777C-CDC4-5349-884D-481203469E28}"/>
              </a:ext>
            </a:extLst>
          </p:cNvPr>
          <p:cNvSpPr/>
          <p:nvPr/>
        </p:nvSpPr>
        <p:spPr>
          <a:xfrm rot="5400000">
            <a:off x="9580969" y="3911727"/>
            <a:ext cx="2238242" cy="1721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7C1DB1-D525-544D-BBA8-77E6151EDB78}"/>
              </a:ext>
            </a:extLst>
          </p:cNvPr>
          <p:cNvCxnSpPr/>
          <p:nvPr/>
        </p:nvCxnSpPr>
        <p:spPr>
          <a:xfrm>
            <a:off x="1148316" y="2254102"/>
            <a:ext cx="1148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0E09660-E5EC-D342-A6C5-9A8DFD84E2A6}"/>
              </a:ext>
            </a:extLst>
          </p:cNvPr>
          <p:cNvSpPr txBox="1"/>
          <p:nvPr/>
        </p:nvSpPr>
        <p:spPr>
          <a:xfrm>
            <a:off x="1036410" y="18075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endParaRPr lang="es-UY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098830A-7973-7042-844A-CFBB815A8CFA}"/>
              </a:ext>
            </a:extLst>
          </p:cNvPr>
          <p:cNvSpPr txBox="1"/>
          <p:nvPr/>
        </p:nvSpPr>
        <p:spPr>
          <a:xfrm>
            <a:off x="2029411" y="18075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endParaRPr lang="es-UY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4A69420-3CCB-6342-BEB1-DFDDF78BEEF5}"/>
              </a:ext>
            </a:extLst>
          </p:cNvPr>
          <p:cNvCxnSpPr/>
          <p:nvPr/>
        </p:nvCxnSpPr>
        <p:spPr>
          <a:xfrm>
            <a:off x="2778377" y="2254102"/>
            <a:ext cx="1148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E834D0-2A75-2F48-9E18-5120621EF159}"/>
              </a:ext>
            </a:extLst>
          </p:cNvPr>
          <p:cNvSpPr txBox="1"/>
          <p:nvPr/>
        </p:nvSpPr>
        <p:spPr>
          <a:xfrm>
            <a:off x="2666471" y="18075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0C5D91C-82BB-D04B-B284-1B558A5CD04F}"/>
              </a:ext>
            </a:extLst>
          </p:cNvPr>
          <p:cNvSpPr txBox="1"/>
          <p:nvPr/>
        </p:nvSpPr>
        <p:spPr>
          <a:xfrm>
            <a:off x="3659472" y="18075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693C709-2501-654D-BEF2-B20067AFD36D}"/>
              </a:ext>
            </a:extLst>
          </p:cNvPr>
          <p:cNvCxnSpPr/>
          <p:nvPr/>
        </p:nvCxnSpPr>
        <p:spPr>
          <a:xfrm>
            <a:off x="1145094" y="3948839"/>
            <a:ext cx="1148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E3A1ABC-8262-424A-BE16-C933BC9496D1}"/>
              </a:ext>
            </a:extLst>
          </p:cNvPr>
          <p:cNvSpPr txBox="1"/>
          <p:nvPr/>
        </p:nvSpPr>
        <p:spPr>
          <a:xfrm>
            <a:off x="1033188" y="350227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B</a:t>
            </a:r>
            <a:r>
              <a:rPr lang="es-UY" baseline="-25000" dirty="0"/>
              <a:t>1</a:t>
            </a:r>
            <a:endParaRPr lang="es-UY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FC11124-846A-0A42-8921-DCED1E91192D}"/>
              </a:ext>
            </a:extLst>
          </p:cNvPr>
          <p:cNvSpPr txBox="1"/>
          <p:nvPr/>
        </p:nvSpPr>
        <p:spPr>
          <a:xfrm>
            <a:off x="2026189" y="350227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B</a:t>
            </a:r>
            <a:r>
              <a:rPr lang="es-UY" baseline="-25000" dirty="0"/>
              <a:t>1</a:t>
            </a:r>
            <a:endParaRPr lang="es-UY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84822BD-83B6-6F48-94A1-BFC80CBBC0F0}"/>
              </a:ext>
            </a:extLst>
          </p:cNvPr>
          <p:cNvCxnSpPr/>
          <p:nvPr/>
        </p:nvCxnSpPr>
        <p:spPr>
          <a:xfrm>
            <a:off x="2775155" y="3948839"/>
            <a:ext cx="1148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CE827FF-BF3E-B949-BFB8-FF5017115862}"/>
              </a:ext>
            </a:extLst>
          </p:cNvPr>
          <p:cNvSpPr txBox="1"/>
          <p:nvPr/>
        </p:nvSpPr>
        <p:spPr>
          <a:xfrm>
            <a:off x="2663249" y="350227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B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5837FCB-1435-B848-A486-0BF9C5A25D6B}"/>
              </a:ext>
            </a:extLst>
          </p:cNvPr>
          <p:cNvSpPr txBox="1"/>
          <p:nvPr/>
        </p:nvSpPr>
        <p:spPr>
          <a:xfrm>
            <a:off x="3656250" y="350227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B</a:t>
            </a:r>
            <a:r>
              <a:rPr lang="es-UY" baseline="-25000" dirty="0"/>
              <a:t>2</a:t>
            </a:r>
            <a:endParaRPr lang="es-UY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A2E6F57-DCF6-A34F-979E-5AEFD1271FDD}"/>
              </a:ext>
            </a:extLst>
          </p:cNvPr>
          <p:cNvCxnSpPr>
            <a:cxnSpLocks/>
          </p:cNvCxnSpPr>
          <p:nvPr/>
        </p:nvCxnSpPr>
        <p:spPr>
          <a:xfrm>
            <a:off x="8628325" y="2254102"/>
            <a:ext cx="608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729B803-5E0D-404A-9C23-2D7CB635C94A}"/>
              </a:ext>
            </a:extLst>
          </p:cNvPr>
          <p:cNvSpPr txBox="1"/>
          <p:nvPr/>
        </p:nvSpPr>
        <p:spPr>
          <a:xfrm>
            <a:off x="8551144" y="18075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endParaRPr lang="es-UY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AE2F6D7-79F0-3248-AADC-9F0C20DE2943}"/>
              </a:ext>
            </a:extLst>
          </p:cNvPr>
          <p:cNvSpPr txBox="1"/>
          <p:nvPr/>
        </p:nvSpPr>
        <p:spPr>
          <a:xfrm>
            <a:off x="9590445" y="18075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endParaRPr lang="es-UY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932A0E3-A9ED-9547-89D1-28D106C54E98}"/>
              </a:ext>
            </a:extLst>
          </p:cNvPr>
          <p:cNvSpPr txBox="1"/>
          <p:nvPr/>
        </p:nvSpPr>
        <p:spPr>
          <a:xfrm>
            <a:off x="10227505" y="18075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AA20597-A939-B448-8E6A-1C9B9333B1AD}"/>
              </a:ext>
            </a:extLst>
          </p:cNvPr>
          <p:cNvSpPr txBox="1"/>
          <p:nvPr/>
        </p:nvSpPr>
        <p:spPr>
          <a:xfrm>
            <a:off x="11232081" y="180753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F8CF095-2E9E-384C-9FF4-82A5435F4A2A}"/>
              </a:ext>
            </a:extLst>
          </p:cNvPr>
          <p:cNvSpPr txBox="1"/>
          <p:nvPr/>
        </p:nvSpPr>
        <p:spPr>
          <a:xfrm>
            <a:off x="8547922" y="350227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B</a:t>
            </a:r>
            <a:r>
              <a:rPr lang="es-UY" baseline="-25000" dirty="0"/>
              <a:t>1</a:t>
            </a:r>
            <a:endParaRPr lang="es-UY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242C1EB-DF5B-8E45-BC65-285DFDE42347}"/>
              </a:ext>
            </a:extLst>
          </p:cNvPr>
          <p:cNvSpPr txBox="1"/>
          <p:nvPr/>
        </p:nvSpPr>
        <p:spPr>
          <a:xfrm>
            <a:off x="9587223" y="350227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B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75AD608-705B-E542-BB56-18153D6DBE9B}"/>
              </a:ext>
            </a:extLst>
          </p:cNvPr>
          <p:cNvSpPr txBox="1"/>
          <p:nvPr/>
        </p:nvSpPr>
        <p:spPr>
          <a:xfrm>
            <a:off x="10224283" y="350227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B</a:t>
            </a:r>
            <a:r>
              <a:rPr lang="es-UY" baseline="-25000" dirty="0"/>
              <a:t>1</a:t>
            </a:r>
            <a:endParaRPr lang="es-UY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FE62408-4215-D945-A1A8-72AABCD965F1}"/>
              </a:ext>
            </a:extLst>
          </p:cNvPr>
          <p:cNvSpPr txBox="1"/>
          <p:nvPr/>
        </p:nvSpPr>
        <p:spPr>
          <a:xfrm>
            <a:off x="11228859" y="350227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B</a:t>
            </a:r>
            <a:r>
              <a:rPr lang="es-UY" baseline="-25000" dirty="0"/>
              <a:t>2</a:t>
            </a:r>
            <a:endParaRPr lang="es-UY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00BCE10-4FBE-BD4B-B3EC-8E5E83B797A5}"/>
              </a:ext>
            </a:extLst>
          </p:cNvPr>
          <p:cNvCxnSpPr/>
          <p:nvPr/>
        </p:nvCxnSpPr>
        <p:spPr>
          <a:xfrm>
            <a:off x="2538302" y="6018839"/>
            <a:ext cx="6421534" cy="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3F7DC24-74D3-0844-8107-FD41AA6B4B01}"/>
              </a:ext>
            </a:extLst>
          </p:cNvPr>
          <p:cNvSpPr txBox="1"/>
          <p:nvPr/>
        </p:nvSpPr>
        <p:spPr>
          <a:xfrm>
            <a:off x="4953965" y="619245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tiempo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8AD491D-C6E1-A948-BC4A-4E494E3D36B6}"/>
              </a:ext>
            </a:extLst>
          </p:cNvPr>
          <p:cNvCxnSpPr>
            <a:cxnSpLocks/>
          </p:cNvCxnSpPr>
          <p:nvPr/>
        </p:nvCxnSpPr>
        <p:spPr>
          <a:xfrm>
            <a:off x="9378437" y="2254102"/>
            <a:ext cx="608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E4ACB2A-B56F-424C-802D-8DEB5BC18E24}"/>
              </a:ext>
            </a:extLst>
          </p:cNvPr>
          <p:cNvCxnSpPr>
            <a:cxnSpLocks/>
          </p:cNvCxnSpPr>
          <p:nvPr/>
        </p:nvCxnSpPr>
        <p:spPr>
          <a:xfrm>
            <a:off x="8628325" y="3948839"/>
            <a:ext cx="608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3CD2778-9CF5-C441-BA2B-439F546416A3}"/>
              </a:ext>
            </a:extLst>
          </p:cNvPr>
          <p:cNvCxnSpPr>
            <a:cxnSpLocks/>
          </p:cNvCxnSpPr>
          <p:nvPr/>
        </p:nvCxnSpPr>
        <p:spPr>
          <a:xfrm>
            <a:off x="9378437" y="3948839"/>
            <a:ext cx="608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79A1DBAE-7C4B-804F-9CA8-971B611B1393}"/>
              </a:ext>
            </a:extLst>
          </p:cNvPr>
          <p:cNvCxnSpPr>
            <a:cxnSpLocks/>
          </p:cNvCxnSpPr>
          <p:nvPr/>
        </p:nvCxnSpPr>
        <p:spPr>
          <a:xfrm>
            <a:off x="10232487" y="2253070"/>
            <a:ext cx="608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D5452B1-5E19-E54B-854D-0C78DFE543C1}"/>
              </a:ext>
            </a:extLst>
          </p:cNvPr>
          <p:cNvCxnSpPr>
            <a:cxnSpLocks/>
          </p:cNvCxnSpPr>
          <p:nvPr/>
        </p:nvCxnSpPr>
        <p:spPr>
          <a:xfrm>
            <a:off x="10947874" y="2253070"/>
            <a:ext cx="608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24403D3-78E7-8744-AF9D-304EDC176324}"/>
              </a:ext>
            </a:extLst>
          </p:cNvPr>
          <p:cNvCxnSpPr>
            <a:cxnSpLocks/>
          </p:cNvCxnSpPr>
          <p:nvPr/>
        </p:nvCxnSpPr>
        <p:spPr>
          <a:xfrm>
            <a:off x="10232487" y="3947807"/>
            <a:ext cx="608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6F98B18E-6FA1-4A4B-AA73-820469096808}"/>
              </a:ext>
            </a:extLst>
          </p:cNvPr>
          <p:cNvCxnSpPr>
            <a:cxnSpLocks/>
          </p:cNvCxnSpPr>
          <p:nvPr/>
        </p:nvCxnSpPr>
        <p:spPr>
          <a:xfrm>
            <a:off x="10947874" y="3947807"/>
            <a:ext cx="608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0629548-0499-8C44-97F0-FC555C123D2D}"/>
              </a:ext>
            </a:extLst>
          </p:cNvPr>
          <p:cNvSpPr txBox="1"/>
          <p:nvPr/>
        </p:nvSpPr>
        <p:spPr>
          <a:xfrm>
            <a:off x="9664859" y="5301199"/>
            <a:ext cx="98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gametos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EE390986-2886-824D-99D7-3497202CBB6E}"/>
              </a:ext>
            </a:extLst>
          </p:cNvPr>
          <p:cNvCxnSpPr>
            <a:cxnSpLocks/>
          </p:cNvCxnSpPr>
          <p:nvPr/>
        </p:nvCxnSpPr>
        <p:spPr>
          <a:xfrm>
            <a:off x="4606724" y="2936539"/>
            <a:ext cx="1063856" cy="0"/>
          </a:xfrm>
          <a:prstGeom prst="straightConnector1">
            <a:avLst/>
          </a:prstGeom>
          <a:ln w="2222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9A2FFF7-837C-7F4B-925C-25CBD0001854}"/>
              </a:ext>
            </a:extLst>
          </p:cNvPr>
          <p:cNvCxnSpPr>
            <a:cxnSpLocks/>
          </p:cNvCxnSpPr>
          <p:nvPr/>
        </p:nvCxnSpPr>
        <p:spPr>
          <a:xfrm flipH="1">
            <a:off x="6549122" y="2936539"/>
            <a:ext cx="1356387" cy="0"/>
          </a:xfrm>
          <a:prstGeom prst="straightConnector1">
            <a:avLst/>
          </a:prstGeom>
          <a:ln w="22225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DD9751B0-C0AF-994C-9A8E-ECE0996C9515}"/>
              </a:ext>
            </a:extLst>
          </p:cNvPr>
          <p:cNvSpPr txBox="1"/>
          <p:nvPr/>
        </p:nvSpPr>
        <p:spPr>
          <a:xfrm>
            <a:off x="4490773" y="2510888"/>
            <a:ext cx="1240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Quiasma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5A3B3EB-92FB-8E4F-AA8E-1D1A8208DEF5}"/>
              </a:ext>
            </a:extLst>
          </p:cNvPr>
          <p:cNvSpPr txBox="1"/>
          <p:nvPr/>
        </p:nvSpPr>
        <p:spPr>
          <a:xfrm>
            <a:off x="7051274" y="2426243"/>
            <a:ext cx="124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Punto de recombinación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74903043-907C-2C4B-ACFD-289CA44C24D4}"/>
              </a:ext>
            </a:extLst>
          </p:cNvPr>
          <p:cNvSpPr/>
          <p:nvPr/>
        </p:nvSpPr>
        <p:spPr>
          <a:xfrm>
            <a:off x="6030794" y="2832631"/>
            <a:ext cx="182727" cy="18466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2" name="Abrir llave 71">
            <a:extLst>
              <a:ext uri="{FF2B5EF4-FFF2-40B4-BE49-F238E27FC236}">
                <a16:creationId xmlns:a16="http://schemas.microsoft.com/office/drawing/2014/main" id="{ABD12BA9-97C9-7644-8D46-29E176995425}"/>
              </a:ext>
            </a:extLst>
          </p:cNvPr>
          <p:cNvSpPr/>
          <p:nvPr/>
        </p:nvSpPr>
        <p:spPr>
          <a:xfrm rot="16200000">
            <a:off x="2368133" y="4654962"/>
            <a:ext cx="304877" cy="1388968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7E12F45-E091-0F49-8434-89B5372AFD72}"/>
              </a:ext>
            </a:extLst>
          </p:cNvPr>
          <p:cNvSpPr txBox="1"/>
          <p:nvPr/>
        </p:nvSpPr>
        <p:spPr>
          <a:xfrm>
            <a:off x="1652190" y="5497306"/>
            <a:ext cx="177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Cromosomas homólogos</a:t>
            </a:r>
          </a:p>
        </p:txBody>
      </p:sp>
    </p:spTree>
    <p:extLst>
      <p:ext uri="{BB962C8B-B14F-4D97-AF65-F5344CB8AC3E}">
        <p14:creationId xmlns:p14="http://schemas.microsoft.com/office/powerpoint/2010/main" val="1666825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</Words>
  <Application>Microsoft Macintosh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6</cp:revision>
  <dcterms:created xsi:type="dcterms:W3CDTF">2021-06-09T19:33:51Z</dcterms:created>
  <dcterms:modified xsi:type="dcterms:W3CDTF">2021-06-09T20:14:22Z</dcterms:modified>
</cp:coreProperties>
</file>