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82F58-0299-D44B-95A7-A3AD42DD5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A9E47D-4E1C-3140-A279-8BEF3B832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AE0C04-7CEB-B341-9039-4997CEF7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D8F2-42B9-7945-8278-CED20814D7EE}" type="datetimeFigureOut">
              <a:rPr lang="es-UY" smtClean="0"/>
              <a:t>17/5/21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58227-F9AB-9B43-84E5-0022B39F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1459D0-749D-574E-812D-FEC1E9F7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422-A265-8548-A322-00173EB7DCC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0024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10B0D-8146-2240-A2A3-2D4DE466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3188C6-E6FF-5948-A5B2-0B0C14C4A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793AD-B0D8-D44D-835C-79D27E61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D8F2-42B9-7945-8278-CED20814D7EE}" type="datetimeFigureOut">
              <a:rPr lang="es-UY" smtClean="0"/>
              <a:t>17/5/21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7FDB5-AC1A-B147-B805-0A56A67D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50647C-70F6-8942-84E3-46F1F54F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422-A265-8548-A322-00173EB7DCC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0993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65B372-4550-0A45-AED4-051DB9E13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EEBBED-50BC-B142-87BD-B27769ACC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B6FD6D-F896-9946-A2C7-B5773DC8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D8F2-42B9-7945-8278-CED20814D7EE}" type="datetimeFigureOut">
              <a:rPr lang="es-UY" smtClean="0"/>
              <a:t>17/5/21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6C038E-4756-A84A-9B7D-CF7979D3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930662-20CB-C145-A796-50AC8C39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422-A265-8548-A322-00173EB7DCC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7318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1A93C-A3CF-BD4E-BB15-31A08A4E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05D3E4-90C9-BB4F-AD60-49FF77E6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BD47A3-49E9-BE44-B292-BA3BE6B5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D8F2-42B9-7945-8278-CED20814D7EE}" type="datetimeFigureOut">
              <a:rPr lang="es-UY" smtClean="0"/>
              <a:t>17/5/21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97B59D-2559-DA49-BD17-A47D70BC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6E0A07-5ED5-5B4E-AFC1-7F8E6FC1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422-A265-8548-A322-00173EB7DCC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693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9AC32-49A3-6C44-8871-0FE52642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FD8B43-BF42-9D4F-B842-97364F978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E61D74-CE0B-2C45-A3D5-33356CE1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D8F2-42B9-7945-8278-CED20814D7EE}" type="datetimeFigureOut">
              <a:rPr lang="es-UY" smtClean="0"/>
              <a:t>17/5/21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2E1822-146F-124A-8860-3A05C4D7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3566C9-DC1D-9549-AD7E-8FA4984C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422-A265-8548-A322-00173EB7DCC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8645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85AC1-51A9-5243-91D2-C424C4A9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8A7D57-A9B5-ED4E-A8EA-D44FBE511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AE1CB0-1609-1A43-BD43-4FB4F6295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92917A-EBA8-AB47-8637-B5F67DEB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D8F2-42B9-7945-8278-CED20814D7EE}" type="datetimeFigureOut">
              <a:rPr lang="es-UY" smtClean="0"/>
              <a:t>17/5/21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5DA236-2319-8D4C-AD3A-99369BF6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47EC64-01DD-8848-9770-5104222B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422-A265-8548-A322-00173EB7DCC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9070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02B93-A3AE-EC45-9F60-90854083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2A33A3-DF16-1645-A349-6FD98DDD1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A8AFE4-E9A5-1E44-B6F9-66B5C027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9FD78F-2788-4D4C-A5AC-11438F19A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84F724-ABE4-F04C-ACB6-54AB30B86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11E62E-74EA-184B-B72D-1BA793D7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D8F2-42B9-7945-8278-CED20814D7EE}" type="datetimeFigureOut">
              <a:rPr lang="es-UY" smtClean="0"/>
              <a:t>17/5/21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F4074A-1EED-EA49-890D-84101279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CF935C-9F35-6E4F-A129-57ECC452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422-A265-8548-A322-00173EB7DCC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2603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B2982-EE9F-5846-A2E6-9B7DCC1F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8BE45D-8BF3-BD4C-A546-D5F6DE0A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D8F2-42B9-7945-8278-CED20814D7EE}" type="datetimeFigureOut">
              <a:rPr lang="es-UY" smtClean="0"/>
              <a:t>17/5/21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7CF30A-6F02-674F-A88A-0F2B24F1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CA61BD-DAAF-044B-B9E8-304033A2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422-A265-8548-A322-00173EB7DCC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2584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082FF0-4092-CE41-A3A1-DA09A67A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D8F2-42B9-7945-8278-CED20814D7EE}" type="datetimeFigureOut">
              <a:rPr lang="es-UY" smtClean="0"/>
              <a:t>17/5/21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2FB883-0741-1C4F-8BAB-F1138DA7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FFF146-7B5D-344C-A5C3-EF0CB0AB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422-A265-8548-A322-00173EB7DCC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3928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2A680-BCF8-B54C-B8AB-4CED80A3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149532-2CCD-B44D-AC0F-6570A2440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C830E1-0D3D-0F49-94B5-0E92D1DF5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FC8745-7978-A143-A7FB-5723A49F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D8F2-42B9-7945-8278-CED20814D7EE}" type="datetimeFigureOut">
              <a:rPr lang="es-UY" smtClean="0"/>
              <a:t>17/5/21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BB36E0-F7B8-284B-A43F-E91AA003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85CF88-C23F-C24A-9E71-F62CA048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422-A265-8548-A322-00173EB7DCC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0359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27F2E-81AC-A84B-B876-913FEA17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C0D54C-397A-AC49-B810-B813F0E6E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AB2CE3-3AED-314C-ADE7-8724D3B1E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8AF2A2-5A41-B847-B49F-BCE2EB8F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D8F2-42B9-7945-8278-CED20814D7EE}" type="datetimeFigureOut">
              <a:rPr lang="es-UY" smtClean="0"/>
              <a:t>17/5/21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55AA5E-95E7-2A44-870C-DC49E7C0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E28759-8C7E-F04E-8E62-9756FF1F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D422-A265-8548-A322-00173EB7DCC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4778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AF712D-AAF8-2B46-A5F8-FD9AC23D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838D9A-0FE6-4C48-9899-25974016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B5DA3D-83E2-7441-B780-527171596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5D8F2-42B9-7945-8278-CED20814D7EE}" type="datetimeFigureOut">
              <a:rPr lang="es-UY" smtClean="0"/>
              <a:t>17/5/21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6C5C1-B0A5-1C4E-9E77-DEBE0D17F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230D4-CD20-194A-9634-F89118664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3D422-A265-8548-A322-00173EB7DCC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0518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92683918-5450-8745-B089-060D957B4811}"/>
              </a:ext>
            </a:extLst>
          </p:cNvPr>
          <p:cNvSpPr/>
          <p:nvPr/>
        </p:nvSpPr>
        <p:spPr>
          <a:xfrm>
            <a:off x="1414462" y="1408916"/>
            <a:ext cx="1857375" cy="1862922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80E7FD49-85EC-9F4A-A776-4C35260EB63B}"/>
              </a:ext>
            </a:extLst>
          </p:cNvPr>
          <p:cNvSpPr/>
          <p:nvPr/>
        </p:nvSpPr>
        <p:spPr>
          <a:xfrm>
            <a:off x="7272336" y="1408916"/>
            <a:ext cx="1857375" cy="1862922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FD60474A-7753-5046-BB53-D353B09E64DE}"/>
              </a:ext>
            </a:extLst>
          </p:cNvPr>
          <p:cNvSpPr/>
          <p:nvPr/>
        </p:nvSpPr>
        <p:spPr>
          <a:xfrm>
            <a:off x="3738557" y="1408916"/>
            <a:ext cx="1857375" cy="1862922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249FBCB5-1548-2044-B219-B75C2E103E0C}"/>
              </a:ext>
            </a:extLst>
          </p:cNvPr>
          <p:cNvSpPr/>
          <p:nvPr/>
        </p:nvSpPr>
        <p:spPr>
          <a:xfrm>
            <a:off x="9596431" y="1408916"/>
            <a:ext cx="1857375" cy="1862922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55B2461-0054-F84F-ACD8-D8E338DF9D08}"/>
              </a:ext>
            </a:extLst>
          </p:cNvPr>
          <p:cNvSpPr/>
          <p:nvPr/>
        </p:nvSpPr>
        <p:spPr>
          <a:xfrm>
            <a:off x="2138362" y="2161783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8358029-1A86-B944-842E-C8EDD1C0AFD0}"/>
              </a:ext>
            </a:extLst>
          </p:cNvPr>
          <p:cNvSpPr/>
          <p:nvPr/>
        </p:nvSpPr>
        <p:spPr>
          <a:xfrm>
            <a:off x="4488650" y="1666875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27084FC-509F-0C4B-A3B8-EB47FADB9FC5}"/>
              </a:ext>
            </a:extLst>
          </p:cNvPr>
          <p:cNvSpPr/>
          <p:nvPr/>
        </p:nvSpPr>
        <p:spPr>
          <a:xfrm>
            <a:off x="10344141" y="1666483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9636FEB-808E-B440-BC6B-8CA840263813}"/>
              </a:ext>
            </a:extLst>
          </p:cNvPr>
          <p:cNvSpPr/>
          <p:nvPr/>
        </p:nvSpPr>
        <p:spPr>
          <a:xfrm>
            <a:off x="10346524" y="2638425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6152BE4-D544-9D4D-8534-1F3985041D80}"/>
              </a:ext>
            </a:extLst>
          </p:cNvPr>
          <p:cNvSpPr/>
          <p:nvPr/>
        </p:nvSpPr>
        <p:spPr>
          <a:xfrm>
            <a:off x="4488649" y="2638425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A272688-4D8E-A14E-ABF7-8293B504E9E2}"/>
              </a:ext>
            </a:extLst>
          </p:cNvPr>
          <p:cNvSpPr/>
          <p:nvPr/>
        </p:nvSpPr>
        <p:spPr>
          <a:xfrm>
            <a:off x="8022429" y="2640806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283FFA1-0BB9-4846-AD68-95D27B14A3B5}"/>
              </a:ext>
            </a:extLst>
          </p:cNvPr>
          <p:cNvSpPr/>
          <p:nvPr/>
        </p:nvSpPr>
        <p:spPr>
          <a:xfrm>
            <a:off x="8022429" y="1666875"/>
            <a:ext cx="357187" cy="35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0049E30-18C2-C148-B424-68EE74D220BB}"/>
              </a:ext>
            </a:extLst>
          </p:cNvPr>
          <p:cNvCxnSpPr>
            <a:cxnSpLocks/>
          </p:cNvCxnSpPr>
          <p:nvPr/>
        </p:nvCxnSpPr>
        <p:spPr>
          <a:xfrm flipV="1">
            <a:off x="2655091" y="1885166"/>
            <a:ext cx="1715687" cy="27661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0F89033-A59B-4E49-BEA9-F53493C00DCB}"/>
              </a:ext>
            </a:extLst>
          </p:cNvPr>
          <p:cNvCxnSpPr>
            <a:cxnSpLocks/>
          </p:cNvCxnSpPr>
          <p:nvPr/>
        </p:nvCxnSpPr>
        <p:spPr>
          <a:xfrm>
            <a:off x="2636036" y="2438401"/>
            <a:ext cx="1715101" cy="37861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C13D44C-5B64-8E4B-B987-D4BEA1C39BB0}"/>
              </a:ext>
            </a:extLst>
          </p:cNvPr>
          <p:cNvCxnSpPr>
            <a:cxnSpLocks/>
          </p:cNvCxnSpPr>
          <p:nvPr/>
        </p:nvCxnSpPr>
        <p:spPr>
          <a:xfrm>
            <a:off x="8505228" y="1885166"/>
            <a:ext cx="1710335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E6E3AFE-FD2A-F44D-A4C8-FBC0E2AF333F}"/>
              </a:ext>
            </a:extLst>
          </p:cNvPr>
          <p:cNvCxnSpPr>
            <a:cxnSpLocks/>
          </p:cNvCxnSpPr>
          <p:nvPr/>
        </p:nvCxnSpPr>
        <p:spPr>
          <a:xfrm>
            <a:off x="8540942" y="2811668"/>
            <a:ext cx="1674621" cy="535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B11C3A9-244B-F240-9FB7-580EF105C2A9}"/>
              </a:ext>
            </a:extLst>
          </p:cNvPr>
          <p:cNvSpPr txBox="1"/>
          <p:nvPr/>
        </p:nvSpPr>
        <p:spPr>
          <a:xfrm>
            <a:off x="646128" y="723807"/>
            <a:ext cx="1568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dirty="0"/>
              <a:t>generación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ECF01DA-B9D5-9246-920D-BF98F0C40722}"/>
              </a:ext>
            </a:extLst>
          </p:cNvPr>
          <p:cNvSpPr txBox="1"/>
          <p:nvPr/>
        </p:nvSpPr>
        <p:spPr>
          <a:xfrm>
            <a:off x="2316955" y="72866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i="1" dirty="0"/>
              <a:t>t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8398A9E-C48F-0945-A56B-50FCC5E28E20}"/>
              </a:ext>
            </a:extLst>
          </p:cNvPr>
          <p:cNvSpPr txBox="1"/>
          <p:nvPr/>
        </p:nvSpPr>
        <p:spPr>
          <a:xfrm>
            <a:off x="4455936" y="733516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i="1" dirty="0"/>
              <a:t>t+1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8D0F2F1-EBDC-BD41-8686-62D01778E4DE}"/>
              </a:ext>
            </a:extLst>
          </p:cNvPr>
          <p:cNvSpPr txBox="1"/>
          <p:nvPr/>
        </p:nvSpPr>
        <p:spPr>
          <a:xfrm>
            <a:off x="7965709" y="72380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i="1" dirty="0"/>
              <a:t>t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2D03989-3AF6-9541-B8AF-FBE433964E4C}"/>
              </a:ext>
            </a:extLst>
          </p:cNvPr>
          <p:cNvSpPr txBox="1"/>
          <p:nvPr/>
        </p:nvSpPr>
        <p:spPr>
          <a:xfrm>
            <a:off x="10104690" y="728662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i="1" dirty="0"/>
              <a:t>t+1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117A1185-D7F8-1548-A184-EAE897BFBF73}"/>
                  </a:ext>
                </a:extLst>
              </p:cNvPr>
              <p:cNvSpPr txBox="1"/>
              <p:nvPr/>
            </p:nvSpPr>
            <p:spPr>
              <a:xfrm>
                <a:off x="1391091" y="3746252"/>
                <a:ext cx="3673954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UY" sz="2400" dirty="0"/>
                  <a:t>Probabilidad del evento: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UY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s-UY" sz="2400" dirty="0"/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117A1185-D7F8-1548-A184-EAE897BFB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91" y="3746252"/>
                <a:ext cx="3673954" cy="613886"/>
              </a:xfrm>
              <a:prstGeom prst="rect">
                <a:avLst/>
              </a:prstGeom>
              <a:blipFill>
                <a:blip r:embed="rId2"/>
                <a:stretch>
                  <a:fillRect l="-2759" b="-10204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34B25F40-DE83-374D-98D8-117CF6BE463C}"/>
                  </a:ext>
                </a:extLst>
              </p:cNvPr>
              <p:cNvSpPr txBox="1"/>
              <p:nvPr/>
            </p:nvSpPr>
            <p:spPr>
              <a:xfrm>
                <a:off x="7401366" y="3746252"/>
                <a:ext cx="3924023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UY" sz="2400" dirty="0"/>
                  <a:t>Probabilidad del evento: 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UY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s-UY" sz="2400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34B25F40-DE83-374D-98D8-117CF6BE4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366" y="3746252"/>
                <a:ext cx="3924023" cy="613886"/>
              </a:xfrm>
              <a:prstGeom prst="rect">
                <a:avLst/>
              </a:prstGeom>
              <a:blipFill>
                <a:blip r:embed="rId3"/>
                <a:stretch>
                  <a:fillRect l="-2258" b="-10204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uadroTexto 37">
            <a:extLst>
              <a:ext uri="{FF2B5EF4-FFF2-40B4-BE49-F238E27FC236}">
                <a16:creationId xmlns:a16="http://schemas.microsoft.com/office/drawing/2014/main" id="{ABC628A4-815C-364A-BDDB-AB9909199B06}"/>
              </a:ext>
            </a:extLst>
          </p:cNvPr>
          <p:cNvSpPr txBox="1"/>
          <p:nvPr/>
        </p:nvSpPr>
        <p:spPr>
          <a:xfrm>
            <a:off x="4231515" y="4517305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dirty="0"/>
              <a:t>(</a:t>
            </a:r>
            <a:r>
              <a:rPr lang="es-UY" sz="2400" i="1" dirty="0"/>
              <a:t>F</a:t>
            </a:r>
            <a:r>
              <a:rPr lang="es-UY" sz="2400" dirty="0"/>
              <a:t>=1)</a:t>
            </a:r>
            <a:endParaRPr lang="es-UY" sz="2400" i="1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99F064D-CBEB-474C-91A7-A41649D67A33}"/>
              </a:ext>
            </a:extLst>
          </p:cNvPr>
          <p:cNvSpPr txBox="1"/>
          <p:nvPr/>
        </p:nvSpPr>
        <p:spPr>
          <a:xfrm>
            <a:off x="7399477" y="4517305"/>
            <a:ext cx="175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400" dirty="0"/>
              <a:t>(</a:t>
            </a:r>
            <a:r>
              <a:rPr lang="es-UY" sz="2400" i="1" dirty="0"/>
              <a:t>F=F</a:t>
            </a:r>
            <a:r>
              <a:rPr lang="es-UY" sz="2400" i="1" baseline="-25000" dirty="0"/>
              <a:t>t-1</a:t>
            </a:r>
            <a:r>
              <a:rPr lang="es-UY" sz="24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F5C611C6-EBEE-7C44-981C-67145B0277F1}"/>
                  </a:ext>
                </a:extLst>
              </p:cNvPr>
              <p:cNvSpPr txBox="1"/>
              <p:nvPr/>
            </p:nvSpPr>
            <p:spPr>
              <a:xfrm>
                <a:off x="4608706" y="5735757"/>
                <a:ext cx="4071819" cy="794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.1+ 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UY" sz="2400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F5C611C6-EBEE-7C44-981C-67145B02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06" y="5735757"/>
                <a:ext cx="4071819" cy="794064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errar llave 40">
            <a:extLst>
              <a:ext uri="{FF2B5EF4-FFF2-40B4-BE49-F238E27FC236}">
                <a16:creationId xmlns:a16="http://schemas.microsoft.com/office/drawing/2014/main" id="{DF5D16CE-9719-734B-8C53-38A766601835}"/>
              </a:ext>
            </a:extLst>
          </p:cNvPr>
          <p:cNvSpPr/>
          <p:nvPr/>
        </p:nvSpPr>
        <p:spPr>
          <a:xfrm rot="5400000">
            <a:off x="6246040" y="1195573"/>
            <a:ext cx="244553" cy="8459909"/>
          </a:xfrm>
          <a:prstGeom prst="rightBrace">
            <a:avLst>
              <a:gd name="adj1" fmla="val 0"/>
              <a:gd name="adj2" fmla="val 50528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47ECAE7-7B05-4C4E-BE5A-49AFA0FC269C}"/>
              </a:ext>
            </a:extLst>
          </p:cNvPr>
          <p:cNvSpPr txBox="1"/>
          <p:nvPr/>
        </p:nvSpPr>
        <p:spPr>
          <a:xfrm>
            <a:off x="6096000" y="407193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3600" dirty="0"/>
              <a:t>+</a:t>
            </a:r>
          </a:p>
        </p:txBody>
      </p:sp>
      <p:sp>
        <p:nvSpPr>
          <p:cNvPr id="43" name="Cerrar corchete 42">
            <a:extLst>
              <a:ext uri="{FF2B5EF4-FFF2-40B4-BE49-F238E27FC236}">
                <a16:creationId xmlns:a16="http://schemas.microsoft.com/office/drawing/2014/main" id="{71FB4A21-D620-1F4D-86A5-A20B193F6C71}"/>
              </a:ext>
            </a:extLst>
          </p:cNvPr>
          <p:cNvSpPr/>
          <p:nvPr/>
        </p:nvSpPr>
        <p:spPr>
          <a:xfrm>
            <a:off x="5229225" y="3746252"/>
            <a:ext cx="200025" cy="1232718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4" name="Cerrar corchete 43">
            <a:extLst>
              <a:ext uri="{FF2B5EF4-FFF2-40B4-BE49-F238E27FC236}">
                <a16:creationId xmlns:a16="http://schemas.microsoft.com/office/drawing/2014/main" id="{3F55951B-87CD-0B43-9F99-03AADFF4858B}"/>
              </a:ext>
            </a:extLst>
          </p:cNvPr>
          <p:cNvSpPr/>
          <p:nvPr/>
        </p:nvSpPr>
        <p:spPr>
          <a:xfrm rot="10800000">
            <a:off x="7022801" y="3743779"/>
            <a:ext cx="200025" cy="1232718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64249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40</Words>
  <Application>Microsoft Macintosh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4</cp:revision>
  <dcterms:created xsi:type="dcterms:W3CDTF">2021-05-17T16:36:45Z</dcterms:created>
  <dcterms:modified xsi:type="dcterms:W3CDTF">2021-05-17T17:07:26Z</dcterms:modified>
</cp:coreProperties>
</file>