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F482-55C3-DB4F-9813-4315F73C3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75C92-BFBB-F046-A854-0FE061A0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38292-14E2-9C4B-900E-7A75ED00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4BCEB-7CB1-0645-B178-2E9712FF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CAE8F-20B2-F64F-BF35-2E5542C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69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2EFE-DAC7-E14F-A3D9-9763114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111C5C-2B11-884E-8BAA-653DCF13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29BA5-8D6F-CF46-AD1A-E70846ED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97C92-ECA7-C348-A24E-E6F7EAED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5FEC8-0CDB-4D44-B123-4095CBBF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9040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1C7936-70A3-544A-8640-5D852D139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2FE3B7-D378-E94D-81B2-9D6A5FB9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2C324-D409-7E42-90B3-614C55F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D558B-A991-FE4C-8F87-095BB3D6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620B4-CDEA-0B4F-8494-584EB43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3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CB0A-A3B4-B048-B986-3A0C06D5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A660E-777C-C247-A08C-0E3BA3D5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CB93A-E485-DD4A-ACF0-BB28A1A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CABCA-E8FF-2242-A20A-0215002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B116-BB1F-B448-BD25-C45490E2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820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C80DD-20D3-2F46-B4C0-434EEC06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40FCBB-254E-A648-B5BE-0A79E55A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EFC0F-B8CC-9049-8733-E4ACABA4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3F5F0-039F-5949-BD49-8B7050AD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3BE76-106B-DD49-8636-0794DCEA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64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FB293-07E4-A344-A525-612D382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9B964-FD94-9641-AE61-58BBA69C8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4E9522-21FB-6142-B3E4-A2A89818D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3A257-80A1-CE47-8782-F1A6362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88C2C-3D11-034D-A162-A4649072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63E8F-4FE0-3B40-8F96-D5628FB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686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10ADF-DB53-774C-948E-084B29C6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A2166-5AD1-D447-9247-B280D1BA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50ADF-C25F-804A-ACC6-689A58C1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B39E9A-CEE2-F848-95DB-8E910D0E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54C1B4-90BF-2242-8B13-629C853E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6D91DE-5150-5E48-846C-AC13B26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D7929B-B914-294B-9121-54F07EA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84EFC4-E089-AC4F-A496-B00401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249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50A5-4D6F-4744-A469-D7D64FFB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45231-A881-534B-A894-661B6347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FC65D-51A6-4B49-A7B9-B12F4F69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5DF328-DA71-684A-A65C-F6CC23F5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7789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6BFCD-56D6-7B46-84B5-7E9A4EC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1CB1A-6747-3645-9912-8C93AE64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227C75-36AD-4247-B503-D3B788ED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3309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4A457-886C-4F40-B0B8-E7E8F9EC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DCBB3-4097-9545-8337-ECF994BA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F826E-C675-6D45-997E-A0B1DAED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700A8-7313-2644-9C8F-28D13C87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CBEB8-A975-9F4D-B794-9D5958AD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26035-9493-944C-8930-E543684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27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1A22C-B7AD-8C4F-8E32-C269550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17D592-39F6-2644-81F4-59F4B5BA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84DCC9-662A-4842-914D-05037E718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BFD6A4-A4FA-364A-80F6-F616AD6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6E443-3302-BC49-B674-248555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50827-9F61-8741-AE09-2D5A934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899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9C4287-D94C-CE48-9C73-093EF4E8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224FB-1069-D042-96E4-7BDCF78D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2F6EC-4088-8C4B-8387-DB0E0F7FB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86B8-6A67-3740-BDC3-A12B97305146}" type="datetimeFigureOut">
              <a:rPr lang="es-UY" smtClean="0"/>
              <a:t>12/11/21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58D82-2EF8-E843-95E5-8CD5388A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C276B-4A02-B140-A354-F7EAAA64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DFAC-5E75-8A48-854D-EAF91851D24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729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D38B88B-C96D-6E43-B00F-CC478175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65" y="403499"/>
            <a:ext cx="9925796" cy="6422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B2C2821-5EB0-1240-99B4-9488EA822257}"/>
                  </a:ext>
                </a:extLst>
              </p:cNvPr>
              <p:cNvSpPr txBox="1"/>
              <p:nvPr/>
            </p:nvSpPr>
            <p:spPr>
              <a:xfrm>
                <a:off x="5683537" y="114986"/>
                <a:ext cx="421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U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B2C2821-5EB0-1240-99B4-9488EA822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37" y="114986"/>
                <a:ext cx="421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errar llave 8">
            <a:extLst>
              <a:ext uri="{FF2B5EF4-FFF2-40B4-BE49-F238E27FC236}">
                <a16:creationId xmlns:a16="http://schemas.microsoft.com/office/drawing/2014/main" id="{4A45260D-508E-9B4E-BF47-67786CFBC8F7}"/>
              </a:ext>
            </a:extLst>
          </p:cNvPr>
          <p:cNvSpPr/>
          <p:nvPr/>
        </p:nvSpPr>
        <p:spPr>
          <a:xfrm rot="5400000">
            <a:off x="6372107" y="2349368"/>
            <a:ext cx="278926" cy="120786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A1E74737-3E23-6140-BDDC-062F1EF9B41A}"/>
              </a:ext>
            </a:extLst>
          </p:cNvPr>
          <p:cNvSpPr/>
          <p:nvPr/>
        </p:nvSpPr>
        <p:spPr>
          <a:xfrm rot="16200000">
            <a:off x="6280348" y="3522841"/>
            <a:ext cx="187297" cy="959009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0453CFD-9CD5-CB4F-8256-199C8FFA8FE6}"/>
                  </a:ext>
                </a:extLst>
              </p:cNvPr>
              <p:cNvSpPr txBox="1"/>
              <p:nvPr/>
            </p:nvSpPr>
            <p:spPr>
              <a:xfrm>
                <a:off x="6319403" y="3039065"/>
                <a:ext cx="1437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U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UY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s-UY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UY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UY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0453CFD-9CD5-CB4F-8256-199C8FFA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03" y="3039065"/>
                <a:ext cx="143723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4EF853-6D5E-5E44-972B-7C7E812F1162}"/>
                  </a:ext>
                </a:extLst>
              </p:cNvPr>
              <p:cNvSpPr txBox="1"/>
              <p:nvPr/>
            </p:nvSpPr>
            <p:spPr>
              <a:xfrm>
                <a:off x="6872093" y="114986"/>
                <a:ext cx="421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U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4EF853-6D5E-5E44-972B-7C7E812F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93" y="114986"/>
                <a:ext cx="421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0D23F34-3080-9F49-97ED-716CC49C0BD0}"/>
                  </a:ext>
                </a:extLst>
              </p:cNvPr>
              <p:cNvSpPr txBox="1"/>
              <p:nvPr/>
            </p:nvSpPr>
            <p:spPr>
              <a:xfrm>
                <a:off x="6153477" y="3533261"/>
                <a:ext cx="1437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U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UY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UY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UY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UY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0D23F34-3080-9F49-97ED-716CC49C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77" y="3533261"/>
                <a:ext cx="1437231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D123291-E3BC-E548-AF95-575D9C7BD7AB}"/>
              </a:ext>
            </a:extLst>
          </p:cNvPr>
          <p:cNvCxnSpPr>
            <a:cxnSpLocks/>
          </p:cNvCxnSpPr>
          <p:nvPr/>
        </p:nvCxnSpPr>
        <p:spPr>
          <a:xfrm flipH="1">
            <a:off x="7590709" y="1872179"/>
            <a:ext cx="953218" cy="28523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0E1AA95-DA82-D746-BC5C-C50E3DDAFB9D}"/>
              </a:ext>
            </a:extLst>
          </p:cNvPr>
          <p:cNvSpPr txBox="1"/>
          <p:nvPr/>
        </p:nvSpPr>
        <p:spPr>
          <a:xfrm>
            <a:off x="8543926" y="1496800"/>
            <a:ext cx="251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solidFill>
                  <a:srgbClr val="FF0000"/>
                </a:solidFill>
              </a:rPr>
              <a:t>Individuos seleccionados</a:t>
            </a:r>
          </a:p>
          <a:p>
            <a:r>
              <a:rPr lang="es-UY" dirty="0">
                <a:solidFill>
                  <a:srgbClr val="FF0000"/>
                </a:solidFill>
              </a:rPr>
              <a:t>como progenitores </a:t>
            </a:r>
          </a:p>
          <a:p>
            <a:r>
              <a:rPr lang="es-UY" dirty="0">
                <a:solidFill>
                  <a:srgbClr val="FF0000"/>
                </a:solidFill>
              </a:rPr>
              <a:t>(reproductores)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751FD44-7637-BF49-8A54-544C89500368}"/>
              </a:ext>
            </a:extLst>
          </p:cNvPr>
          <p:cNvCxnSpPr>
            <a:cxnSpLocks/>
          </p:cNvCxnSpPr>
          <p:nvPr/>
        </p:nvCxnSpPr>
        <p:spPr>
          <a:xfrm flipV="1">
            <a:off x="4878348" y="2286000"/>
            <a:ext cx="1567088" cy="5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17A8A5-E3C9-484A-9A58-4EAC40D26BBD}"/>
              </a:ext>
            </a:extLst>
          </p:cNvPr>
          <p:cNvSpPr txBox="1"/>
          <p:nvPr/>
        </p:nvSpPr>
        <p:spPr>
          <a:xfrm>
            <a:off x="3504560" y="2795789"/>
            <a:ext cx="20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Umbral de selección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74D2F8-1C75-6541-8144-AF44C87774D2}"/>
              </a:ext>
            </a:extLst>
          </p:cNvPr>
          <p:cNvCxnSpPr>
            <a:cxnSpLocks/>
          </p:cNvCxnSpPr>
          <p:nvPr/>
        </p:nvCxnSpPr>
        <p:spPr>
          <a:xfrm flipH="1">
            <a:off x="7213242" y="815760"/>
            <a:ext cx="1116371" cy="3365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E1C3AA-3B12-5D46-9892-17BDE00302A1}"/>
              </a:ext>
            </a:extLst>
          </p:cNvPr>
          <p:cNvSpPr txBox="1"/>
          <p:nvPr/>
        </p:nvSpPr>
        <p:spPr>
          <a:xfrm>
            <a:off x="8372391" y="589307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Media de individuos seleccionados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C09C11-312F-0946-8B04-A7E5AF124DD4}"/>
              </a:ext>
            </a:extLst>
          </p:cNvPr>
          <p:cNvSpPr txBox="1"/>
          <p:nvPr/>
        </p:nvSpPr>
        <p:spPr>
          <a:xfrm>
            <a:off x="1600200" y="815760"/>
            <a:ext cx="161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GENERACIÓN 0</a:t>
            </a:r>
          </a:p>
          <a:p>
            <a:r>
              <a:rPr lang="es-UY" dirty="0"/>
              <a:t>(parental)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662EFFD-49C3-9D44-9B33-AD8A3C2C1F99}"/>
              </a:ext>
            </a:extLst>
          </p:cNvPr>
          <p:cNvSpPr txBox="1"/>
          <p:nvPr/>
        </p:nvSpPr>
        <p:spPr>
          <a:xfrm>
            <a:off x="1600200" y="4340010"/>
            <a:ext cx="161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GENERACIÓN 1</a:t>
            </a:r>
          </a:p>
          <a:p>
            <a:r>
              <a:rPr lang="es-UY" dirty="0"/>
              <a:t>(progenie)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932CAD6-7DC6-644A-B295-BAD9474FA87C}"/>
                  </a:ext>
                </a:extLst>
              </p:cNvPr>
              <p:cNvSpPr txBox="1"/>
              <p:nvPr/>
            </p:nvSpPr>
            <p:spPr>
              <a:xfrm>
                <a:off x="9172575" y="3902593"/>
                <a:ext cx="1347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UY" sz="2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932CAD6-7DC6-644A-B295-BAD9474FA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575" y="3902593"/>
                <a:ext cx="13472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34614E6-0A48-2842-B0E9-279592FF1476}"/>
                  </a:ext>
                </a:extLst>
              </p:cNvPr>
              <p:cNvSpPr txBox="1"/>
              <p:nvPr/>
            </p:nvSpPr>
            <p:spPr>
              <a:xfrm>
                <a:off x="5885045" y="5841776"/>
                <a:ext cx="421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U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34614E6-0A48-2842-B0E9-279592FF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45" y="5841776"/>
                <a:ext cx="421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F4E49F3-21AD-7D45-96EF-E7B771903CB6}"/>
                  </a:ext>
                </a:extLst>
              </p:cNvPr>
              <p:cNvSpPr txBox="1"/>
              <p:nvPr/>
            </p:nvSpPr>
            <p:spPr>
              <a:xfrm>
                <a:off x="6616108" y="6275127"/>
                <a:ext cx="421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U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F4E49F3-21AD-7D45-96EF-E7B77190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8" y="6275127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4C3CF1E-249B-6C45-8891-58B2E40008C4}"/>
                  </a:ext>
                </a:extLst>
              </p:cNvPr>
              <p:cNvSpPr txBox="1"/>
              <p:nvPr/>
            </p:nvSpPr>
            <p:spPr>
              <a:xfrm>
                <a:off x="6904549" y="6275127"/>
                <a:ext cx="421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U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94C3CF1E-249B-6C45-8891-58B2E400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49" y="6275127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70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39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5</cp:revision>
  <dcterms:created xsi:type="dcterms:W3CDTF">2021-11-12T14:56:39Z</dcterms:created>
  <dcterms:modified xsi:type="dcterms:W3CDTF">2021-11-16T15:22:17Z</dcterms:modified>
</cp:coreProperties>
</file>