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81"/>
  </p:normalViewPr>
  <p:slideViewPr>
    <p:cSldViewPr snapToGrid="0" snapToObjects="1">
      <p:cViewPr>
        <p:scale>
          <a:sx n="100" d="100"/>
          <a:sy n="100" d="100"/>
        </p:scale>
        <p:origin x="144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7:14.701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254 212 16383,'24'0'0,"-2"0"0,-7 0 0,15 0 0,-13 0 0,8 0 0,-16 0 0,-5 0 0,0 0 0,-12 6 0,6-4 0,-11 5 0,7-5 0,2 0 0,0 0 0,16 0 0,-8-1 0,14 0 0,-12-1 0,2 0 0,-1 0 0,2 0 0,0 0 0,0 0 0,-2 0 0,0 0 0,-2 0 0,1 0 0,-1 0 0,0 0 0,-1 0 0,2 0 0,-1 0 0,1 0 0,0 0 0,-1 0 0,2 0 0,-3 0 0,1 0 0,0 0 0,-1 1 0,-8 5 0,-2-1 0,-9 3 0,2-3 0,1-1 0,-8 3 0,6-3 0,-6 1 0,-4 1 0,3 0 0,-1-1 0,-7 2 0,3-1 0,19-4 0,-2 0 0,3-1 0,0 0 0,0 0 0,1 0 0,-1 0 0,0 0 0,1 0 0,0 0 0,20-8 0,-2 2 0,13-5 0,-6 3 0,-5 1 0,0 2 0,-3-1 0,-3 3 0,-4 1 0,-23 5 0,4 1 0,-1-1 0,-1 1 0,-4 2 0,1 0 0,3 0 0,-2-2 0,7 1 0,2-4 0,3 1 0,2-1 0,-2-5 0,2 1 0,-4-4 0,3 5 0,-2-1 0,1 2 0,-3-3 0,4 3 0,-1-3 0,2 1 0,3-2 0,-2-1 0,3 1 0,0-1 0,0 1 0,0 0 0,0 0 0,0 0 0,0 0 0,0 0 0,0 0 0,0 1 0,-4 0 0,2 0 0,-4 1 0,4-2 0,1 1 0,2-2 0,1 1 0,0 2 0,3-1 0,-18 2 0,10 1 0,-14 1 0,13 0 0,1 0 0,-4 2 0,2-2 0,-3 3 0,3-2 0,-1 0 0,0 1 0,1 1 0,-1-1 0,3-1 0,19-2 0,-3 1 0,3-1 0,1 0 0,8-3 0,-2 1 0,4-3 0,4-1 0,-6 2 0,2-1 0,-12 1 0,-2 1 0,-2 0 0,1 1 0,-3-1 0,2 1 0,-3 0 0,0 1 0,-1-1 0,-2 2 0,-1-1 0,2 1 0,-5-5 0,-1 2 0,-2-3 0,-2 3 0,2 1 0,-2-1 0,0 0 0,-2 0 0,3 0 0,-1 0 0,0 0 0,1 1 0,-1-2 0,1 1 0,-1 1 0,0-2 0,2 1 0,-2 0 0,0 0 0,2 1 0,-2-2 0,1 1 0,0 0 0,-1 0 0,1 0 0,0 1 0,-3-1 0,3 0 0,-2 2 0,2-2 0,0 1 0,-2-3 0,3 2 0,-2 0 0,1 0 0,0 2 0,-2-2 0,2 0 0,-1 1 0,0-1 0,0 2 0,-1-1 0,1 0 0,-1 1 0,0-1 0,1 0 0,-1 0 0,0 1 0,1 0 0,-1 0 0,0 0 0,0-1 0,1 2 0,-1-2 0,0 0 0,0 1 0,0-2 0,1 3 0,-1-2 0,-1 2 0,2 0 0,-2 0 0,1 0 0,1 1 0,14 2 0,-8 0 0,14 1 0,-13-3 0,2 1 0,0-1 0,-1 1 0,2 0 0,-3-2 0,2 1 0,1-1 0,-2 1 0,2 0 0,-2 1 0,1-1 0,-1 1 0,0 0 0,0 1 0,0-1 0,-1 1 0,1-1 0,0 1 0,0-1 0,1 0 0,-1-1 0,1 0 0,-1 1 0,1-1 0,0 0 0,-1 0 0,1 0 0,0 1 0,0-2 0,-1 2 0,2-2 0,-2 1 0,1-1 0,0 2 0,-1-2 0,3 1 0,-3 0 0,2-1 0,-2 2 0,1-2 0,0 1 0,0 0 0,0 1 0,0 0 0,-1 0 0,3 0 0,-3-1 0,2 0 0,-1 0 0,-1 1 0,2-1 0,-2 1 0,0-2 0,3 2 0,-3-2 0,1 1 0,1-1 0,-2 0 0,1 0 0,0 1 0,0-1 0,0 0 0,0 0 0,0 0 0,0 1 0,-1 0 0,1 2 0,-1-2 0,3 4 0,-3-4 0,2 2 0,-2-2 0,-1 1 0,2 1 0,-1-2 0,1 1 0,0-2 0,-1 2 0,2-2 0,-1 1 0,0 0 0,0 0 0,-1 1 0,1-1 0,0 1 0,0 0 0,0-1 0,0 1 0,-1-1 0,1 0 0,0 1 0,0-1 0,-1 1 0,1-2 0,0 2 0,0-2 0,0 1 0,-1 0 0,1 1 0,-1 0 0,1-1 0,1 0 0,-1 0 0,0-1 0,0 1 0,0-1 0,0 2 0,0-2 0,1 1 0,-1 0 0,0-1 0,-1 1 0,1 0 0,-1 1 0,-4 4 0,1-4 0,-5 4 0,2-3 0,0 0 0,-6 7 0,5-5 0,-4 5 0,5-7 0,2 1 0,-2-1 0,0 1 0,-1 1 0,2-1 0,-2 0 0,2 0 0,-1 0 0,0 0 0,1-1 0,-1 1 0,-1 0 0,2-1 0,-2 2 0,1-2 0,0 0 0,0 1 0,0-1 0,0 1 0,1-1 0,-1 1 0,1-1 0,0 1 0,1 0 0,-1-1 0,1 1 0,0 1 0,0-2 0,0 1 0,0 0 0,0-1 0,0 2 0,0-2 0,-9-8 0,4 3 0,-6-9 0,6 8 0,1 0 0,-6-1 0,4 3 0,-4-1 0,8 2 0,-3 0 0,0 3 0,2-1 0,0-9 0,3 4 0,-1-7 0,0 8 0,-4 2 0,-2 0 0,-1 1 0,0 1 0,-1 1 0,1 3 0,-1 0 0,-1 2 0,0 0 0,2 1 0,-2 0 0,4-2 0,-1 1 0,4-5 0,1 1 0,18-14 0,-6 4 0,3-3 0,1 0 0,0 0 0,0 1 0,-3 4 0,-4 0 0,-1 3 0,-3 0 0,-12 11 0,-3-2 0,0 0 0,-1 0 0,-9 6 0,4-5 0,-1 3 0,5-4 0,-1 0 0,5-1 0,2-4 0,6 0 0,13-10 0,-7 6 0,6-4 0,-26 13 0,5-2 0,-8 4 0,12-7 0,3 0 0,1-2 0,12-9 0,-3 3 0,8-7 0,-7 8 0,-3 1 0,0 2 0,-24 4 0,4 2 0,-3-2 0,-1 1 0,-4 2 0,-3-1 0,1 0 0,7 0 0,-1-2 0,13-2 0,3-1 0,-1-3 0,0 2 0,-4-2 0,-1 3 0,0 0 0,0 0 0,1 0 0,-1 0 0,3 0 0,0 0 0,3 0 0,3-6 0,0 3 0,1-7 0,0 7 0,0-2 0,0 2 0,0-1 0,0 0 0,-2 0 0,0 1 0,-1-1 0,-1 2 0,0 0 0,-2 1 0,1 0 0,0 1 0,0 0 0,0 0 0,22 0 0,-2 0 0,2 0 0,1-1 0,5 0 0,4-2 0,1 1 0,-5 1 0,3 1 0,-17 0 0,0 0 0,-7 0 0,1 4 0,-3 2 0,-6 4 0,-3 0 0,-5 2 0,2-3 0,-2 3 0,-1 0 0,4-3 0,0 1 0,9-5 0,0-1 0,2-1 0,13 0 0,-2-2 0,9 0 0,-4-1 0,0-2 0,-1 0 0,-2-2 0,-2 2 0,-4 1 0,-2 0 0,0 1 0,-15 7 0,7-3 0,-11 5 0,10-7 0,1 0 0,12 0 0,0-1 0,10 0 0,-7-2 0,2 0 0,-3-2 0,2 1 0,-2 0 0,1-1 0,-2 2 0,0-1 0,-3 2 0,0-1 0,-3 1 0,1 0 0,0 0 0,0 0 0,3 0 0,-1 0 0,1 0 0,3 0 0,-2 0 0,2 0 0,-3 0 0,0 0 0,-3 0 0,0 0 0,-1 0 0,2 0 0,-1 1 0,5-1 0,-4 0 0,3 0 0,-2 0 0,-2 0 0,2 0 0,-1 0 0,-2 0 0,1 0 0,-20 1 0,6 2 0,-6-1 0,-1 1 0,-7 2 0,6-2 0,0 0 0,0 1 0,-1 0 0,-2 1 0,-4 1 0,-3 1 0,-4 2 0,3-1 0,2 1 0,0-1 0,1-1 0,-2 2 0,0-1 0,4-1 0,3 0 0,1 0 0,-7 1 0,1-1 0,-1 2 0,6-2 0,9-4 0,2 1 0,6-2 0,0-1 0,10-8 0,-4 5 0,5-9 0,-4 9 0,1-2 0,-2 2 0,2-1 0,-1 2 0,0-1 0,2-1 0,-4 1 0,3-1 0,-1 0 0,-2 0 0,2-1 0,-1 1 0,0-1 0,1 0 0,-2 2 0,1-2 0,0 1 0,-1-1 0,1 0 0,0 0 0,-1 0 0,1 0 0,0-1 0,0 0 0,-1 0 0,1 1 0,0 0 0,-2 0 0,1 0 0,-1 1 0,0-1 0,-1 0 0,-6 1 0,2 4 0,-4 0 0,4 2 0,1-3 0,-2-3 0,2 0 0,-1-3 0,2 2 0,-1 0 0,-2-2 0,2 2 0,-4-3 0,3 3 0,-2 0 0,3 1 0,-1 1 0,-1-2 0,2 2 0,-2-1 0,2 1 0,-1 0 0,0-1 0,0-1 0,0 2 0,-1 1 0,0-1 0,1 0 0,1-1 0,-1 0 0,3-1 0,-2 1 0,-2 1 0,2 0 0,-2-1 0,3-1 0,1 1 0,2-2 0,6 2 0,1-1 0,4 2 0,2 0 0,0 2 0,3-1 0,0 1 0,0 0 0,-1 0 0,-3 0 0,3 0 0,-7 0 0,3 2 0,-6 0 0,-2-1 0,0 2 0,-1-1 0,2 3 0,-2-2 0,-1 1 0,1 0 0,-3 0 0,1 2 0,1-1 0,-2 2 0,1-1 0,-1 1 0,0 0 0,0-1 0,0 1 0,1-1 0,0 0 0,0 0 0,-1-2 0,0 2 0,0-1 0,0-1 0,0-1 0,1 0 0,1 2 0,0-2 0,1 1 0,2-1 0,-1-1 0,4 1 0,1-1 0,0 0 0,3 0 0,1 1 0,0-1 0,4 0 0,1-1 0,-3-1 0,4 0 0,-1 0 0,0 0 0,-1 0 0,-2 0 0,-2 0 0,-2 0 0,-2-1 0,-2 0 0,-3-1 0,2-1 0,-3 1 0,3-1 0,-12 12 0,6-7 0,-6 8 0,14-9 0,23-1 0,-8 0 0,-6 0 0,-1 0 0,-4 0 0,-5 0 0,-1 0 0,-1 0 0,-8 6 0,-2 1 0,-5 2 0,-5 1 0,3-2 0,-6 3 0,1-1 0,1 1 0,0-1 0,2-1 0,2-2 0,1-1 0,3 0 0,3-3 0,-1 0 0,4-2 0,-3 2 0,1 0 0,0-1 0,20-10 0,1 0 0,0-1 0,1 0 0,6-2 0,2-2 0,-10 4 0,2 0 0,-7 2 0,-2 4 0,-3 0 0,-2 2 0,-27 6 0,6 1 0,-1 0 0,-2 1 0,-7 2 0,7 0 0,-4 1 0,4 0 0,-1 2 0,0-2 0,7 0 0,1-3 0,3 0 0,4-3 0,0 0 0,4-1 0,-2 0 0,-2-4 0,0 3 0,-7-2 0,4 2 0,-2 0 0,1 0 0,-2 1 0,2-1 0,1 0 0,5-2 0,0 0 0,-2 0 0,2 0 0,-6 1 0,7-1 0,-4 1 0,1-1 0,3 0 0,-4 1 0,3-1 0,-2 1 0,1 0 0,-1-1 0,1 0 0,-1 0 0,19-2 0,-5 1 0,16-3 0,-4 0 0,-2 1 0,2 0 0,9-2 0,-10 1 0,0 1 0,0 2 0,-2-2 0,-1 3 0,-2-1 0,-3 1 0,6 0 0,-5 0 0,6 0 0,-3 0 0,3-1 0,1-1 0,-1 1 0,2-2 0,-3 2 0,0-2 0,-2 1 0,-2 0 0,-2 0 0,-4 0 0,-1 2 0,-3-2 0,2 2 0,-1-1 0,2 0 0,-1 0 0,0 1 0,-1-3 0,-2 0 0,-1-2 0,-1 1 0,0 0 0,0 0 0,0 0 0,0 0 0,-1 0 0,1 1 0,-1-2 0,1 2 0,0-1 0,0 1 0,0-1 0,0 0 0,-1 0 0,9 11 0,-6-5 0,8 9 0,-8-9 0,1 0 0,1 1 0,-1 0 0,2 0 0,0 0 0,-2-1 0,3 0 0,-4 0 0,3 0 0,1 1 0,-2-1 0,2 1 0,-3-1 0,2 0 0,-2-1 0,3 1 0,-1 0 0,-1 0 0,0 0 0,0 0 0,1-1 0,0 2 0,-2-1 0,2 1 0,-2 0 0,1 0 0,1-1 0,-2 1 0,1-1 0,1 1 0,-3-1 0,3 2 0,-1-2 0,-1 1 0,2 0 0,-2-1 0,2 0 0,-1 1 0,0-1 0,1 0 0,-2 0 0,2 1 0,-1-1 0,0 1 0,1-1 0,-1 1 0,1-1 0,1 1 0,-1 0 0,0-1 0,2 1 0,-1-1 0,1 1 0,0-1 0,0 1 0,2-1 0,-2 0 0,3 1 0,-2 0 0,2-1 0,-2 1 0,0 0 0,3 0 0,-3-1 0,5 1 0,-6-1 0,0 0 0,2 0 0,-2 0 0,2 1 0,-2-1 0,1 0 0,0 0 0,0 0 0,1 0 0,0 2 0,0-2 0,0 1 0,-1 0 0,3 0 0,-2 1 0,3-1 0,-1 0 0,2 0 0,0 0 0,0 1 0,-1-1 0,1 0 0,2 0 0,-2-1 0,2 1 0,0 0 0,0 0 0,0 1 0,2-2 0,-4 1 0,12 0 0,-8 0 0,6 1 0,-6-2 0,-2-1 0,0 2 0,2-3 0,-2 1 0,1-1 0,-2 0 0,-1 0 0,-2 0 0,0 0 0,-4 0 0,0 0 0,-2 0 0,-1-1 0,2-1 0,-3 0 0,2 0 0,-1-1 0,-2 1 0,2-3 0,-2 2 0,-1-1 0,1 0 0,-1 0 0,-1 0 0,1-1 0,-1 1 0,0 0 0,1 0 0,-1 0 0,3 0 0,-3-2 0,2 2 0,-1-2 0,1 2 0,-2-2 0,3 1 0,-3 1 0,3-1 0,-3 1 0,2 0 0,-1 0 0,1 0 0,-2 0 0,3 0 0,-2 0 0,1 0 0,0 0 0,-2 0 0,2 0 0,0 1 0,0 0 0,1-2 0,-1 3 0,1-3 0,-1 2 0,1-2 0,-1 1 0,1 0 0,0 1 0,-1 0 0,1-1 0,0 0 0,-1-1 0,2 0 0,1-1 0,0 2 0,-1-1 0,2 1 0,-4-1 0,2 2 0,0 0 0,-1 0 0,1 0 0,-2-1 0,1 2 0,-1-2 0,2 0 0,-1 1 0,1-2 0,-3 3 0,2-1 0,-1-1 0,0 1 0,0-2 0,0 3 0,0-2 0,0 0 0,1 1 0,-2-2 0,2 2 0,-1-2 0,0 3 0,-1-2 0,1-1 0,0 1 0,-1-1 0,2 0 0,-3 1 0,2-3 0,0 2 0,1-1 0,0 0 0,-2 2 0,2-2 0,-2 1 0,1 0 0,1 0 0,-3 1 0,2-1 0,-1 1 0,0-2 0,0 2 0,-1-1 0,3 0 0,-3 1 0,1-3 0,-1 2 0,0-1 0,0 0 0,0 1 0,2-2 0,-2 1 0,3-1 0,-3 1 0,1-1 0,0 0 0,0 1 0,0 0 0,-1 0 0,0 1 0,0-2 0,0 1 0,0-1 0,0 0 0,0 1 0,0-2 0,0 1 0,1-1 0,0 0 0,0 1 0,-1-2 0,0 1 0,1-1 0,0 0 0,0 0 0,-1 1 0,2-1 0,-2 0 0,1 1 0,1 1 0,-2 0 0,3-1 0,-3-1 0,3 4 0,-3-2 0,1 3 0,-1 0 0,0-1 0,0 2 0,0-2 0,1 2 0,0 0 0,0-2 0,-1 2 0,5 0 0,-2 1 0,5 1 0,-3 1 0,2 0 0,-1-1 0,20-3 0,-11 0 0,2 1 0,1-1 0,-1 0 0,4-2 0,-3 2 0,-3-2 0,2 2 0,-6 1 0,0 0 0,-4 0 0,0 0 0,-2 0 0,1 2 0,-1-1 0,2 0 0,-1-1 0,2 0 0,-2 1 0,1-2 0,0 2 0,-2-2 0,2 1 0,-3 0 0,1 0 0,0 0 0,-1 2 0,1-1 0,-1 0 0,0-1 0,1 1 0,-2-1 0,3 0 0,-3 1 0,3-2 0,-3 2 0,2-2 0,0 2 0,1-1 0,1 0 0,-2 1 0,1 0 0,-1 0 0,-1 1 0,1-1 0,-1 0 0,1 0 0,0 1 0,-1-1 0,1 1 0,0-2 0,1 2 0,-2-2 0,2 1 0,-2 0 0,2 0 0,1 1 0,-3 0 0,3-1 0,-3 1 0,1 0 0,0-1 0,1 0 0,2-1 0,0 0 0,3-1 0,-1 0 0,-1 1 0,0 0 0,-2 0 0,-3 2 0,1-2 0,-1 2 0,-16 4 0,-1 2 0,-2 0 0,-1 1 0,1 1 0,0 0 0,-1 0 0,-1 1 0,-9 3 0,0 0 0,7-3 0,0 1 0,-10 2 0,2 0 0,11-5 0,2-1 0,-7 3 0,1-1 0,0 0 0,-3 1 0,14-5 0,2-1 0,1 0 0,2 0 0,-1-1 0,1 0 0,-2-1 0,-1 0 0,1 0 0,0 0 0,-7 0 0,5 0 0,-13 0 0,11 0 0,-4 0 0,6 1 0,1-1 0,3 1 0,-1 0 0,-1 0 0,2 0 0,-3 0 0,1 0 0,1 1 0,0-1 0,0-1 0,1 2 0,-2-2 0,1 1 0,0-1 0,0 0 0,0 0 0,-1 0 0,2 0 0,-2 0 0,0 1 0,1-1 0,-3 2 0,2-1 0,-3 1 0,4-1 0,-2 1 0,1-1 0,2 0 0,0 2 0,1-1 0,15-1 0,-6 1 0,13-4 0,-10 2 0,13 0 0,-10 0 0,12 0 0,-13 0 0,2 0 0,-1 0 0,-1 0 0,2 0 0,-2 0 0,1 0 0,3 0 0,-2 0 0,9-1 0,-4-1 0,10-1 0,-3 0 0,3-1 0,2 1 0,-13 0 0,1 0 0,-1 0 0,0 1 0,2-1 0,-1-1 0,-1 0 0,0 0 0,2 1 0,-1 0 0,9-5 0,3 2 0,-10 1 0,0 0 0,-2 0 0,-4 1 0,-3 1 0,0 0 0,-4 1 0,-1 0 0,-3 1 0,-18 5 0,-1 2 0,-2 0 0,-2 0 0,0 1 0,0 0 0,-3 1 0,-3 1 0,1 0 0,-2 2 0,2-2 0,2 0 0,0-1 0,1 1 0,-2 1 0,4-2 0,-5 3 0,6-2 0,0 1 0,-5 3 0,10-5 0,1 0 0,-3 5 0,1-2 0,-2 6 0,0-4 0,-1 5 0,-2-2 0,4-1 0,0-2 0,5-2 0,1-1 0,2-3 0,5 0 0,0-4 0,3-1 0,9-1 0,11 0 0,11-5 0,-7 0 0,0 0 0,-5 0 0,1-1 0,8-2 0,0 0 0,-4 0 0,0 0 0,-3 2 0,0 0 0,0-1 0,7-2 0,-2-1 0,-3 2 0,-2 0 0,1 1 0,-2 0 0,6-5 0,2 2 0,-10 1 0,-5 4 0,-5 0 0,-3 1 0,-2 2 0,0-2 0,-11 0 0,-9 1 0,-5 1 0,-8 0 0,-3 0 0,9 2 0,-2 0 0,2 0 0,-6 1 0,1-1 0,7 2 0,2 1 0,-6 3 0,-2 0 0,7-1 0,8-1 0,4-2 0,6 0 0,1-1 0,21 0 0,7-1 0,-3-1 0,2-1 0,3-1 0,0-2 0,-3 2 0,-1-2 0,7-1 0,-1-1 0,-3 1 0,-1-1 0,-4 1 0,1 1 0,3-3 0,0 1 0,1-1 0,-10 2 0,0 1 0,6-3 0,-7 2 0,-5 2 0,-5 0 0,-2 1 0,0 0 0,1-1 0,-2 0 0,1 1 0,0-3 0,-1 3 0,0-2 0,0 0 0,-2 2 0,1-3 0,-1 2 0,2-1 0,-1 1 0,0 0 0,-18 7 0,-14 5 0,3 0 0,-4 2 0,7-3 0,0 0 0,-5 2 0,5-2 0,-3 1 0,-2 1 0,0 0 0,0 1 0,1-2 0,-1 1 0,2 0 0,0 0 0,-2 0 0,-2 2 0,7-3 0,-2 0 0,-2 2 0,-1-1 0,0 1 0,0 0 0,0 0 0,2 0 0,2-2 0,2 1 0,-6 1 0,5-1 0,0-1 0,0 1 0,-2 1 0,1 0 0,-3 1 0,-1 0 0,1 0 0,1 0 0,3-1 0,4-2 0,-4 4 0,3-1 0,-3 0 0,-2 2 0,4-2 0,4-2 0,2 0 0,-2 0 0,0 1 0,-5 4 0,11-6 0,5-3 0,4-2 0,2-2 0,23-1 0,-7-1 0,3-1 0,2 0 0,2-2 0,1 1 0,3-2 0,2 1 0,0-2 0,2 0 0,2-2 0,-2 1 0,-3 1 0,0-1 0,0 1 0,4-2 0,1 0 0,-3 1 0,-5 0 0,-1 1 0,0 0 0,3 1 0,-3-1 0,-4 0 0,-1 0 0,5 0 0,-1 0 0,-6 1 0,-1 0 0,6-3 0,-6 3 0,-5 0 0,3 0 0,-2-1 0,6-1 0,3-1 0,3-1 0,-8 2 0,1 1 0,0 0 0,-1 1 0,12-6 0,2 1 0,-11 2 0,2 0 0,-7 2 0,-4 2 0,-3 1 0,-2 1 0,-18 3 0,12-2 0,14-3 0,7-2 0,-1 0 0,8-1 0,0 0 0,-15 3 0,-4 1 0,-19 2 0,-9-1 0,1 1 0,-1 0 0,-3 1 0,-3-1 0,0 1 0,1 0 0,1 1 0,0 0 0,-1 0 0,-1 1 0,2 0 0,4 0 0,0-1 0,0 1 0,-4 2 0,0 0 0,2-1 0,5-1 0,0 0 0,-7 3 0,1 0 0,-2-1 0,2 1 0,6-2 0,11-2 0,3 0 0,19-1 0,10-1 0,4-2 0,0 0 0,2-2 0,-4 2 0,1-1 0,-1 0 0,2-2 0,-2 0 0,1 0 0,-2 1 0,-5 0 0,0 1 0,0 0 0,-1 1 0,0 0 0,-6 0 0,-12 1 0,-21 5 0,-1-1 0,-4 1 0,-3 0 0,3 1 0,-3-1 0,0 1 0,-1 0 0,3 0 0,-1 0 0,-1 0 0,1 1 0,-2-1 0,-2 1 0,-2 0 0,1 1 0,0-1 0,2-1 0,-1 1 0,2-1 0,1 1 0,0-1 0,1 0 0,1 0 0,0 0 0,1-1 0,-2 1 0,2 0 0,0-1 0,-4 2 0,0-1 0,-3 0 0,0 0 0,11-1 0,2-1 0,-5 0 0,10-2 0,15-5 0,18-3 0,8-2 0,-5 1 0,2-2 0,0 2 0,2 0 0,2-1 0,-3 1 0,-2 1 0,-1 0 0,0 1 0,3-2 0,0 1 0,-1 0 0,7-1 0,-3 0 0,-5 3 0,-2 0 0,2-2 0,-2 1 0,-5 3 0,-2 0 0,5-2 0,-19 4 0,-22 4 0,-1 1 0,-2 1 0,-2-1 0,-2 2 0,6-1 0,-2 1 0,1 0 0,1-1 0,0 0 0,0 0 0,-2 1 0,-1 0 0,1 0 0,-6 1 0,1-1 0,-1 0 0,3 0 0,9-2 0,0-1 0,0 1 0,1-1 0,-6 1 0,9-2 0,7 0 0,27-10 0,14-3 0,-13 4 0,0 1 0,2-2 0,1 1 0,2-2 0,0 1 0,-1 0 0,5-2 0,-1 1 0,-2 1 0,2-1 0,-1 0 0,0 0 0,0-1 0,-7 3 0,0 0 0,1 0 0,-1 1 0,6-3 0,-12 5 0,-15 2 0,-14 1 0,-9 1 0,2 2 0,-4 0 0,3 0 0,-3 0 0,-1 1 0,0 0 0,0 0 0,-1 0 0,0 0 0,1 1 0,1 0 0,1 0 0,-1 0 0,1 0 0,-6 0 0,0-1 0,2 0 0,-4 3 0,2-1 0,3-3 0,1 0 0,2 3 0,2-1 0,3-2 0,2-1 0,-1 2 0,13-2 0,17-5 0,10-4 0,-1 2 0,3-1 0,1 1 0,-2 0 0,1-1 0,2 1 0,0-1 0,-1 1 0,4-1 0,0 0 0,-1 0 0,1 0 0,-1 1 0,0 0 0,0 1 0,-2-1 0,-2 1 0,-2 1 0,0-1 0,0 1 0,0 0 0,0 0 0,3 0 0,0-1 0,2 0 0,-2 1 0,-6 2 0,-3 0 0,4-1 0,-8 3 0,-29 2 0,-10 0 0,9 1 0,-2 0 0,-3 0 0,-3 0 0,-2 0 0,2 0 0,-5 2 0,1 0 0,0 1 0,1-2 0,0 1 0,0-1 0,4 0 0,0 0 0,1 0 0,-5 1 0,1 0 0,5-1 0,0-2 0,-2 2 0,1 0 0,7-2 0,1 1 0,-5-2 0,10 0 0,11-4 0,15-5 0,10 0 0,-2 0 0,3-2 0,2 1 0,-3 1 0,2 0 0,2-1 0,0 1 0,-1 0 0,-1 0 0,-1 1 0,1 0 0,-1 0 0,0 0 0,1 0 0,-1 0 0,1 1 0,-2-1 0,-1 2 0,5-2 0,-2 1 0,0 1 0,0 0 0,0 0 0,-2 0 0,4-1 0,0 1 0,-5 1 0,1 2 0,-3-1 0,-4 0 0,-2 0 0,5 2 0,-40 7 0,-13 3 0,5-3 0,-3 0 0,3 1 0,-4 1 0,0 1 0,-1-1 0,3-1 0,0-1 0,-1 1 0,2-1 0,0 0 0,1 0 0,-1-1 0,2 1 0,1-1 0,1 1 0,1-1 0,0 0 0,-2-1 0,0 0 0,2 0 0,-5 2 0,2-1 0,-3 0 0,1-1 0,7-1 0,3 0 0,-3-1 0,9-1 0,12-6 0,25-5 0,-5 3 0,3-2 0,2 1 0,1 1 0,-1 1 0,-1 0 0,-6 2 0,0 1 0,13-1 0,-5 1 0,1 2 0,-16 2 0,-2 6 0,-31 6 0,5-2 0,-3 0 0,0-1 0,-4-1 0,0 0 0,-2 1 0,-2-1 0,1 1 0,4-3 0,0 0 0,0 1 0,-6 0 0,0 0 0,3-1 0,4-2 0,1 0 0,-8 2 0,1 0 0,-1 0 0,0-1 0,9-3 0,29-8 0,9-3 0,0 0 0,3-2 0,3 0 0,2 0 0,-4 1 0,3 1 0,1-1 0,1 0 0,0 0 0,0-1 0,0 1 0,0 0 0,0-1 0,0 0 0,0 0 0,0 0 0,0 0 0,1 1 0,1 0 0,1-1 0,0 1 0,0 0 0,-1 0 0,0 1 0,-2 0 0,2-1 0,-1 0 0,0 1 0,-2 0 0,-1 1 0,1 0 0,-1 1 0,-1 0 0,0-1 0,1 0 0,0 0 0,0 0 0,0 1 0,0 0 0,-1 2 0,0-1 0,0 0 0,2-2 0,0 1 0,-4 0 0,7-2 0,-40 10 0,-13 4 0,-2-1 0,4 0 0,0-1 0,-3 1 0,-2 0 0,1 0 0,-5 1 0,-1 1 0,-1 0 0,0 0 0,2 0 0,3-2 0,1 1 0,3-1 0,0 0 0,1 0 0,-3 0 0,-4 1 0,-2 0 0,-1 0 0,0 1 0,3-2 0,3 0 0,-2 0 0,4-1 0,0 0 0,-2 1 0,-1-1 0,1 0 0,4-1 0,1 0 0,0-1 0,-1 1 0,1 0 0,0 0 0,-2 0 0,2-1 0,-3 0 0,12-1 0,8-7 0,24-11 0,2 4 0,3 0 0,-6 2 0,1 1 0,1 0 0,2 0 0,2 1 0,-2 0 0,2 1 0,-1 0 0,0-1 0,-1 0 0,-4 4 0,-1 0 0,-1-1 0,0 1 0,8 0 0,-11 2 0,-17 10 0,-19 5 0,9-5 0,-3 0 0,-9 5 0,-1 1 0,5-5 0,0 1 0,-1 1 0,0 0 0,1-2 0,1 0 0,5-2 0,1 0 0,-1 0 0,1-1 0,-7 4 0,8-4 0,7-2 0,4-1 0,20-1 0,-3 0 0,12-2 0,-10 0 0,-6-1 0,-3 1 0,-1 1 0,-18 7 0,-3 0 0,-2-1 0,-2 0 0,3 0 0,-1-1 0,-12 2 0,-1 0 0,12-4 0,-2 1 0,7-2 0,5-1 0,4-1 0,14-6 0,8-1 0,7-3 0,5-1 0,-7 3 0,4 0 0,0-1 0,0 1 0,-3 0 0,1 0 0,0 0 0,1 0 0,0 0 0,3 1 0,0-1 0,-1 0 0,0 1 0,1-1 0,0 0 0,0 1 0,-1-1 0,-1 1 0,1 0 0,-2 0 0,0 0 0,4 0 0,-2 1 0,-1-1 0,-6 2 0,-1 0 0,0 0 0,4-1 0,-1 1 0,4-1 0,-1 1 0,-9 0 0,-2 2 0,6-1 0,-10 1 0,-5 3 0,-23 1 0,-11 6 0,7-4 0,-1 1 0,-5 3 0,0 1 0,0-1 0,0 1 0,7-2 0,0 0 0,-1 0 0,-1 0 0,0 0 0,1 1 0,0-1 0,0 1 0,1-1 0,0 0 0,-1 0 0,1 0 0,-7 3 0,0 1 0,-1 0 0,-1 0 0,7-2 0,0 0 0,-1 0 0,2-1 0,-1 0 0,0 1 0,-4 1 0,-1 1 0,1-2 0,0 1 0,0-1 0,4-1 0,-1 0 0,1 0 0,-5 1 0,2 0 0,1 0 0,1-1 0,-3 1 0,2-1 0,-6 2 0,14-5 0,1 0 0,-11 3 0,9-3 0,5-1 0,4-1 0,3 0 0,2-1 0,0-7 0,2 3 0,-1-5 0,0 4 0,0 2 0,-24-3 0,11 4 0,-2-1 0,0 1 0,2 1 0,-2 0 0,1 0 0,1 0 0,2 0 0,4 0 0,2 0 0,3 0 0,-1 0 0,20-3 0,4-1 0,4 0 0,5-2 0,3 0 0,-8 1 0,3-1 0,0 1 0,0 0 0,0 0 0,-1 0 0,0 0 0,0 0 0,-2 1 0,1 0 0,0 0 0,0 0 0,5-1 0,1 1 0,0-1 0,-3 2 0,-4 0 0,-2 0 0,0 0 0,6 0 0,0-1 0,-3 1 0,-2 0 0,-3 0 0,9 0 0,-9 2 0,-8 1 0,-6 0 0,-1 0 0,-20 0 0,-3 0 0,2 0 0,-2 0 0,1 0 0,-1 0 0,-1 0 0,-1 0 0,-2 0 0,-2 0 0,1 0 0,-2 0 0,0 0 0,-2 1 0,2-1 0,-3 1 0,1-1 0,6 0 0,0 1 0,2 0 0,0-1 0,1 0 0,-9 0 0,-3 0 0,5 0 0,4 0 0,5 0 0,1-1 0,3-1 0,3-1 0,1 0 0,2-1 0,0 1 0,3 1 0,0 0 0,3-2 0,10 2 0,9-3 0,2 3 0,3 1 0,3-1 0,2 0 0,-5 1 0,2-1 0,-1 1 0,5 0 0,0-1 0,0 1 0,-6-1 0,-1 1 0,1 0 0,5-1 0,2 1 0,-2-1 0,-5 1 0,-1 0 0,0-1 0,5 0 0,1 1 0,3-1 0,-2 0 0,1-1 0,-12 2 0,-1 0 0,6-2 0,-8 3 0,-7-1 0,-3 1 0,-22 0 0,1 0 0,0 0 0,-2 0 0,-13 0 0,0 0 0,12 0 0,-2 0 0,1 0 0,-1 0 0,-3 0 0,0 0 0,-2 0 0,1 0 0,2 0 0,1 0 0,-4 0 0,1 0 0,-6 0 0,12 0 0,0 0 0,-5 0 0,-6 0 0,5-1 0,4 0 0,4 0 0,4 1 0,2-1 0,2 1 0,2-2 0,3 2 0,-1-2 0,0 0 0,1 0 0,-2 0 0,4 0 0,-3 0 0,1 0 0,-2 0 0,1-1 0,-1 1 0,1-1 0,0 1 0,-1 0 0,1 0 0,0 1 0,-1-1 0,1 2 0,-1-1 0,1 0 0,0 1 0,0-1 0,-1 1 0,1-1 0,0 0 0,0-1 0,1 0 0,-1 0 0,1 1 0,-1-1 0,1 1 0,-1-1 0,2 7 0,3 0 0,3 5 0,6-1 0,3-1 0,7 3 0,3 2 0,4 0 0,-3-2 0,2 1 0,0 0 0,3 0 0,0 0 0,-4-2 0,0-1 0,1 1 0,-4-2 0,2 0 0,-1 0 0,2-1 0,2 2 0,0-1 0,1 0 0,0 0 0,1 0 0,0 1 0,1-1 0,-1 0 0,-3-2 0,0 1 0,0-1 0,0 0 0,0 0 0,6 1 0,0 0 0,-1-1 0,-1 0 0,2 0 0,-2-1 0,1 0 0,-5 0 0,2 0 0,-1 0 0,-4-2 0,2 1 0,-1-1 0,-1 0 0,3 1 0,-3-1 0,-4-1 0,0 0 0,2 0 0,0 0 0,4 2 0,-7-1 0,-7-1 0,-5 0 0,-2 0 0,-28 2 0,6-2 0,1-1 0,-6 0 0,1 0 0,-5-1 0,-1 0 0,-1 0 0,-2 0 0,-1 0 0,8 0 0,-1 0 0,0 0 0,-1 0 0,2 0 0,0 0 0,-1 0 0,0 0 0,-1 0 0,-2 0 0,0 0 0,0 0 0,-1 0 0,0 0 0,-1 0 0,0 0 0,0 0 0,-1 0 0,1 0 0,-1 0 0,-1 0 0,1 0 0,0 0 0,2 0 0,0 0 0,1 0 0,1 0 0,-1 0 0,-4 0 0,0 0 0,0 0 0,4 0 0,-1 0 0,0 0 0,1 0 0,-2 0 0,4 0 0,3 0 0,1 0 0,-1 0 0,0 0 0,7 0 0,1 0 0,-5 0 0,10 0 0,8 0 0,31 0 0,-11 0 0,3 1 0,7 0 0,1 0 0,1 3 0,-1-1 0,-1 0 0,-1 1 0,2 1 0,0 0 0,-6-1 0,0 0 0,0 0 0,-2 0 0,6 2 0,0 0 0,-6-1 0,-7-1 0,-5 0 0,-3-2 0,-3 1 0,-14-1 0,-1 0 0,-17-1 0,-1-1 0,12 0 0,0 0 0,-1 0 0,0 0 0,-11 0 0,14 0 0,0-1 0,-5-1 0,0 0 0,6-1 0,6 1 0,4 1 0,26 1 0,10 7 0,-2-2 0,3 0 0,-9 0 0,1 0 0,0 0 0,6 0 0,0 1 0,-5-2 0,1 0 0,0 0 0,6 0 0,-1 0 0,-5 0 0,0 0 0,2-1 0,-2-1 0,5 1 0,-1 0 0,-6-1 0,-12-1 0,-4-1 0,-3 0 0,-23 2 0,2-2 0,-2 1 0,-1 0 0,-6 0 0,-4-1 0,7 1 0,1 1 0,6-2 0,3 1 0,13-1 0,18 0 0,1 0 0,4 0 0,-2 0 0,1 0 0,0 0 0,9 1 0,0 0 0,-5-1 0,1 0 0,-2 0 0,-2 1 0,-1 1 0,-1-2 0,2 0 0,-3 0 0,2 2 0,-1-1 0,3 0 0,0-1 0,-6 0 0,-1 1 0,11 0 0,-10 0 0,-5 1 0,-4-2 0,-3 1 0,-3 0 0,-9 5 0,-8 1 0,-10 4 0,0-1 0,-3-2 0,9-1 0,-4-1 0,8 0 0,2-1 0,6-2 0,1 0 0,3 0 0,17 2 0,13 3 0,-7-3 0,1 0 0,6 1 0,2-1 0,-9-1 0,1 0 0,-1 0 0,4 0 0,-1-1 0,0 1 0,-2-1 0,-1 0 0,-1 0 0,9 1 0,-2-2 0,-5 1 0,-1-1 0,-2 0 0,0-1 0,0 1 0,0 0 0,8 1 0,-10-1 0,-9 0 0,-3 0 0,-21 1 0,1 0 0,-2-1 0,-10 3 0,-3-1 0,3-1 0,-3 0 0,1 0 0,-2 1 0,0 1 0,-2-1 0,5 0 0,-2-1 0,0 0 0,1 0 0,0 1 0,0-1 0,1 1 0,0 0 0,-3 0 0,1 0 0,-1 0 0,6-1 0,-1 1 0,0-1 0,2 0 0,-1 0 0,1 0 0,1 0 0,2 0 0,-1 1 0,1-1 0,-10 1 0,2-1 0,-1 3 0,13-3 0,1-1 0,-6 4 0,10-4 0,5 1 0,31-2 0,-8 0 0,2-1 0,3 0 0,4 0 0,-2 0 0,7 0 0,-1 0 0,-5-1 0,2 0 0,-3-1 0,0 2 0,-1 0 0,8-3 0,0 0 0,-10 2 0,-1 0 0,1 0 0,0-1 0,9 0 0,-11 1 0,-8 1 0,-5 0 0,-26 0 0,4 0 0,-4 0 0,-2 0 0,5 0 0,1 0 0,1 0 0,0 0 0,-2 0 0,0 0 0,-8 1 0,-2-1 0,3 2 0,7-2 0,3 0 0,4 0 0,4 0 0,1 0 0,2-1 0,4-4 0,15-2 0,8-2 0,-3 4 0,4 0 0,2 1 0,0 0 0,-2 0 0,-1 0 0,1 1 0,-1 0 0,-4 0 0,-1 0 0,-2 1 0,0 0 0,15-2 0,-9 1 0,-8 2 0,-4-1 0,-7 2 0,-23 0 0,-9 0 0,1 1 0,-3 0 0,7 0 0,0 0 0,-1 0 0,-4 0 0,0 1 0,-1-1 0,4 0 0,0 1 0,-1-1 0,0 0 0,-2 0 0,0 0 0,1 1 0,0-1 0,-4 0 0,1 1 0,1-1 0,3 1 0,0-1 0,2 1 0,-7 0 0,3-1 0,3 0 0,1 0 0,-1 0 0,1 0 0,5-1 0,3 0 0,-2 0 0,6 0 0,8-1 0,24-2 0,-6 0 0,15 0 0,-13 0 0,-4 3 0,0-1 0,-4 1 0,0-1 0,-3 1 0,0-4 0,-11-1 0,2-2 0,-10 0 0,2 0 0,-2 0 0,0-1 0,1-1 0,3 0 0,0-1 0,4 2 0,-2-2 0,2 1 0,-1 1 0,2 0 0,0 3 0,2-1 0,0 2 0,1 1 0,2 0 0,5 0 0,16-1 0,5 2 0,-3 1 0,2 0 0,-1 1 0,0 0 0,-1 0 0,-1 0 0,3 0 0,-2 0 0,10 0 0,-15 0 0,0 0 0,9 0 0,-8 0 0,-7 0 0,-6 0 0,-25 0 0,-3 0 0,-7 0 0,-4 0 0,4 0 0,1 0 0,7 0 0,0 0 0,0 0 0,-1 0 0,0 0 0,0 0 0,-6 1 0,2 0 0,1 0 0,0 0 0,2 0 0,0 1 0,8 0 0,0-1 0,-15 2 0,9 0 0,9-1 0,7 0 0,35 0 0,2-1 0,-4 0 0,2-1 0,-4 0 0,0 0 0,-7 0 0,0 0 0,2 0 0,-1 0 0,7 0 0,1 0 0,-9 0 0,-4 0 0,-6 1 0,-29-1 0,13 1 0,-22-1 0,23 0 0,-4 0 0,6 0 0,-1 0 0,-3 0 0,5 0 0,-4 0 0,3 0 0,2 0 0,-5 2 0,0 0 0,-4 2 0,-1-1 0,0 0 0,1-1 0,1 0 0,0 1 0,2-1 0,2-1 0,1 0 0,2-1 0,-1 0 0,-3 0 0,-1 0 0,-1 0 0,1 0 0,-2 0 0,2 0 0,-3 0 0,-1 0 0,-1 0 0,-2 0 0,2 1 0,1-1 0,3 1 0,1 0 0,1-1 0,3 1 0,1 0 0,0 1 0,-1-1 0,0 0 0,-4-1 0,2 0 0,-15 0 0,6 0 0,-7 0 0,6 0 0,4 0 0,-2 0 0,6 1 0,0-1 0,5 1 0,1 2 0,2 1 0,1 0 0,0 1 0,-1-1 0,1 0 0,-4 2 0,3-2 0,-2 0 0,1-1 0,1 0 0,-3 1 0,0-2 0,1 0 0,-3-1 0,2 0 0,-1-1 0,-1 1 0,2-1 0,-1 3 0,1-1 0,1 1 0,-3 0 0,3-2 0,-2 2 0,1 0 0,22-8 0,-6 2 0,4-1 0,2-2 0,13 0 0,-14 3 0,1-2 0,3 1 0,1 0 0,0-1 0,7-2 0,-1 0 0,-6 2 0,0 1 0,-1-1 0,1 0 0,-3 0 0,6 0 0,-7 2 0,-5 0 0,-4 2 0,-4 0 0,-1 1 0,-1 5 0,-2-1 0,-1 6 0,-3-3 0,-1 2 0,-2-1 0,0 6 0,-1-3 0,1 3 0,0-6 0,4 0 0,-2-2 0,2 0 0,1-2 0,-2-1 0,3 0 0,11-1 0,-4-1 0,13-2 0,-13-1 0,2-1 0,-4 2 0,0 0 0,-16 11 0,5-6 0,-17 9 0,11-8 0,-3 3 0,4-4 0,1 2 0,4-2 0,1-1 0,2 0 0,5-13 0,-1 5 0,5-9 0,-5 9 0,0 2 0,-1-1 0,-8 3 0,4 0 0,-7 3 0,4 1 0,1 0 0,-2 0 0,2 0 0,1 0 0,0 0 0,2-1 0,-1 0 0,2 2 0,-2-1 0,1 0 0,-1-1 0,0 0 0,-1 1 0,0-1 0,2 0 0,-2-1 0,1 1 0,-1 0 0,0 1 0,1-1 0,0 1 0,1 0 0,-1 0 0,1 0 0,22-10 0,6-1 0,-7 2 0,2 0 0,0 0 0,0 0 0,-3 2 0,1 0 0,11-3 0,1 1 0,-11 2 0,0 0 0,9-2 0,-3 1 0,-7 2 0,-1-1 0,-8 3 0,0 0 0,-5 1 0,-11 6 0,1-1 0,-9 6 0,5-4 0,2 0 0,-1-1 0,3-1 0,0-1 0,0 0 0,2-1 0,0 0 0,2 0 0,13-5 0,1-1 0,12-4 0,-3-1 0,-3 1 0,2-1 0,-1 1 0,-7 3 0,-1 0 0,-10 5 0,-12 5 0,0-1 0,-8 5 0,5-2 0,2-1 0,1-1 0,3 0 0,1-2 0,3-1 0,-1 0 0,2-1 0,0 1 0,-1 2 0,0-2 0,0 2 0,0-3 0,1 2 0,1-2 0,-2 2 0,1-1 0,-2 0 0,2-2 0,-3 0 0,1 2 0,1-2 0,-1 2 0,1-1 0,0 0 0,0 0 0,1 2 0,-1 0 0,1 0 0,-1 2 0,0-2 0,1 1 0,-1-1 0,1 0 0,1 0 0,0-1 0,0 1 0,2-1 0,-3 1 0,1 0 0,0 0 0,-2-2 0,2 2 0,-2-1 0,1 0 0,-1 1 0,1-1 0,0 1 0,0-1 0,-1-1 0,0 1 0,1 0 0,-1 0 0,0 0 0,2 1 0,0-1 0,0 1 0,2 0 0,-2 0 0,1 0 0,0 0 0,1 0 0,0 0 0,0-1 0,0 1 0,0 1 0,0-2 0,0 1 0,0 0 0,0 0 0,0 0 0,5-1 0,0-2 0,6-2 0,0-3 0,5-4 0,-3 0 0,0-1 0,0 1 0,0 1 0,0-2 0,0 0 0,2 0 0,-1 1 0,4-2 0,-5 2 0,1 0 0,10-4 0,-10 5 0,-1 1 0,10-6 0,-3 0 0,-7 5 0,-4 1 0,-2 2 0,0 0 0,-3 0 0,0 1 0,0-1 0,-1 2 0,1-2 0,0 3 0,-13 10 0,4-3 0,-11 8 0,8-8 0,3-1 0,-1-1 0,3-1 0,0 1 0,2-2 0,-1 2 0,1 0 0,2 0 0,1-1 0,4 1 0,-2-3 0,3 1 0,-1-2 0,-3 0 0,5 0 0,0 0 0,4-2 0,5-2 0,-5-1 0,7-3 0,-10 3 0,6-1 0,-8 2 0,2 1 0,-5 1 0,0 1 0,-19 9 0,8-2 0,-14 5 0,9-1 0,1-4 0,-3 4 0,2-2 0,-4 4 0,5-4 0,0 0 0,4-2 0,4-2 0,1 0 0,-1-1 0,2 1 0,-2-1 0,1 1 0,0 0 0,0-1 0,0 2 0,1-2 0,-2 2 0,3-3 0,-2 2 0,2 1 0,-3-2 0,3 1 0,-2-1 0,2 0 0,-1 2 0,0-2 0,0 2 0,-1-2 0,1 1 0,-2-1 0,2 1 0,-1 0 0,0 0 0,0 0 0,0 0 0,0 0 0,2-1 0,-1 1 0,-1 0 0,2-1 0,-1 1 0,0 0 0,14-10 0,-5 5 0,18-12 0,-10 6 0,0-1 0,1 0 0,1 1 0,7-6 0,-12 7 0,-3 0 0,0 2 0,-3 0 0,-3 1 0,1-1 0,-1 1 0,0-1 0,1 2 0,-2-2 0,1 2 0,-1-2 0,0 2 0,0-1 0,2 0 0,-2 1 0,2-1 0,-2 0 0,0 1 0,1-1 0,0 1 0,2-6 0,14-3 0,-7 1 0,2 0 0,8-3 0,3 1 0,-8 2 0,0 0 0,0 0 0,8-2 0,1 0 0,-3 0 0,2 0 0,0-1 0,-2 1 0,2-1 0,0 1 0,-5 2 0,2 0 0,0-1 0,-5 2 0,-3 1 0,-2 2 0,8-3 0,-10 5 0,-3 0 0,-4 3 0,-19 3 0,3 2 0,-12 2 0,5 1 0,4 0 0,-1-1 0,3 0 0,3-1 0,4-2 0,0 0 0,5-1 0,13 1 0,13-1 0,-4-1 0,1 1 0,-1-2 0,0 1 0,6 0 0,-1 0 0,-9 1 0,0-1 0,6-1 0,0 0 0,-7 2 0,0-1 0,1-1 0,0 0 0,7 2 0,-7-1 0,-9 0 0,-4 1 0,-21 5 0,-12 2 0,10-3 0,-1 0 0,-5 1 0,0-1 0,-5 1 0,10-1 0,1-1 0,-7 2 0,-2 3 0,7-5 0,8 1 0,4-3 0,6-1 0,18-1 0,4 0 0,-1-1 0,2 0 0,0 0 0,-2 0 0,12 0 0,-12 0 0,-1 1 0,5-1 0,3 3 0,-8-2 0,-5 1 0,-5-1 0,-4 0 0,-14 6 0,-4-3 0,-2-1 0,1 3 0,-2-1 0,-10 1 0,-1-1 0,5 1 0,-1-1 0,-3 1 0,0-1 0,4-1 0,1 0 0,-1 0 0,2 0 0,-7 1 0,-2 0 0,10-1 0,8-2 0,5 0 0,36-8 0,0-2 0,1 1 0,2-1 0,-4 0 0,-2 1 0,-4 1 0,-1 0 0,2-1 0,-2 1 0,4-2 0,1 0 0,-11 3 0,-9 2 0,-19 1 0,-4 6 0,-3 2 0,1-3 0,-1 0 0,-8 6 0,-1 1 0,5-3 0,2-1 0,3 0 0,1 1 0,-2-1 0,0-1 0,-2 1 0,-3 1 0,9-3 0,5 0 0,5-2 0,4 0 0,21-1 0,5-2 0,-1 0 0,1-2 0,-1 0 0,0-1 0,3 0 0,-2-1 0,-5 0 0,0 1 0,4-1 0,-2 1 0,4-4 0,7 1 0,-15 2 0,-3 2 0,-10 1 0,-17 1 0,-7 1 0,2 2 0,-2 0 0,-1 0 0,-1 1 0,-2 3 0,-1-1 0,-2 1 0,0 0 0,2 1 0,0 0 0,7-3 0,1 0 0,-2 1 0,2 1 0,-6 0 0,-2 1 0,6-1 0,8-2 0,4-1 0,4-1 0,0 0 0,15 1 0,-5-2 0,12 0 0,-8-2 0,8 0 0,10 2 0,2 0 0,-7 0 0,0 0 0,4 1 0,2 0 0,-2 0 0,4 0 0,-2 0 0,-7 0 0,0 0 0,3 0 0,4-1 0,5 1 0,-1-1 0,-4 0 0,-1 0 0,-1 0 0,5 1 0,2-1 0,-13-1 0,-17 0 0,-2 0 0,-8 6 0,-8 0 0,-9 5 0,8-6 0,-1 0 0,-1 0 0,0 0 0,0 1 0,-1-1 0,-11 3 0,13-4 0,0 1 0,-6 0 0,-5 3 0,7-3 0,4-1 0,3 0 0,6-2 0,2 0 0,1 0 0,18-6 0,4-4 0,-3 2 0,0 0 0,2-1 0,0 0 0,5-4 0,-7 5 0,0 0 0,1 0 0,-1 0 0,4-1 0,-1-1 0,-25 8 0,-10 0 0,-6 0 0,-8 2 0,0-1 0,12 1 0,1-1 0,-9 2 0,9-1 0,1 0 0,-7 0 0,-7 1 0,8 0 0,3 0 0,5-2 0,4 1 0,2-2 0,4 1 0,0-1 0,1 1 0,-3-1 0,3 1 0,-2-1 0,2 0 0,-1 0 0,-1-1 0,0 0 0,0-2 0,0 1 0,-1-1 0,1 1 0,-2 0 0,0-1 0,-2 2 0,-5-4 0,-1 5 0,-2-4 0,1 3 0,2-1 0,0 0 0,0 2 0,4-2 0,2 2 0,2-2 0,1 1 0,2 1 0,-1-1 0,-1 3 0,2-1 0,-3 5 0,5-2 0,-4 1 0,3-2 0,-1 1 0,1-2 0,1 1 0,-2 1 0,1-1 0,-1-1 0,1 2 0,0-1 0,0 0 0,1 1 0,-1-1 0,1 0 0,-1 1 0,1-1 0,-1 1 0,1 0 0,1-1 0,-2 1 0,2-1 0,-1 1 0,-1-1 0,2 1 0,0 0 0,0-1 0,-1 1 0,1-1 0,-1 1 0,1 0 0,0-1 0,0 1 0,0-1 0,-1 1 0,12-4 0,-3 0 0,8-1 0,-7-1 0,-1 1 0,0 0 0,-1-1 0,3 1 0,-3-1 0,2-1 0,-3 1 0,2-1 0,0 0 0,1 0 0,0 1 0,-2-2 0,2 2 0,-1-2 0,1 1 0,0-1 0,-2 0 0,1 1 0,-2 0 0,-1 0 0,0 1 0,0 1 0,0-1 0,2 0 0,-1 0 0,-1 0 0,0 0 0,1 2 0,0 4 0,-1-2 0,0 3 0,0-2 0,-1 0 0,2 0 0,-2 0 0,0-1 0,2 1 0,-2-1 0,1 1 0,1-1 0,-2 1 0,1-1 0,0 1 0,0 0 0,0-1 0,-1 1 0,-1 0 0,0 0 0,0 2 0,-2-2 0,1 1 0,0-1 0,0 0 0,2 2 0,-3-1 0,3-1 0,-1 2 0,-2-3 0,3 2 0,-1-1 0,0 0 0,0 1 0,1-1 0,-2 0 0,0 2 0,0-2 0,4 0 0,-1-2 0,5-4 0,-3-1 0,14-8 0,-5 0 0,8-2 0,-7 4 0,0 0 0,-3 3 0,0-2 0,-4 3 0,-1 0 0,-2 3 0,-3 0 0,1 1 0,1 1 0,0 1 0,2 0 0,-2 0 0,1 0 0,6 2 0,-5 1 0,5 1 0,-7-1 0,0 0 0,-1-1 0,1 2 0,-2-2 0,1 0 0,-2 2 0,0-1 0,-1 1 0,-1 0 0,0-1 0,0 1 0,-4-1 0,0 0 0,-2-3 0,0 0 0,1 0 0,0 0 0,0 0 0,2 3 0,0 0 0,2 2 0,1-1 0,0-1 0,0 1 0,0 0 0,0 0 0,0 1 0,0-3 0,0 2 0,4-13 0,3 0 0,2-9 0,1 6 0,5-2 0,-8 5 0,7-4 0,-5 5 0,-3 2 0,2 0 0,-5 2 0,1 2 0,-1-2 0,0 2 0,2-1 0,-1 0 0,0 1 0,-1-2 0,1 1 0,0 0 0,2-1 0,-1 0 0,-1 1 0,1-1 0,-1 2 0,0-1 0,1 1 0,-2 10 0,-1-5 0,-1 7 0,-1-7 0,0 0 0,0 1 0,1 2 0,1-2 0,0 2 0,1-2 0,-1 0 0,0-1 0,-1 1 0,2-1 0,-1 0 0,1 1 0,-1 0 0,0-2 0,2 2 0,-1-2 0,0 1 0,2 1 0,-2-2 0,2 0 0,-1 1 0,0-1 0,0 1 0,-1-1 0,1 2 0,0-2 0,0 0 0,-1 1 0,-1 0 0,1 1 0,-1 0 0,1-2 0,-1 2 0,0 2 0,1-2 0,-2 1 0,0-2 0,4-2 0,-1 1 0,3-2 0,-2 0 0,-1-5 0,0 4 0,-1-7 0,-1 5 0,-1-2 0,2-1 0,-1 1 0,0 0 0,0-2 0,1 2 0,-1-1 0,1 0 0,0 1 0,0-1 0,0 0 0,0 2 0,-1-3 0,1 2 0,0-3 0,4 0 0,0-5 0,6 0 0,0-2 0,2 0 0,5-4 0,-9 10 0,-1-1 0,4-1 0,1 0 0,-1 0 0,1 0 0,1-1 0,-1 1 0,1-1 0,0 0 0,-4 3 0,0 0 0,0 0 0,0 0 0,5-4 0,-1 1 0,0-1 0,-8 6 0,0 1 0,-8 5 0,-11 7 0,-1 1 0,-11 8 0,2-1 0,9-5 0,-1 0 0,-1 1 0,-1 0 0,0-1 0,0 0 0,-7 8 0,-3-2 0,9-3 0,-3 0 0,4-1 0,4-5 0,5-2 0,0-1 0,5-1 0,9-11 0,-1 5 0,5-8 0,-4 5 0,-4 4 0,0-1 0,-19 3 0,-1 0 0,-16 2 0,9 1 0,-3 0 0,7 0 0,-3-2 0,5 1 0,8-2 0,13-8 0,10 0 0,6-1 0,0-2 0,2-1 0,1 1 0,2 0 0,-1 0 0,1-2 0,-1 1 0,2 1 0,-2-1 0,-3 1 0,-2 1 0,-5 4 0,0-1 0,3-1 0,-2 0 0,5-4 0,-8 4 0,-6 2 0,-3 2 0,-2 1 0,-8 0 0,-5 0 0,-8 1 0,-5-1 0,4 2 0,-6 0 0,7 1 0,-3 0 0,6 1 0,4 0 0,4 0 0,2 0 0,4-1 0,12-5 0,10-4 0,-1 2 0,1 0 0,-1 1 0,1-1 0,5-1 0,0 0 0,-8 3 0,-1-1 0,4 0 0,0-1 0,8-4 0,-2 0 0,-5 2 0,-8 1 0,-6 2 0,-2 2 0,-3-1 0,-3 1 0,-5 1 0,-6 1 0,0 2 0,-6-2 0,5 3 0,-3-2 0,6 1 0,3-1 0,3 1 0,3-2 0,6-5 0,13-2 0,4-4 0,-1 5 0,0 0 0,-6 3 0,0-1 0,2 0 0,-1-1 0,11-6 0,-5 1 0,-8 5 0,-1-1 0,3-2 0,-3 2 0,-9 4 0,-6 3 0,-13 0 0,-12 1 0,3 1 0,-3 0 0,7 0 0,-1 0 0,0 0 0,-9 0 0,0 0 0,5 1 0,-1 0 0,2 1 0,3-1 0,1 0 0,-8 2 0,1 1 0,-1 1 0,-2 0 0,10-1 0,8-3 0,8 0 0,26-2 0,-1-1 0,-4 1 0,1-1 0,7-2 0,-6 1 0,-1 1 0,-2-1 0,-6 3 0,-1-1 0,-5 1 0,-14 5 0,-7 1 0,4 0 0,-1 1 0,-11 2 0,0 1 0,6-2 0,1-1 0,2 1 0,0-2 0,1 0 0,1 0 0,-1 1 0,1 0 0,-12 4 0,9-2 0,3-4 0,9 1 0,2-4 0,2 2 0,12-1 0,5 0 0,4 0 0,3-1 0,1-1 0,2 1 0,-2-1 0,2 0 0,-2-1 0,5 1 0,0 0 0,-4-1 0,2 0 0,-4 0 0,-3 0 0,-2 0 0,10 0 0,-1 0 0,3 0 0,1 0 0,-8 0 0,-10 0 0,-5 0 0,-4 1 0,-11 4 0,4-2 0,-7 2 0,25-12 0,-9 4 0,13-7 0,-15 8 0,0 1 0,-16 5 0,6-1 0,-12 3 0,11-4 0,3 0 0,1 0 0,31-1 0,-3 0 0,1-1 0,0 0 0,-8-1 0,-1 0 0,1 1 0,-1-1 0,7-1 0,-1 0 0,-4 1 0,-7 0 0,-4 1 0,-3 0 0,-28 11 0,7-4 0,-1 0 0,-2 1 0,-1 1 0,-1 0 0,2-1 0,1-1 0,-1 1 0,-2 0 0,0 1 0,1 0 0,-7 2 0,0-1 0,3 0 0,1-1 0,-1 2 0,2-2 0,6-2 0,1-1 0,-3 2 0,2-1 0,-8 4 0,5-3 0,10-2 0,2-3 0,5 0 0,-1-3 0,-5 2 0,-8-1 0,-6 3 0,0-1 0,1 1 0,2-1 0,2 0 0,2 1 0,8-2 0,30 0 0,-5-2 0,2 0 0,12-1 0,2 0 0,-6-1 0,0 0 0,-5 1 0,2-1 0,-2-1 0,7-1 0,1-1 0,-7 1 0,1 1 0,0-1 0,-1 0 0,0-1 0,-1 0 0,0 1 0,0 0 0,-2 0 0,1-2 0,0 0 0,0 1 0,-1 0 0,2-2 0,3-1 0,-10 3 0,-2 0 0,-6 2 0,-1 1 0,-2 0 0,-1-1 0,2 1 0,-1 0 0,1 0 0,-2 0 0,1 0 0,1 0 0,0 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7:14.85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302 679 16383,'-15'0'0,"3"0"0,7 1 0,1 0 0,-1 1 0,1 0 0,-1 0 0,1 0 0,-1-1 0,-1-1 0,1 0 0,-2 1 0,4 0 0,-3-1 0,0 1 0,2 0 0,-2 1 0,2 0 0,0-1 0,-1 1 0,1-1 0,-2 1 0,2-1 0,0 1 0,-1 0 0,1 0 0,1 1 0,0 0 0,1 0 0,0 1 0,2 0 0,0 0 0,-1 0 0,-1-1 0,-3 0 0,2 0 0,-2-1 0,4 1 0,-4 0 0,3 0 0,-1 0 0,2 1 0,-1-1 0,-2 1 0,-1-3 0,-1 0 0,2 0 0,17-1 0,-10 1 0,14-1 0,-14 0 0,-1 0 0,5-1 0,-3 0 0,3-2 0,-5 0 0,0 0 0,0-1 0,0 1 0,-2-2 0,2 2 0,-2-1 0,1 0 0,0 1 0,0-1 0,0 0 0,-1 0 0,0 1 0,0-1 0,0 0 0,0 0 0,0 0 0,0 0 0,0 0 0,0 1 0,0-1 0,0 0 0,0 1 0,0-2 0,-1 2 0,-1-1 0,0 0 0,-1-1 0,1 3 0,-1-2 0,1 1 0,-1 0 0,1-2 0,-1 2 0,2 0 0,-2-1 0,2 1 0,-2-1 0,0 1 0,0-1 0,0 1 0,0 0 0,0 0 0,0 0 0,-2 0 0,1 0 0,0 2 0,-1 0 0,0 0 0,0-1 0,2-1 0,-2 1 0,1-1 0,0 2 0,-1-2 0,1 1 0,-1 1 0,-1 0 0,3 0 0,-2-1 0,1-1 0,0 1 0,0 0 0,0 0 0,0-1 0,-1 2 0,8-4 0,-2 2 0,9-4 0,-7 4 0,3 0 0,-4 0 0,1 1 0,1-2 0,0 2 0,0-1 0,-1-1 0,0 1 0,0-1 0,1 1 0,-1-1 0,2 1 0,-2-1 0,2 1 0,-3 0 0,3 0 0,-2 1 0,1 0 0,0-1 0,-1 1 0,-1-3 0,-2 2 0,0-2 0,0 2 0,0-1 0,-1 0 0,-1 1 0,-1-1 0,1 1 0,-1 0 0,2-1 0,-2 1 0,1-1 0,-2 2 0,0-1 0,1 1 0,-1-2 0,2 2 0,-2-2 0,1 1 0,-1 0 0,1 1 0,-2 0 0,0 1 0,0 1 0,-1 0 0,2 0 0,-2 0 0,1 0 0,0 0 0,-1 0 0,2 0 0,-1 0 0,0-1 0,1 0 0,0-2 0,10-1 0,-4 0 0,8 1 0,-6 1 0,0 2 0,2-1 0,-2 0 0,2 1 0,-1-2 0,-1 1 0,2-1 0,-2 0 0,1 0 0,-1-2 0,-1 2 0,0-1 0,0 0 0,-1-1 0,1 0 0,-3 0 0,4 0 0,-4 1 0,4-2 0,-3 3 0,2-1 0,-2-2 0,1 2 0,-2-1 0,2 0 0,-2 0 0,0 1 0,1-1 0,-1-1 0,1 1 0,-1 0 0,0 0 0,0 1 0,0-1 0,0 0 0,0 1 0,0-1 0,-1 0 0,0 1 0,-3-2 0,1 3 0,-1 0 0,-1-1 0,3 1 0,-3 0 0,1 1 0,0-1 0,-2 0 0,3 0 0,-2 1 0,1-2 0,1 1 0,1-2 0,2-1 0,2 2 0,1 0 0,1 1 0,1 0 0,0 0 0,0 2 0,-1-2 0,1 1 0,0-1 0,-1 0 0,1 1 0,-1-2 0,1 1 0,0 0 0,-1 0 0,0 0 0,2 0 0,-3 1 0,2-1 0,-1-1 0,0 1 0,1 0 0,-1-1 0,0 1 0,1-1 0,-3 1 0,3-2 0,-1 2 0,-1-1 0,2-1 0,-2 2 0,0-1 0,-1-1 0,-1 1 0,-1-2 0,-1 2 0,-1 0 0,1-2 0,-1 2 0,2-1 0,-3 1 0,3 0 0,-2-2 0,0 3 0,-1-2 0,1 0 0,1 1 0,0-2 0,0 2 0,-1 0 0,2-1 0,-1 1 0,1-1 0,0 0 0,0 0 0,0 1 0,0-1 0,0 1 0,0-1 0,0 0 0,0 1 0,0-1 0,0 0 0,0 1 0,0-1 0,0 0 0,0 0 0,2 1 0,2 0 0,1 1 0,-1 1 0,1-1 0,-2 0 0,2 0 0,-1 1 0,1-2 0,0 1 0,-2 0 0,2-1 0,-2 1 0,3 0 0,-3 0 0,-13 0 0,7 1 0,-11-1 0,11 2 0,1 1 0,-5 2 0,4-2 0,-3 2 0,2-1 0,2-1 0,-5 3 0,4-3 0,-2 3 0,2-2 0,0 0 0,-1 2 0,1-3 0,0 4 0,0-3 0,2 2 0,-1 0 0,1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7:15.77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254 212 16383,'24'0'0,"-2"0"0,-7 0 0,15 0 0,-13 0 0,8 0 0,-16 0 0,-5 0 0,0 0 0,-12 6 0,6-4 0,-11 5 0,7-5 0,2 0 0,0 0 0,16 0 0,-8-1 0,14 0 0,-12-1 0,2 0 0,-1 0 0,2 0 0,0 0 0,0 0 0,-2 0 0,0 0 0,-2 0 0,1 0 0,-1 0 0,0 0 0,-1 0 0,2 0 0,-1 0 0,1 0 0,0 0 0,-1 0 0,2 0 0,-3 0 0,1 0 0,0 0 0,-1 1 0,-8 5 0,-2-1 0,-9 3 0,2-3 0,1-1 0,-8 3 0,6-3 0,-6 1 0,-4 1 0,3 0 0,-1-1 0,-7 2 0,3-1 0,19-4 0,-2 0 0,3-1 0,0 0 0,0 0 0,1 0 0,-1 0 0,0 0 0,1 0 0,0 0 0,20-8 0,-2 2 0,13-5 0,-6 3 0,-5 1 0,0 2 0,-3-1 0,-3 3 0,-4 1 0,-23 5 0,4 1 0,-1-1 0,-1 1 0,-4 2 0,1 0 0,3 0 0,-2-2 0,7 1 0,2-4 0,3 1 0,2-1 0,-2-5 0,2 1 0,-4-4 0,3 5 0,-2-1 0,1 2 0,-3-3 0,4 3 0,-1-3 0,2 1 0,3-2 0,-2-1 0,3 1 0,0-1 0,0 1 0,0 0 0,0 0 0,0 0 0,0 0 0,0 0 0,0 0 0,0 1 0,-4 0 0,2 0 0,-4 1 0,4-2 0,1 1 0,2-2 0,1 1 0,0 2 0,3-1 0,-18 2 0,10 1 0,-14 1 0,13 0 0,1 0 0,-4 2 0,2-2 0,-3 3 0,3-2 0,-1 0 0,0 1 0,1 1 0,-1-1 0,3-1 0,19-2 0,-3 1 0,3-1 0,1 0 0,8-3 0,-2 1 0,4-3 0,4-1 0,-6 2 0,2-1 0,-12 1 0,-2 1 0,-2 0 0,1 1 0,-3-1 0,2 1 0,-3 0 0,0 1 0,-1-1 0,-2 2 0,-1-1 0,2 1 0,-5-5 0,-1 2 0,-2-3 0,-2 3 0,2 1 0,-2-1 0,0 0 0,-2 0 0,3 0 0,-1 0 0,0 0 0,1 1 0,-1-2 0,1 1 0,-1 1 0,0-2 0,2 1 0,-2 0 0,0 0 0,2 1 0,-2-2 0,1 1 0,0 0 0,-1 0 0,1 0 0,0 1 0,-3-1 0,3 0 0,-2 2 0,2-2 0,0 1 0,-2-3 0,3 2 0,-2 0 0,1 0 0,0 2 0,-2-2 0,2 0 0,-1 1 0,0-1 0,0 2 0,-1-1 0,1 0 0,-1 1 0,0-1 0,1 0 0,-1 0 0,0 1 0,1 0 0,-1 0 0,0 0 0,0-1 0,1 2 0,-1-2 0,0 0 0,0 1 0,0-2 0,1 3 0,-1-2 0,-1 2 0,2 0 0,-2 0 0,1 0 0,1 1 0,14 2 0,-8 0 0,14 1 0,-13-3 0,2 1 0,0-1 0,-1 1 0,2 0 0,-3-2 0,2 1 0,1-1 0,-2 1 0,2 0 0,-2 1 0,1-1 0,-1 1 0,0 0 0,0 1 0,0-1 0,-1 1 0,1-1 0,0 1 0,0-1 0,1 0 0,-1-1 0,1 0 0,-1 1 0,1-1 0,0 0 0,-1 0 0,1 0 0,0 1 0,0-2 0,-1 2 0,2-2 0,-2 1 0,1-1 0,0 2 0,-1-2 0,3 1 0,-3 0 0,2-1 0,-2 2 0,1-2 0,0 1 0,0 0 0,0 1 0,0 0 0,-1 0 0,3 0 0,-3-1 0,2 0 0,-1 0 0,-1 1 0,2-1 0,-2 1 0,0-2 0,3 2 0,-3-2 0,1 1 0,1-1 0,-2 0 0,1 0 0,0 1 0,0-1 0,0 0 0,0 0 0,0 0 0,0 1 0,-1 0 0,1 2 0,-1-2 0,3 4 0,-3-4 0,2 2 0,-2-2 0,-1 1 0,2 1 0,-1-2 0,1 1 0,0-2 0,-1 2 0,2-2 0,-1 1 0,0 0 0,0 0 0,-1 1 0,1-1 0,0 1 0,0 0 0,0-1 0,0 1 0,-1-1 0,1 0 0,0 1 0,0-1 0,-1 1 0,1-2 0,0 2 0,0-2 0,0 1 0,-1 0 0,1 1 0,-1 0 0,1-1 0,1 0 0,-1 0 0,0-1 0,0 1 0,0-1 0,0 2 0,0-2 0,1 1 0,-1 0 0,0-1 0,-1 1 0,1 0 0,-1 1 0,-4 4 0,1-4 0,-5 4 0,2-3 0,0 0 0,-6 7 0,5-5 0,-4 5 0,5-7 0,2 1 0,-2-1 0,0 1 0,-1 1 0,2-1 0,-2 0 0,2 0 0,-1 0 0,0 0 0,1-1 0,-1 1 0,-1 0 0,2-1 0,-2 2 0,1-2 0,0 0 0,0 1 0,0-1 0,0 1 0,1-1 0,-1 1 0,1-1 0,0 1 0,1 0 0,-1-1 0,1 1 0,0 1 0,0-2 0,0 1 0,0 0 0,0-1 0,0 2 0,0-2 0,-9-8 0,4 3 0,-6-9 0,6 8 0,1 0 0,-6-1 0,4 3 0,-4-1 0,8 2 0,-3 0 0,0 3 0,2-1 0,0-9 0,3 4 0,-1-7 0,0 8 0,-4 2 0,-2 0 0,-1 1 0,0 1 0,-1 1 0,1 3 0,-1 0 0,-1 2 0,0 0 0,2 1 0,-2 0 0,4-2 0,-1 1 0,4-5 0,1 1 0,18-14 0,-6 4 0,3-3 0,1 0 0,0 0 0,0 1 0,-3 4 0,-4 0 0,-1 3 0,-3 0 0,-12 11 0,-3-2 0,0 0 0,-1 0 0,-9 6 0,4-5 0,-1 3 0,5-4 0,-1 0 0,5-1 0,2-4 0,6 0 0,13-10 0,-7 6 0,6-4 0,-26 13 0,5-2 0,-8 4 0,12-7 0,3 0 0,1-2 0,12-9 0,-3 3 0,8-7 0,-7 8 0,-3 1 0,0 2 0,-24 4 0,4 2 0,-3-2 0,-1 1 0,-4 2 0,-3-1 0,1 0 0,7 0 0,-1-2 0,13-2 0,3-1 0,-1-3 0,0 2 0,-4-2 0,-1 3 0,0 0 0,0 0 0,1 0 0,-1 0 0,3 0 0,0 0 0,3 0 0,3-6 0,0 3 0,1-7 0,0 7 0,0-2 0,0 2 0,0-1 0,0 0 0,-2 0 0,0 1 0,-1-1 0,-1 2 0,0 0 0,-2 1 0,1 0 0,0 1 0,0 0 0,0 0 0,22 0 0,-2 0 0,2 0 0,1-1 0,5 0 0,4-2 0,1 1 0,-5 1 0,3 1 0,-17 0 0,0 0 0,-7 0 0,1 4 0,-3 2 0,-6 4 0,-3 0 0,-5 2 0,2-3 0,-2 3 0,-1 0 0,4-3 0,0 1 0,9-5 0,0-1 0,2-1 0,13 0 0,-2-2 0,9 0 0,-4-1 0,0-2 0,-1 0 0,-2-2 0,-2 2 0,-4 1 0,-2 0 0,0 1 0,-15 7 0,7-3 0,-11 5 0,10-7 0,1 0 0,12 0 0,0-1 0,10 0 0,-7-2 0,2 0 0,-3-2 0,2 1 0,-2 0 0,1-1 0,-2 2 0,0-1 0,-3 2 0,0-1 0,-3 1 0,1 0 0,0 0 0,0 0 0,3 0 0,-1 0 0,1 0 0,3 0 0,-2 0 0,2 0 0,-3 0 0,0 0 0,-3 0 0,0 0 0,-1 0 0,2 0 0,-1 1 0,5-1 0,-4 0 0,3 0 0,-2 0 0,-2 0 0,2 0 0,-1 0 0,-2 0 0,1 0 0,-20 1 0,6 2 0,-6-1 0,-1 1 0,-7 2 0,6-2 0,0 0 0,0 1 0,-1 0 0,-2 1 0,-4 1 0,-3 1 0,-4 2 0,3-1 0,2 1 0,0-1 0,1-1 0,-2 2 0,0-1 0,4-1 0,3 0 0,1 0 0,-7 1 0,1-1 0,-1 2 0,6-2 0,9-4 0,2 1 0,6-2 0,0-1 0,10-8 0,-4 5 0,5-9 0,-4 9 0,1-2 0,-2 2 0,2-1 0,-1 2 0,0-1 0,2-1 0,-4 1 0,3-1 0,-1 0 0,-2 0 0,2-1 0,-1 1 0,0-1 0,1 0 0,-2 2 0,1-2 0,0 1 0,-1-1 0,1 0 0,0 0 0,-1 0 0,1 0 0,0-1 0,0 0 0,-1 0 0,1 1 0,0 0 0,-2 0 0,1 0 0,-1 1 0,0-1 0,-1 0 0,-6 1 0,2 4 0,-4 0 0,4 2 0,1-3 0,-2-3 0,2 0 0,-1-3 0,2 2 0,-1 0 0,-2-2 0,2 2 0,-4-3 0,3 3 0,-2 0 0,3 1 0,-1 1 0,-1-2 0,2 2 0,-2-1 0,2 1 0,-1 0 0,0-1 0,0-1 0,0 2 0,-1 1 0,0-1 0,1 0 0,1-1 0,-1 0 0,3-1 0,-2 1 0,-2 1 0,2 0 0,-2-1 0,3-1 0,1 1 0,2-2 0,6 2 0,1-1 0,4 2 0,2 0 0,0 2 0,3-1 0,0 1 0,0 0 0,-1 0 0,-3 0 0,3 0 0,-7 0 0,3 2 0,-6 0 0,-2-1 0,0 2 0,-1-1 0,2 3 0,-2-2 0,-1 1 0,1 0 0,-3 0 0,1 2 0,1-1 0,-2 2 0,1-1 0,-1 1 0,0 0 0,0-1 0,0 1 0,1-1 0,0 0 0,0 0 0,-1-2 0,0 2 0,0-1 0,0-1 0,0-1 0,1 0 0,1 2 0,0-2 0,1 1 0,2-1 0,-1-1 0,4 1 0,1-1 0,0 0 0,3 0 0,1 1 0,0-1 0,4 0 0,1-1 0,-3-1 0,4 0 0,-1 0 0,0 0 0,-1 0 0,-2 0 0,-2 0 0,-2 0 0,-2-1 0,-2 0 0,-3-1 0,2-1 0,-3 1 0,3-1 0,-12 12 0,6-7 0,-6 8 0,14-9 0,23-1 0,-8 0 0,-6 0 0,-1 0 0,-4 0 0,-5 0 0,-1 0 0,-1 0 0,-8 6 0,-2 1 0,-5 2 0,-5 1 0,3-2 0,-6 3 0,1-1 0,1 1 0,0-1 0,2-1 0,2-2 0,1-1 0,3 0 0,3-3 0,-1 0 0,4-2 0,-3 2 0,1 0 0,0-1 0,20-10 0,1 0 0,0-1 0,1 0 0,6-2 0,2-2 0,-10 4 0,2 0 0,-7 2 0,-2 4 0,-3 0 0,-2 2 0,-27 6 0,6 1 0,-1 0 0,-2 1 0,-7 2 0,7 0 0,-4 1 0,4 0 0,-1 2 0,0-2 0,7 0 0,1-3 0,3 0 0,4-3 0,0 0 0,4-1 0,-2 0 0,-2-4 0,0 3 0,-7-2 0,4 2 0,-2 0 0,1 0 0,-2 1 0,2-1 0,1 0 0,5-2 0,0 0 0,-2 0 0,2 0 0,-6 1 0,7-1 0,-4 1 0,1-1 0,3 0 0,-4 1 0,3-1 0,-2 1 0,1 0 0,-1-1 0,1 0 0,-1 0 0,19-2 0,-5 1 0,16-3 0,-4 0 0,-2 1 0,2 0 0,9-2 0,-10 1 0,0 1 0,0 2 0,-2-2 0,-1 3 0,-2-1 0,-3 1 0,6 0 0,-5 0 0,6 0 0,-3 0 0,3-1 0,1-1 0,-1 1 0,2-2 0,-3 2 0,0-2 0,-2 1 0,-2 0 0,-2 0 0,-4 0 0,-1 2 0,-3-2 0,2 2 0,-1-1 0,2 0 0,-1 0 0,0 1 0,-1-3 0,-2 0 0,-1-2 0,-1 1 0,0 0 0,0 0 0,0 0 0,0 0 0,-1 0 0,1 1 0,-1-2 0,1 2 0,0-1 0,0 1 0,0-1 0,0 0 0,-1 0 0,9 11 0,-6-5 0,8 9 0,-8-9 0,1 0 0,1 1 0,-1 0 0,2 0 0,0 0 0,-2-1 0,3 0 0,-4 0 0,3 0 0,1 1 0,-2-1 0,2 1 0,-3-1 0,2 0 0,-2-1 0,3 1 0,-1 0 0,-1 0 0,0 0 0,0 0 0,1-1 0,0 2 0,-2-1 0,2 1 0,-2 0 0,1 0 0,1-1 0,-2 1 0,1-1 0,1 1 0,-3-1 0,3 2 0,-1-2 0,-1 1 0,2 0 0,-2-1 0,2 0 0,-1 1 0,0-1 0,1 0 0,-2 0 0,2 1 0,-1-1 0,0 1 0,1-1 0,-1 1 0,1-1 0,1 1 0,-1 0 0,0-1 0,2 1 0,-1-1 0,1 1 0,0-1 0,0 1 0,2-1 0,-2 0 0,3 1 0,-2 0 0,2-1 0,-2 1 0,0 0 0,3 0 0,-3-1 0,5 1 0,-6-1 0,0 0 0,2 0 0,-2 0 0,2 1 0,-2-1 0,1 0 0,0 0 0,0 0 0,1 0 0,0 2 0,0-2 0,0 1 0,-1 0 0,3 0 0,-2 1 0,3-1 0,-1 0 0,2 0 0,0 0 0,0 1 0,-1-1 0,1 0 0,2 0 0,-2-1 0,2 1 0,0 0 0,0 0 0,0 1 0,2-2 0,-4 1 0,12 0 0,-8 0 0,6 1 0,-6-2 0,-2-1 0,0 2 0,2-3 0,-2 1 0,1-1 0,-2 0 0,-1 0 0,-2 0 0,0 0 0,-4 0 0,0 0 0,-2 0 0,-1-1 0,2-1 0,-3 0 0,2 0 0,-1-1 0,-2 1 0,2-3 0,-2 2 0,-1-1 0,1 0 0,-1 0 0,-1 0 0,1-1 0,-1 1 0,0 0 0,1 0 0,-1 0 0,3 0 0,-3-2 0,2 2 0,-1-2 0,1 2 0,-2-2 0,3 1 0,-3 1 0,3-1 0,-3 1 0,2 0 0,-1 0 0,1 0 0,-2 0 0,3 0 0,-2 0 0,1 0 0,0 0 0,-2 0 0,2 0 0,0 1 0,0 0 0,1-2 0,-1 3 0,1-3 0,-1 2 0,1-2 0,-1 1 0,1 0 0,0 1 0,-1 0 0,1-1 0,0 0 0,-1-1 0,2 0 0,1-1 0,0 2 0,-1-1 0,2 1 0,-4-1 0,2 2 0,0 0 0,-1 0 0,1 0 0,-2-1 0,1 2 0,-1-2 0,2 0 0,-1 1 0,1-2 0,-3 3 0,2-1 0,-1-1 0,0 1 0,0-2 0,0 3 0,0-2 0,0 0 0,1 1 0,-2-2 0,2 2 0,-1-2 0,0 3 0,-1-2 0,1-1 0,0 1 0,-1-1 0,2 0 0,-3 1 0,2-3 0,0 2 0,1-1 0,0 0 0,-2 2 0,2-2 0,-2 1 0,1 0 0,1 0 0,-3 1 0,2-1 0,-1 1 0,0-2 0,0 2 0,-1-1 0,3 0 0,-3 1 0,1-3 0,-1 2 0,0-1 0,0 0 0,0 1 0,2-2 0,-2 1 0,3-1 0,-3 1 0,1-1 0,0 0 0,0 1 0,0 0 0,-1 0 0,0 1 0,0-2 0,0 1 0,0-1 0,0 0 0,0 1 0,0-2 0,0 1 0,1-1 0,0 0 0,0 1 0,-1-2 0,0 1 0,1-1 0,0 0 0,0 0 0,-1 1 0,2-1 0,-2 0 0,1 1 0,1 1 0,-2 0 0,3-1 0,-3-1 0,3 4 0,-3-2 0,1 3 0,-1 0 0,0-1 0,0 2 0,0-2 0,1 2 0,0 0 0,0-2 0,-1 2 0,5 0 0,-2 1 0,5 1 0,-3 1 0,2 0 0,-1-1 0,20-3 0,-11 0 0,2 1 0,1-1 0,-1 0 0,4-2 0,-3 2 0,-3-2 0,2 2 0,-6 1 0,0 0 0,-4 0 0,0 0 0,-2 0 0,1 2 0,-1-1 0,2 0 0,-1-1 0,2 0 0,-2 1 0,1-2 0,0 2 0,-2-2 0,2 1 0,-3 0 0,1 0 0,0 0 0,-1 2 0,1-1 0,-1 0 0,0-1 0,1 1 0,-2-1 0,3 0 0,-3 1 0,3-2 0,-3 2 0,2-2 0,0 2 0,1-1 0,1 0 0,-2 1 0,1 0 0,-1 0 0,-1 1 0,1-1 0,-1 0 0,1 0 0,0 1 0,-1-1 0,1 1 0,0-2 0,1 2 0,-2-2 0,2 1 0,-2 0 0,2 0 0,1 1 0,-3 0 0,3-1 0,-3 1 0,1 0 0,0-1 0,1 0 0,2-1 0,0 0 0,3-1 0,-1 0 0,-1 1 0,0 0 0,-2 0 0,-3 2 0,1-2 0,-1 2 0,-16 4 0,-1 2 0,-2 0 0,-1 1 0,1 1 0,0 0 0,-1 0 0,-1 1 0,-9 3 0,0 0 0,7-3 0,0 1 0,-10 2 0,2 0 0,11-5 0,2-1 0,-7 3 0,1-1 0,0 0 0,-3 1 0,14-5 0,2-1 0,1 0 0,2 0 0,-1-1 0,1 0 0,-2-1 0,-1 0 0,1 0 0,0 0 0,-7 0 0,5 0 0,-13 0 0,11 0 0,-4 0 0,6 1 0,1-1 0,3 1 0,-1 0 0,-1 0 0,2 0 0,-3 0 0,1 0 0,1 1 0,0-1 0,0-1 0,1 2 0,-2-2 0,1 1 0,0-1 0,0 0 0,0 0 0,-1 0 0,2 0 0,-2 0 0,0 1 0,1-1 0,-3 2 0,2-1 0,-3 1 0,4-1 0,-2 1 0,1-1 0,2 0 0,0 2 0,1-1 0,15-1 0,-6 1 0,13-4 0,-10 2 0,13 0 0,-10 0 0,12 0 0,-13 0 0,2 0 0,-1 0 0,-1 0 0,2 0 0,-2 0 0,1 0 0,3 0 0,-2 0 0,9-1 0,-4-1 0,10-1 0,-3 0 0,3-1 0,2 1 0,-13 0 0,1 0 0,-1 0 0,0 1 0,2-1 0,-1-1 0,-1 0 0,0 0 0,2 1 0,-1 0 0,9-5 0,3 2 0,-10 1 0,0 0 0,-2 0 0,-4 1 0,-3 1 0,0 0 0,-4 1 0,-1 0 0,-3 1 0,-18 5 0,-1 2 0,-2 0 0,-2 0 0,0 1 0,0 0 0,-3 1 0,-3 1 0,1 0 0,-2 2 0,2-2 0,2 0 0,0-1 0,1 1 0,-2 1 0,4-2 0,-5 3 0,6-2 0,0 1 0,-5 3 0,10-5 0,1 0 0,-3 5 0,1-2 0,-2 6 0,0-4 0,-1 5 0,-2-2 0,4-1 0,0-2 0,5-2 0,1-1 0,2-3 0,5 0 0,0-4 0,3-1 0,9-1 0,11 0 0,11-5 0,-7 0 0,0 0 0,-5 0 0,1-1 0,8-2 0,0 0 0,-4 0 0,0 0 0,-3 2 0,0 0 0,0-1 0,7-2 0,-2-1 0,-3 2 0,-2 0 0,1 1 0,-2 0 0,6-5 0,2 2 0,-10 1 0,-5 4 0,-5 0 0,-3 1 0,-2 2 0,0-2 0,-11 0 0,-9 1 0,-5 1 0,-8 0 0,-3 0 0,9 2 0,-2 0 0,2 0 0,-6 1 0,1-1 0,7 2 0,2 1 0,-6 3 0,-2 0 0,7-1 0,8-1 0,4-2 0,6 0 0,1-1 0,21 0 0,7-1 0,-3-1 0,2-1 0,3-1 0,0-2 0,-3 2 0,-1-2 0,7-1 0,-1-1 0,-3 1 0,-1-1 0,-4 1 0,1 1 0,3-3 0,0 1 0,1-1 0,-10 2 0,0 1 0,6-3 0,-7 2 0,-5 2 0,-5 0 0,-2 1 0,0 0 0,1-1 0,-2 0 0,1 1 0,0-3 0,-1 3 0,0-2 0,0 0 0,-2 2 0,1-3 0,-1 2 0,2-1 0,-1 1 0,0 0 0,-18 7 0,-14 5 0,3 0 0,-4 2 0,7-3 0,0 0 0,-5 2 0,5-2 0,-3 1 0,-2 1 0,0 0 0,0 1 0,1-2 0,-1 1 0,2 0 0,0 0 0,-2 0 0,-2 2 0,7-3 0,-2 0 0,-2 2 0,-1-1 0,0 1 0,0 0 0,0 0 0,2 0 0,2-2 0,2 1 0,-6 1 0,5-1 0,0-1 0,0 1 0,-2 1 0,1 0 0,-3 1 0,-1 0 0,1 0 0,1 0 0,3-1 0,4-2 0,-4 4 0,3-1 0,-3 0 0,-2 2 0,4-2 0,4-2 0,2 0 0,-2 0 0,0 1 0,-5 4 0,11-6 0,5-3 0,4-2 0,2-2 0,23-1 0,-7-1 0,3-1 0,2 0 0,2-2 0,1 1 0,3-2 0,2 1 0,0-2 0,2 0 0,2-2 0,-2 1 0,-3 1 0,0-1 0,0 1 0,4-2 0,1 0 0,-3 1 0,-5 0 0,-1 1 0,0 0 0,3 1 0,-3-1 0,-4 0 0,-1 0 0,5 0 0,-1 0 0,-6 1 0,-1 0 0,6-3 0,-6 3 0,-5 0 0,3 0 0,-2-1 0,6-1 0,3-1 0,3-1 0,-8 2 0,1 1 0,0 0 0,-1 1 0,12-6 0,2 1 0,-11 2 0,2 0 0,-7 2 0,-4 2 0,-3 1 0,-2 1 0,-18 3 0,12-2 0,14-3 0,7-2 0,-1 0 0,8-1 0,0 0 0,-15 3 0,-4 1 0,-19 2 0,-9-1 0,1 1 0,-1 0 0,-3 1 0,-3-1 0,0 1 0,1 0 0,1 1 0,0 0 0,-1 0 0,-1 1 0,2 0 0,4 0 0,0-1 0,0 1 0,-4 2 0,0 0 0,2-1 0,5-1 0,0 0 0,-7 3 0,1 0 0,-2-1 0,2 1 0,6-2 0,11-2 0,3 0 0,19-1 0,10-1 0,4-2 0,0 0 0,2-2 0,-4 2 0,1-1 0,-1 0 0,2-2 0,-2 0 0,1 0 0,-2 1 0,-5 0 0,0 1 0,0 0 0,-1 1 0,0 0 0,-6 0 0,-12 1 0,-21 5 0,-1-1 0,-4 1 0,-3 0 0,3 1 0,-3-1 0,0 1 0,-1 0 0,3 0 0,-1 0 0,-1 0 0,1 1 0,-2-1 0,-2 1 0,-2 0 0,1 1 0,0-1 0,2-1 0,-1 1 0,2-1 0,1 1 0,0-1 0,1 0 0,1 0 0,0 0 0,1-1 0,-2 1 0,2 0 0,0-1 0,-4 2 0,0-1 0,-3 0 0,0 0 0,11-1 0,2-1 0,-5 0 0,10-2 0,15-5 0,18-3 0,8-2 0,-5 1 0,2-2 0,0 2 0,2 0 0,2-1 0,-3 1 0,-2 1 0,-1 0 0,0 1 0,3-2 0,0 1 0,-1 0 0,7-1 0,-3 0 0,-5 3 0,-2 0 0,2-2 0,-2 1 0,-5 3 0,-2 0 0,5-2 0,-19 4 0,-22 4 0,-1 1 0,-2 1 0,-2-1 0,-2 2 0,6-1 0,-2 1 0,1 0 0,1-1 0,0 0 0,0 0 0,-2 1 0,-1 0 0,1 0 0,-6 1 0,1-1 0,-1 0 0,3 0 0,9-2 0,0-1 0,0 1 0,1-1 0,-6 1 0,9-2 0,7 0 0,27-10 0,14-3 0,-13 4 0,0 1 0,2-2 0,1 1 0,2-2 0,0 1 0,-1 0 0,5-2 0,-1 1 0,-2 1 0,2-1 0,-1 0 0,0 0 0,0-1 0,-7 3 0,0 0 0,1 0 0,-1 1 0,6-3 0,-12 5 0,-15 2 0,-14 1 0,-9 1 0,2 2 0,-4 0 0,3 0 0,-3 0 0,-1 1 0,0 0 0,0 0 0,-1 0 0,0 0 0,1 1 0,1 0 0,1 0 0,-1 0 0,1 0 0,-6 0 0,0-1 0,2 0 0,-4 3 0,2-1 0,3-3 0,1 0 0,2 3 0,2-1 0,3-2 0,2-1 0,-1 2 0,13-2 0,17-5 0,10-4 0,-1 2 0,3-1 0,1 1 0,-2 0 0,1-1 0,2 1 0,0-1 0,-1 1 0,4-1 0,0 0 0,-1 0 0,1 0 0,-1 1 0,0 0 0,0 1 0,-2-1 0,-2 1 0,-2 1 0,0-1 0,0 1 0,0 0 0,0 0 0,3 0 0,0-1 0,2 0 0,-2 1 0,-6 2 0,-3 0 0,4-1 0,-8 3 0,-29 2 0,-10 0 0,9 1 0,-2 0 0,-3 0 0,-3 0 0,-2 0 0,2 0 0,-5 2 0,1 0 0,0 1 0,1-2 0,0 1 0,0-1 0,4 0 0,0 0 0,1 0 0,-5 1 0,1 0 0,5-1 0,0-2 0,-2 2 0,1 0 0,7-2 0,1 1 0,-5-2 0,10 0 0,11-4 0,15-5 0,10 0 0,-2 0 0,3-2 0,2 1 0,-3 1 0,2 0 0,2-1 0,0 1 0,-1 0 0,-1 0 0,-1 1 0,1 0 0,-1 0 0,0 0 0,1 0 0,-1 0 0,1 1 0,-2-1 0,-1 2 0,5-2 0,-2 1 0,0 1 0,0 0 0,0 0 0,-2 0 0,4-1 0,0 1 0,-5 1 0,1 2 0,-3-1 0,-4 0 0,-2 0 0,5 2 0,-40 7 0,-13 3 0,5-3 0,-3 0 0,3 1 0,-4 1 0,0 1 0,-1-1 0,3-1 0,0-1 0,-1 1 0,2-1 0,0 0 0,1 0 0,-1-1 0,2 1 0,1-1 0,1 1 0,1-1 0,0 0 0,-2-1 0,0 0 0,2 0 0,-5 2 0,2-1 0,-3 0 0,1-1 0,7-1 0,3 0 0,-3-1 0,9-1 0,12-6 0,25-5 0,-5 3 0,3-2 0,2 1 0,1 1 0,-1 1 0,-1 0 0,-6 2 0,0 1 0,13-1 0,-5 1 0,1 2 0,-16 2 0,-2 6 0,-31 6 0,5-2 0,-3 0 0,0-1 0,-4-1 0,0 0 0,-2 1 0,-2-1 0,1 1 0,4-3 0,0 0 0,0 1 0,-6 0 0,0 0 0,3-1 0,4-2 0,1 0 0,-8 2 0,1 0 0,-1 0 0,0-1 0,9-3 0,29-8 0,9-3 0,0 0 0,3-2 0,3 0 0,2 0 0,-4 1 0,3 1 0,1-1 0,1 0 0,0 0 0,0-1 0,0 1 0,0 0 0,0-1 0,0 0 0,0 0 0,0 0 0,0 0 0,1 1 0,1 0 0,1-1 0,0 1 0,0 0 0,-1 0 0,0 1 0,-2 0 0,2-1 0,-1 0 0,0 1 0,-2 0 0,-1 1 0,1 0 0,-1 1 0,-1 0 0,0-1 0,1 0 0,0 0 0,0 0 0,0 1 0,0 0 0,-1 2 0,0-1 0,0 0 0,2-2 0,0 1 0,-4 0 0,7-2 0,-40 10 0,-13 4 0,-2-1 0,4 0 0,0-1 0,-3 1 0,-2 0 0,1 0 0,-5 1 0,-1 1 0,-1 0 0,0 0 0,2 0 0,3-2 0,1 1 0,3-1 0,0 0 0,1 0 0,-3 0 0,-4 1 0,-2 0 0,-1 0 0,0 1 0,3-2 0,3 0 0,-2 0 0,4-1 0,0 0 0,-2 1 0,-1-1 0,1 0 0,4-1 0,1 0 0,0-1 0,-1 1 0,1 0 0,0 0 0,-2 0 0,2-1 0,-3 0 0,12-1 0,8-7 0,24-11 0,2 4 0,3 0 0,-6 2 0,1 1 0,1 0 0,2 0 0,2 1 0,-2 0 0,2 1 0,-1 0 0,0-1 0,-1 0 0,-4 4 0,-1 0 0,-1-1 0,0 1 0,8 0 0,-11 2 0,-17 10 0,-19 5 0,9-5 0,-3 0 0,-9 5 0,-1 1 0,5-5 0,0 1 0,-1 1 0,0 0 0,1-2 0,1 0 0,5-2 0,1 0 0,-1 0 0,1-1 0,-7 4 0,8-4 0,7-2 0,4-1 0,20-1 0,-3 0 0,12-2 0,-10 0 0,-6-1 0,-3 1 0,-1 1 0,-18 7 0,-3 0 0,-2-1 0,-2 0 0,3 0 0,-1-1 0,-12 2 0,-1 0 0,12-4 0,-2 1 0,7-2 0,5-1 0,4-1 0,14-6 0,8-1 0,7-3 0,5-1 0,-7 3 0,4 0 0,0-1 0,0 1 0,-3 0 0,1 0 0,0 0 0,1 0 0,0 0 0,3 1 0,0-1 0,-1 0 0,0 1 0,1-1 0,0 0 0,0 1 0,-1-1 0,-1 1 0,1 0 0,-2 0 0,0 0 0,4 0 0,-2 1 0,-1-1 0,-6 2 0,-1 0 0,0 0 0,4-1 0,-1 1 0,4-1 0,-1 1 0,-9 0 0,-2 2 0,6-1 0,-10 1 0,-5 3 0,-23 1 0,-11 6 0,7-4 0,-1 1 0,-5 3 0,0 1 0,0-1 0,0 1 0,7-2 0,0 0 0,-1 0 0,-1 0 0,0 0 0,1 1 0,0-1 0,0 1 0,1-1 0,0 0 0,-1 0 0,1 0 0,-7 3 0,0 1 0,-1 0 0,-1 0 0,7-2 0,0 0 0,-1 0 0,2-1 0,-1 0 0,0 1 0,-4 1 0,-1 1 0,1-2 0,0 1 0,0-1 0,4-1 0,-1 0 0,1 0 0,-5 1 0,2 0 0,1 0 0,1-1 0,-3 1 0,2-1 0,-6 2 0,14-5 0,1 0 0,-11 3 0,9-3 0,5-1 0,4-1 0,3 0 0,2-1 0,0-7 0,2 3 0,-1-5 0,0 4 0,0 2 0,-24-3 0,11 4 0,-2-1 0,0 1 0,2 1 0,-2 0 0,1 0 0,1 0 0,2 0 0,4 0 0,2 0 0,3 0 0,-1 0 0,20-3 0,4-1 0,4 0 0,5-2 0,3 0 0,-8 1 0,3-1 0,0 1 0,0 0 0,0 0 0,-1 0 0,0 0 0,0 0 0,-2 1 0,1 0 0,0 0 0,0 0 0,5-1 0,1 1 0,0-1 0,-3 2 0,-4 0 0,-2 0 0,0 0 0,6 0 0,0-1 0,-3 1 0,-2 0 0,-3 0 0,9 0 0,-9 2 0,-8 1 0,-6 0 0,-1 0 0,-20 0 0,-3 0 0,2 0 0,-2 0 0,1 0 0,-1 0 0,-1 0 0,-1 0 0,-2 0 0,-2 0 0,1 0 0,-2 0 0,0 0 0,-2 1 0,2-1 0,-3 1 0,1-1 0,6 0 0,0 1 0,2 0 0,0-1 0,1 0 0,-9 0 0,-3 0 0,5 0 0,4 0 0,5 0 0,1-1 0,3-1 0,3-1 0,1 0 0,2-1 0,0 1 0,3 1 0,0 0 0,3-2 0,10 2 0,9-3 0,2 3 0,3 1 0,3-1 0,2 0 0,-5 1 0,2-1 0,-1 1 0,5 0 0,0-1 0,0 1 0,-6-1 0,-1 1 0,1 0 0,5-1 0,2 1 0,-2-1 0,-5 1 0,-1 0 0,0-1 0,5 0 0,1 1 0,3-1 0,-2 0 0,1-1 0,-12 2 0,-1 0 0,6-2 0,-8 3 0,-7-1 0,-3 1 0,-22 0 0,1 0 0,0 0 0,-2 0 0,-13 0 0,0 0 0,12 0 0,-2 0 0,1 0 0,-1 0 0,-3 0 0,0 0 0,-2 0 0,1 0 0,2 0 0,1 0 0,-4 0 0,1 0 0,-6 0 0,12 0 0,0 0 0,-5 0 0,-6 0 0,5-1 0,4 0 0,4 0 0,4 1 0,2-1 0,2 1 0,2-2 0,3 2 0,-1-2 0,0 0 0,1 0 0,-2 0 0,4 0 0,-3 0 0,1 0 0,-2 0 0,1-1 0,-1 1 0,1-1 0,0 1 0,-1 0 0,1 0 0,0 1 0,-1-1 0,1 2 0,-1-1 0,1 0 0,0 1 0,0-1 0,-1 1 0,1-1 0,0 0 0,0-1 0,1 0 0,-1 0 0,1 1 0,-1-1 0,1 1 0,-1-1 0,2 7 0,3 0 0,3 5 0,6-1 0,3-1 0,7 3 0,3 2 0,4 0 0,-3-2 0,2 1 0,0 0 0,3 0 0,0 0 0,-4-2 0,0-1 0,1 1 0,-4-2 0,2 0 0,-1 0 0,2-1 0,2 2 0,0-1 0,1 0 0,0 0 0,1 0 0,0 1 0,1-1 0,-1 0 0,-3-2 0,0 1 0,0-1 0,0 0 0,0 0 0,6 1 0,0 0 0,-1-1 0,-1 0 0,2 0 0,-2-1 0,1 0 0,-5 0 0,2 0 0,-1 0 0,-4-2 0,2 1 0,-1-1 0,-1 0 0,3 1 0,-3-1 0,-4-1 0,0 0 0,2 0 0,0 0 0,4 2 0,-7-1 0,-7-1 0,-5 0 0,-2 0 0,-28 2 0,6-2 0,1-1 0,-6 0 0,1 0 0,-5-1 0,-1 0 0,-1 0 0,-2 0 0,-1 0 0,8 0 0,-1 0 0,0 0 0,-1 0 0,2 0 0,0 0 0,-1 0 0,0 0 0,-1 0 0,-2 0 0,0 0 0,0 0 0,-1 0 0,0 0 0,-1 0 0,0 0 0,0 0 0,-1 0 0,1 0 0,-1 0 0,-1 0 0,1 0 0,0 0 0,2 0 0,0 0 0,1 0 0,1 0 0,-1 0 0,-4 0 0,0 0 0,0 0 0,4 0 0,-1 0 0,0 0 0,1 0 0,-2 0 0,4 0 0,3 0 0,1 0 0,-1 0 0,0 0 0,7 0 0,1 0 0,-5 0 0,10 0 0,8 0 0,31 0 0,-11 0 0,3 1 0,7 0 0,1 0 0,1 3 0,-1-1 0,-1 0 0,-1 1 0,2 1 0,0 0 0,-6-1 0,0 0 0,0 0 0,-2 0 0,6 2 0,0 0 0,-6-1 0,-7-1 0,-5 0 0,-3-2 0,-3 1 0,-14-1 0,-1 0 0,-17-1 0,-1-1 0,12 0 0,0 0 0,-1 0 0,0 0 0,-11 0 0,14 0 0,0-1 0,-5-1 0,0 0 0,6-1 0,6 1 0,4 1 0,26 1 0,10 7 0,-2-2 0,3 0 0,-9 0 0,1 0 0,0 0 0,6 0 0,0 1 0,-5-2 0,1 0 0,0 0 0,6 0 0,-1 0 0,-5 0 0,0 0 0,2-1 0,-2-1 0,5 1 0,-1 0 0,-6-1 0,-12-1 0,-4-1 0,-3 0 0,-23 2 0,2-2 0,-2 1 0,-1 0 0,-6 0 0,-4-1 0,7 1 0,1 1 0,6-2 0,3 1 0,13-1 0,18 0 0,1 0 0,4 0 0,-2 0 0,1 0 0,0 0 0,9 1 0,0 0 0,-5-1 0,1 0 0,-2 0 0,-2 1 0,-1 1 0,-1-2 0,2 0 0,-3 0 0,2 2 0,-1-1 0,3 0 0,0-1 0,-6 0 0,-1 1 0,11 0 0,-10 0 0,-5 1 0,-4-2 0,-3 1 0,-3 0 0,-9 5 0,-8 1 0,-10 4 0,0-1 0,-3-2 0,9-1 0,-4-1 0,8 0 0,2-1 0,6-2 0,1 0 0,3 0 0,17 2 0,13 3 0,-7-3 0,1 0 0,6 1 0,2-1 0,-9-1 0,1 0 0,-1 0 0,4 0 0,-1-1 0,0 1 0,-2-1 0,-1 0 0,-1 0 0,9 1 0,-2-2 0,-5 1 0,-1-1 0,-2 0 0,0-1 0,0 1 0,0 0 0,8 1 0,-10-1 0,-9 0 0,-3 0 0,-21 1 0,1 0 0,-2-1 0,-10 3 0,-3-1 0,3-1 0,-3 0 0,1 0 0,-2 1 0,0 1 0,-2-1 0,5 0 0,-2-1 0,0 0 0,1 0 0,0 1 0,0-1 0,1 1 0,0 0 0,-3 0 0,1 0 0,-1 0 0,6-1 0,-1 1 0,0-1 0,2 0 0,-1 0 0,1 0 0,1 0 0,2 0 0,-1 1 0,1-1 0,-10 1 0,2-1 0,-1 3 0,13-3 0,1-1 0,-6 4 0,10-4 0,5 1 0,31-2 0,-8 0 0,2-1 0,3 0 0,4 0 0,-2 0 0,7 0 0,-1 0 0,-5-1 0,2 0 0,-3-1 0,0 2 0,-1 0 0,8-3 0,0 0 0,-10 2 0,-1 0 0,1 0 0,0-1 0,9 0 0,-11 1 0,-8 1 0,-5 0 0,-26 0 0,4 0 0,-4 0 0,-2 0 0,5 0 0,1 0 0,1 0 0,0 0 0,-2 0 0,0 0 0,-8 1 0,-2-1 0,3 2 0,7-2 0,3 0 0,4 0 0,4 0 0,1 0 0,2-1 0,4-4 0,15-2 0,8-2 0,-3 4 0,4 0 0,2 1 0,0 0 0,-2 0 0,-1 0 0,1 1 0,-1 0 0,-4 0 0,-1 0 0,-2 1 0,0 0 0,15-2 0,-9 1 0,-8 2 0,-4-1 0,-7 2 0,-23 0 0,-9 0 0,1 1 0,-3 0 0,7 0 0,0 0 0,-1 0 0,-4 0 0,0 1 0,-1-1 0,4 0 0,0 1 0,-1-1 0,0 0 0,-2 0 0,0 0 0,1 1 0,0-1 0,-4 0 0,1 1 0,1-1 0,3 1 0,0-1 0,2 1 0,-7 0 0,3-1 0,3 0 0,1 0 0,-1 0 0,1 0 0,5-1 0,3 0 0,-2 0 0,6 0 0,8-1 0,24-2 0,-6 0 0,15 0 0,-13 0 0,-4 3 0,0-1 0,-4 1 0,0-1 0,-3 1 0,0-4 0,-11-1 0,2-2 0,-10 0 0,2 0 0,-2 0 0,0-1 0,1-1 0,3 0 0,0-1 0,4 2 0,-2-2 0,2 1 0,-1 1 0,2 0 0,0 3 0,2-1 0,0 2 0,1 1 0,2 0 0,5 0 0,16-1 0,5 2 0,-3 1 0,2 0 0,-1 1 0,0 0 0,-1 0 0,-1 0 0,3 0 0,-2 0 0,10 0 0,-15 0 0,0 0 0,9 0 0,-8 0 0,-7 0 0,-6 0 0,-25 0 0,-3 0 0,-7 0 0,-4 0 0,4 0 0,1 0 0,7 0 0,0 0 0,0 0 0,-1 0 0,0 0 0,0 0 0,-6 1 0,2 0 0,1 0 0,0 0 0,2 0 0,0 1 0,8 0 0,0-1 0,-15 2 0,9 0 0,9-1 0,7 0 0,35 0 0,2-1 0,-4 0 0,2-1 0,-4 0 0,0 0 0,-7 0 0,0 0 0,2 0 0,-1 0 0,7 0 0,1 0 0,-9 0 0,-4 0 0,-6 1 0,-29-1 0,13 1 0,-22-1 0,23 0 0,-4 0 0,6 0 0,-1 0 0,-3 0 0,5 0 0,-4 0 0,3 0 0,2 0 0,-5 2 0,0 0 0,-4 2 0,-1-1 0,0 0 0,1-1 0,1 0 0,0 1 0,2-1 0,2-1 0,1 0 0,2-1 0,-1 0 0,-3 0 0,-1 0 0,-1 0 0,1 0 0,-2 0 0,2 0 0,-3 0 0,-1 0 0,-1 0 0,-2 0 0,2 1 0,1-1 0,3 1 0,1 0 0,1-1 0,3 1 0,1 0 0,0 1 0,-1-1 0,0 0 0,-4-1 0,2 0 0,-15 0 0,6 0 0,-7 0 0,6 0 0,4 0 0,-2 0 0,6 1 0,0-1 0,5 1 0,1 2 0,2 1 0,1 0 0,0 1 0,-1-1 0,1 0 0,-4 2 0,3-2 0,-2 0 0,1-1 0,1 0 0,-3 1 0,0-2 0,1 0 0,-3-1 0,2 0 0,-1-1 0,-1 1 0,2-1 0,-1 3 0,1-1 0,1 1 0,-3 0 0,3-2 0,-2 2 0,1 0 0,22-8 0,-6 2 0,4-1 0,2-2 0,13 0 0,-14 3 0,1-2 0,3 1 0,1 0 0,0-1 0,7-2 0,-1 0 0,-6 2 0,0 1 0,-1-1 0,1 0 0,-3 0 0,6 0 0,-7 2 0,-5 0 0,-4 2 0,-4 0 0,-1 1 0,-1 5 0,-2-1 0,-1 6 0,-3-3 0,-1 2 0,-2-1 0,0 6 0,-1-3 0,1 3 0,0-6 0,4 0 0,-2-2 0,2 0 0,1-2 0,-2-1 0,3 0 0,11-1 0,-4-1 0,13-2 0,-13-1 0,2-1 0,-4 2 0,0 0 0,-16 11 0,5-6 0,-17 9 0,11-8 0,-3 3 0,4-4 0,1 2 0,4-2 0,1-1 0,2 0 0,5-13 0,-1 5 0,5-9 0,-5 9 0,0 2 0,-1-1 0,-8 3 0,4 0 0,-7 3 0,4 1 0,1 0 0,-2 0 0,2 0 0,1 0 0,0 0 0,2-1 0,-1 0 0,2 2 0,-2-1 0,1 0 0,-1-1 0,0 0 0,-1 1 0,0-1 0,2 0 0,-2-1 0,1 1 0,-1 0 0,0 1 0,1-1 0,0 1 0,1 0 0,-1 0 0,1 0 0,22-10 0,6-1 0,-7 2 0,2 0 0,0 0 0,0 0 0,-3 2 0,1 0 0,11-3 0,1 1 0,-11 2 0,0 0 0,9-2 0,-3 1 0,-7 2 0,-1-1 0,-8 3 0,0 0 0,-5 1 0,-11 6 0,1-1 0,-9 6 0,5-4 0,2 0 0,-1-1 0,3-1 0,0-1 0,0 0 0,2-1 0,0 0 0,2 0 0,13-5 0,1-1 0,12-4 0,-3-1 0,-3 1 0,2-1 0,-1 1 0,-7 3 0,-1 0 0,-10 5 0,-12 5 0,0-1 0,-8 5 0,5-2 0,2-1 0,1-1 0,3 0 0,1-2 0,3-1 0,-1 0 0,2-1 0,0 1 0,-1 2 0,0-2 0,0 2 0,0-3 0,1 2 0,1-2 0,-2 2 0,1-1 0,-2 0 0,2-2 0,-3 0 0,1 2 0,1-2 0,-1 2 0,1-1 0,0 0 0,0 0 0,1 2 0,-1 0 0,1 0 0,-1 2 0,0-2 0,1 1 0,-1-1 0,1 0 0,1 0 0,0-1 0,0 1 0,2-1 0,-3 1 0,1 0 0,0 0 0,-2-2 0,2 2 0,-2-1 0,1 0 0,-1 1 0,1-1 0,0 1 0,0-1 0,-1-1 0,0 1 0,1 0 0,-1 0 0,0 0 0,2 1 0,0-1 0,0 1 0,2 0 0,-2 0 0,1 0 0,0 0 0,1 0 0,0 0 0,0-1 0,0 1 0,0 1 0,0-2 0,0 1 0,0 0 0,0 0 0,0 0 0,5-1 0,0-2 0,6-2 0,0-3 0,5-4 0,-3 0 0,0-1 0,0 1 0,0 1 0,0-2 0,0 0 0,2 0 0,-1 1 0,4-2 0,-5 2 0,1 0 0,10-4 0,-10 5 0,-1 1 0,10-6 0,-3 0 0,-7 5 0,-4 1 0,-2 2 0,0 0 0,-3 0 0,0 1 0,0-1 0,-1 2 0,1-2 0,0 3 0,-13 10 0,4-3 0,-11 8 0,8-8 0,3-1 0,-1-1 0,3-1 0,0 1 0,2-2 0,-1 2 0,1 0 0,2 0 0,1-1 0,4 1 0,-2-3 0,3 1 0,-1-2 0,-3 0 0,5 0 0,0 0 0,4-2 0,5-2 0,-5-1 0,7-3 0,-10 3 0,6-1 0,-8 2 0,2 1 0,-5 1 0,0 1 0,-19 9 0,8-2 0,-14 5 0,9-1 0,1-4 0,-3 4 0,2-2 0,-4 4 0,5-4 0,0 0 0,4-2 0,4-2 0,1 0 0,-1-1 0,2 1 0,-2-1 0,1 1 0,0 0 0,0-1 0,0 2 0,1-2 0,-2 2 0,3-3 0,-2 2 0,2 1 0,-3-2 0,3 1 0,-2-1 0,2 0 0,-1 2 0,0-2 0,0 2 0,-1-2 0,1 1 0,-2-1 0,2 1 0,-1 0 0,0 0 0,0 0 0,0 0 0,0 0 0,2-1 0,-1 1 0,-1 0 0,2-1 0,-1 1 0,0 0 0,14-10 0,-5 5 0,18-12 0,-10 6 0,0-1 0,1 0 0,1 1 0,7-6 0,-12 7 0,-3 0 0,0 2 0,-3 0 0,-3 1 0,1-1 0,-1 1 0,0-1 0,1 2 0,-2-2 0,1 2 0,-1-2 0,0 2 0,0-1 0,2 0 0,-2 1 0,2-1 0,-2 0 0,0 1 0,1-1 0,0 1 0,2-6 0,14-3 0,-7 1 0,2 0 0,8-3 0,3 1 0,-8 2 0,0 0 0,0 0 0,8-2 0,1 0 0,-3 0 0,2 0 0,0-1 0,-2 1 0,2-1 0,0 1 0,-5 2 0,2 0 0,0-1 0,-5 2 0,-3 1 0,-2 2 0,8-3 0,-10 5 0,-3 0 0,-4 3 0,-19 3 0,3 2 0,-12 2 0,5 1 0,4 0 0,-1-1 0,3 0 0,3-1 0,4-2 0,0 0 0,5-1 0,13 1 0,13-1 0,-4-1 0,1 1 0,-1-2 0,0 1 0,6 0 0,-1 0 0,-9 1 0,0-1 0,6-1 0,0 0 0,-7 2 0,0-1 0,1-1 0,0 0 0,7 2 0,-7-1 0,-9 0 0,-4 1 0,-21 5 0,-12 2 0,10-3 0,-1 0 0,-5 1 0,0-1 0,-5 1 0,10-1 0,1-1 0,-7 2 0,-2 3 0,7-5 0,8 1 0,4-3 0,6-1 0,18-1 0,4 0 0,-1-1 0,2 0 0,0 0 0,-2 0 0,12 0 0,-12 0 0,-1 1 0,5-1 0,3 3 0,-8-2 0,-5 1 0,-5-1 0,-4 0 0,-14 6 0,-4-3 0,-2-1 0,1 3 0,-2-1 0,-10 1 0,-1-1 0,5 1 0,-1-1 0,-3 1 0,0-1 0,4-1 0,1 0 0,-1 0 0,2 0 0,-7 1 0,-2 0 0,10-1 0,8-2 0,5 0 0,36-8 0,0-2 0,1 1 0,2-1 0,-4 0 0,-2 1 0,-4 1 0,-1 0 0,2-1 0,-2 1 0,4-2 0,1 0 0,-11 3 0,-9 2 0,-19 1 0,-4 6 0,-3 2 0,1-3 0,-1 0 0,-8 6 0,-1 1 0,5-3 0,2-1 0,3 0 0,1 1 0,-2-1 0,0-1 0,-2 1 0,-3 1 0,9-3 0,5 0 0,5-2 0,4 0 0,21-1 0,5-2 0,-1 0 0,1-2 0,-1 0 0,0-1 0,3 0 0,-2-1 0,-5 0 0,0 1 0,4-1 0,-2 1 0,4-4 0,7 1 0,-15 2 0,-3 2 0,-10 1 0,-17 1 0,-7 1 0,2 2 0,-2 0 0,-1 0 0,-1 1 0,-2 3 0,-1-1 0,-2 1 0,0 0 0,2 1 0,0 0 0,7-3 0,1 0 0,-2 1 0,2 1 0,-6 0 0,-2 1 0,6-1 0,8-2 0,4-1 0,4-1 0,0 0 0,15 1 0,-5-2 0,12 0 0,-8-2 0,8 0 0,10 2 0,2 0 0,-7 0 0,0 0 0,4 1 0,2 0 0,-2 0 0,4 0 0,-2 0 0,-7 0 0,0 0 0,3 0 0,4-1 0,5 1 0,-1-1 0,-4 0 0,-1 0 0,-1 0 0,5 1 0,2-1 0,-13-1 0,-17 0 0,-2 0 0,-8 6 0,-8 0 0,-9 5 0,8-6 0,-1 0 0,-1 0 0,0 0 0,0 1 0,-1-1 0,-11 3 0,13-4 0,0 1 0,-6 0 0,-5 3 0,7-3 0,4-1 0,3 0 0,6-2 0,2 0 0,1 0 0,18-6 0,4-4 0,-3 2 0,0 0 0,2-1 0,0 0 0,5-4 0,-7 5 0,0 0 0,1 0 0,-1 0 0,4-1 0,-1-1 0,-25 8 0,-10 0 0,-6 0 0,-8 2 0,0-1 0,12 1 0,1-1 0,-9 2 0,9-1 0,1 0 0,-7 0 0,-7 1 0,8 0 0,3 0 0,5-2 0,4 1 0,2-2 0,4 1 0,0-1 0,1 1 0,-3-1 0,3 1 0,-2-1 0,2 0 0,-1 0 0,-1-1 0,0 0 0,0-2 0,0 1 0,-1-1 0,1 1 0,-2 0 0,0-1 0,-2 2 0,-5-4 0,-1 5 0,-2-4 0,1 3 0,2-1 0,0 0 0,0 2 0,4-2 0,2 2 0,2-2 0,1 1 0,2 1 0,-1-1 0,-1 3 0,2-1 0,-3 5 0,5-2 0,-4 1 0,3-2 0,-1 1 0,1-2 0,1 1 0,-2 1 0,1-1 0,-1-1 0,1 2 0,0-1 0,0 0 0,1 1 0,-1-1 0,1 0 0,-1 1 0,1-1 0,-1 1 0,1 0 0,1-1 0,-2 1 0,2-1 0,-1 1 0,-1-1 0,2 1 0,0 0 0,0-1 0,-1 1 0,1-1 0,-1 1 0,1 0 0,0-1 0,0 1 0,0-1 0,-1 1 0,12-4 0,-3 0 0,8-1 0,-7-1 0,-1 1 0,0 0 0,-1-1 0,3 1 0,-3-1 0,2-1 0,-3 1 0,2-1 0,0 0 0,1 0 0,0 1 0,-2-2 0,2 2 0,-1-2 0,1 1 0,0-1 0,-2 0 0,1 1 0,-2 0 0,-1 0 0,0 1 0,0 1 0,0-1 0,2 0 0,-1 0 0,-1 0 0,0 0 0,1 2 0,0 4 0,-1-2 0,0 3 0,0-2 0,-1 0 0,2 0 0,-2 0 0,0-1 0,2 1 0,-2-1 0,1 1 0,1-1 0,-2 1 0,1-1 0,0 1 0,0 0 0,0-1 0,-1 1 0,-1 0 0,0 0 0,0 2 0,-2-2 0,1 1 0,0-1 0,0 0 0,2 2 0,-3-1 0,3-1 0,-1 2 0,-2-3 0,3 2 0,-1-1 0,0 0 0,0 1 0,1-1 0,-2 0 0,0 2 0,0-2 0,4 0 0,-1-2 0,5-4 0,-3-1 0,14-8 0,-5 0 0,8-2 0,-7 4 0,0 0 0,-3 3 0,0-2 0,-4 3 0,-1 0 0,-2 3 0,-3 0 0,1 1 0,1 1 0,0 1 0,2 0 0,-2 0 0,1 0 0,6 2 0,-5 1 0,5 1 0,-7-1 0,0 0 0,-1-1 0,1 2 0,-2-2 0,1 0 0,-2 2 0,0-1 0,-1 1 0,-1 0 0,0-1 0,0 1 0,-4-1 0,0 0 0,-2-3 0,0 0 0,1 0 0,0 0 0,0 0 0,2 3 0,0 0 0,2 2 0,1-1 0,0-1 0,0 1 0,0 0 0,0 0 0,0 1 0,0-3 0,0 2 0,4-13 0,3 0 0,2-9 0,1 6 0,5-2 0,-8 5 0,7-4 0,-5 5 0,-3 2 0,2 0 0,-5 2 0,1 2 0,-1-2 0,0 2 0,2-1 0,-1 0 0,0 1 0,-1-2 0,1 1 0,0 0 0,2-1 0,-1 0 0,-1 1 0,1-1 0,-1 2 0,0-1 0,1 1 0,-2 10 0,-1-5 0,-1 7 0,-1-7 0,0 0 0,0 1 0,1 2 0,1-2 0,0 2 0,1-2 0,-1 0 0,0-1 0,-1 1 0,2-1 0,-1 0 0,1 1 0,-1 0 0,0-2 0,2 2 0,-1-2 0,0 1 0,2 1 0,-2-2 0,2 0 0,-1 1 0,0-1 0,0 1 0,-1-1 0,1 2 0,0-2 0,0 0 0,-1 1 0,-1 0 0,1 1 0,-1 0 0,1-2 0,-1 2 0,0 2 0,1-2 0,-2 1 0,0-2 0,4-2 0,-1 1 0,3-2 0,-2 0 0,-1-5 0,0 4 0,-1-7 0,-1 5 0,-1-2 0,2-1 0,-1 1 0,0 0 0,0-2 0,1 2 0,-1-1 0,1 0 0,0 1 0,0-1 0,0 0 0,0 2 0,-1-3 0,1 2 0,0-3 0,4 0 0,0-5 0,6 0 0,0-2 0,2 0 0,5-4 0,-9 10 0,-1-1 0,4-1 0,1 0 0,-1 0 0,1 0 0,1-1 0,-1 1 0,1-1 0,0 0 0,-4 3 0,0 0 0,0 0 0,0 0 0,5-4 0,-1 1 0,0-1 0,-8 6 0,0 1 0,-8 5 0,-11 7 0,-1 1 0,-11 8 0,2-1 0,9-5 0,-1 0 0,-1 1 0,-1 0 0,0-1 0,0 0 0,-7 8 0,-3-2 0,9-3 0,-3 0 0,4-1 0,4-5 0,5-2 0,0-1 0,5-1 0,9-11 0,-1 5 0,5-8 0,-4 5 0,-4 4 0,0-1 0,-19 3 0,-1 0 0,-16 2 0,9 1 0,-3 0 0,7 0 0,-3-2 0,5 1 0,8-2 0,13-8 0,10 0 0,6-1 0,0-2 0,2-1 0,1 1 0,2 0 0,-1 0 0,1-2 0,-1 1 0,2 1 0,-2-1 0,-3 1 0,-2 1 0,-5 4 0,0-1 0,3-1 0,-2 0 0,5-4 0,-8 4 0,-6 2 0,-3 2 0,-2 1 0,-8 0 0,-5 0 0,-8 1 0,-5-1 0,4 2 0,-6 0 0,7 1 0,-3 0 0,6 1 0,4 0 0,4 0 0,2 0 0,4-1 0,12-5 0,10-4 0,-1 2 0,1 0 0,-1 1 0,1-1 0,5-1 0,0 0 0,-8 3 0,-1-1 0,4 0 0,0-1 0,8-4 0,-2 0 0,-5 2 0,-8 1 0,-6 2 0,-2 2 0,-3-1 0,-3 1 0,-5 1 0,-6 1 0,0 2 0,-6-2 0,5 3 0,-3-2 0,6 1 0,3-1 0,3 1 0,3-2 0,6-5 0,13-2 0,4-4 0,-1 5 0,0 0 0,-6 3 0,0-1 0,2 0 0,-1-1 0,11-6 0,-5 1 0,-8 5 0,-1-1 0,3-2 0,-3 2 0,-9 4 0,-6 3 0,-13 0 0,-12 1 0,3 1 0,-3 0 0,7 0 0,-1 0 0,0 0 0,-9 0 0,0 0 0,5 1 0,-1 0 0,2 1 0,3-1 0,1 0 0,-8 2 0,1 1 0,-1 1 0,-2 0 0,10-1 0,8-3 0,8 0 0,26-2 0,-1-1 0,-4 1 0,1-1 0,7-2 0,-6 1 0,-1 1 0,-2-1 0,-6 3 0,-1-1 0,-5 1 0,-14 5 0,-7 1 0,4 0 0,-1 1 0,-11 2 0,0 1 0,6-2 0,1-1 0,2 1 0,0-2 0,1 0 0,1 0 0,-1 1 0,1 0 0,-12 4 0,9-2 0,3-4 0,9 1 0,2-4 0,2 2 0,12-1 0,5 0 0,4 0 0,3-1 0,1-1 0,2 1 0,-2-1 0,2 0 0,-2-1 0,5 1 0,0 0 0,-4-1 0,2 0 0,-4 0 0,-3 0 0,-2 0 0,10 0 0,-1 0 0,3 0 0,1 0 0,-8 0 0,-10 0 0,-5 0 0,-4 1 0,-11 4 0,4-2 0,-7 2 0,25-12 0,-9 4 0,13-7 0,-15 8 0,0 1 0,-16 5 0,6-1 0,-12 3 0,11-4 0,3 0 0,1 0 0,31-1 0,-3 0 0,1-1 0,0 0 0,-8-1 0,-1 0 0,1 1 0,-1-1 0,7-1 0,-1 0 0,-4 1 0,-7 0 0,-4 1 0,-3 0 0,-28 11 0,7-4 0,-1 0 0,-2 1 0,-1 1 0,-1 0 0,2-1 0,1-1 0,-1 1 0,-2 0 0,0 1 0,1 0 0,-7 2 0,0-1 0,3 0 0,1-1 0,-1 2 0,2-2 0,6-2 0,1-1 0,-3 2 0,2-1 0,-8 4 0,5-3 0,10-2 0,2-3 0,5 0 0,-1-3 0,-5 2 0,-8-1 0,-6 3 0,0-1 0,1 1 0,2-1 0,2 0 0,2 1 0,8-2 0,30 0 0,-5-2 0,2 0 0,12-1 0,2 0 0,-6-1 0,0 0 0,-5 1 0,2-1 0,-2-1 0,7-1 0,1-1 0,-7 1 0,1 1 0,0-1 0,-1 0 0,0-1 0,-1 0 0,0 1 0,0 0 0,-2 0 0,1-2 0,0 0 0,0 1 0,-1 0 0,2-2 0,3-1 0,-10 3 0,-2 0 0,-6 2 0,-1 1 0,-2 0 0,-1-1 0,2 1 0,-1 0 0,1 0 0,-2 0 0,1 0 0,1 0 0,0 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7:15.78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936 752 16383,'3'-16'0,"1"4"0,3-2 0,-1 4 0,3-5 0,0 1 0,1 0 0,3-6 0,-4 7 0,1-5 0,-5 11 0,1 0 0,-4 4 0,0 1 0,-11 1 0,2 0 0,-7 2 0,5-1 0,0 1 0,2-1 0,0 0 0,2 0 0,0 0 0,3-5 0,6 1 0,-2-4 0,4 3 0,-2 2 0,-1 1 0,2-1 0,-17 1 0,5 0 0,-12 1 0,8 1 0,0 0 0,2 0 0,-5 2 0,4-1 0,-3 3 0,6-2 0,0 0 0,2 1 0,0-1 0,0 1 0,3-2 0,-1 3 0,2 0 0,7-1 0,3-1 0,10-2 0,1 0 0,0-2 0,1-1 0,-3-4 0,0 2 0,-5-1 0,-4 2 0,-4 2 0,-1 1 0,-23 5 0,4 2 0,-3-1 0,0-1 0,-2 6 0,-4-2 0,10 1 0,-6 0 0,8-2 0,1 0 0,4-3 0,2 1 0,0-2 0,2 1 0,1-2 0,14-10 0,-3 2 0,12-12 0,-5 5 0,4-3 0,-7 7 0,0-1 0,1-1 0,1 0 0,1-1 0,0 0 0,-3 2 0,-1 1 0,8-7 0,-8 6 0,-5 5 0,-2 1 0,-3 2 0,-14 1 0,3 0 0,-10 1 0,7 0 0,3 0 0,-2 0 0,3 0 0,2 0 0,-1 0 0,4-1 0,6-5 0,2 1 0,7-2 0,-3 2 0,0 2 0,-2-1 0,-2 2 0,1 0 0,-2 0 0,0 1 0,-18 0 0,8 1 0,-19 3 0,13 0 0,-3 2 0,0 1 0,5-3 0,1 1 0,5-2 0,3 0 0,12-1 0,-2-2 0,10 0 0,-4-2 0,2 1 0,-3-1 0,0 2 0,-6 0 0,-2 1 0,0 0 0,1-1 0,-2 1 0,4-1 0,-2 1 0,2-1 0,0 1 0,-2-2 0,0 2 0,-2-2 0,0 1 0,-1 0 0,1-1 0,1 1 0,-2-1 0,2 1 0,-3-1 0,2 2 0,1-2 0,-2 2 0,2-1 0,-2 1 0,2 0 0,-1 0 0,1-1 0,-2 1 0,2-1 0,-16 7 0,6-2 0,-13 5 0,8-4 0,0 0 0,-2 1 0,3-2 0,-2 2 0,5-4 0,0 1 0,2-1 0,0 0 0,-2 1 0,-1 0 0,0-1 0,0 2 0,0-1 0,1 1 0,-1 0 0,1-1 0,1 1 0,-1-2 0,2 1 0,-2 1 0,2-2 0,-1 2 0,1-1 0,0-1 0,-1 2 0,1-2 0,-1 2 0,15-2 0,-6-1 0,11 0 0,-10-1 0,3 0 0,-4 0 0,2 1 0,-3-1 0,0 2 0,1-2 0,1 2 0,-2-2 0,2 1 0,-2 0 0,2 0 0,-1 0 0,-1 0 0,1 0 0,1-1 0,-1 0 0,1 0 0,-2 0 0,1 0 0,1 0 0,-1 0 0,1 1 0,-2 0 0,1 0 0,-1 2 0,1-2 0,-1 1 0,0 1 0,-2-1 0,-9 2 0,4-2 0,-8 0 0,7-1 0,1 1 0,-3 0 0,3 0 0,-2 0 0,1 1 0,0-1 0,0 0 0,0 1 0,0-1 0,-1 1 0,0-1 0,-2 2 0,-2 0 0,1 0 0,-1 0 0,0 1 0,0 0 0,0 0 0,0 1 0,-1-1 0,2 0 0,0-1 0,1 0 0,2-1 0,-1 0 0,2 1 0,-1-2 0,1 2 0,-2-2 0,2 2 0,-1-1 0,2 0 0,-2 0 0,2-1 0,-1 1 0,1-1 0,-1 1 0,15-1 0,-8-1 0,11-1 0,-10 0 0,0 0 0,5 0 0,-5 0 0,3 0 0,-3 0 0,0 0 0,3 0 0,-3 0 0,2 0 0,-1 0 0,1 0 0,-1 0 0,1 0 0,-2 0 0,1 0 0,0 0 0,0 0 0,0 1 0,0 0 0,-1 0 0,1 0 0,0 1 0,0-1 0,0 0 0,-1 0 0,1 0 0,0 0 0,0-1 0,0 2 0,0-1 0,-1 1 0,1 0 0,-1-1 0,1 1 0,-2 0 0,2 0 0,0 0 0,-1-1 0,0 1 0,1 0 0,0-1 0,1 0 0,-1 0 0,0-1 0,0 1 0,-1 0 0,1 0 0,0 0 0,0 1 0,0 0 0,0 0 0,0 0 0,0-1 0,-3 3 0,-12-3 0,6 1 0,-14-2 0,13 0 0,-6 0 0,4 0 0,-4 1 0,5-1 0,-2 1 0,3 0 0,-2 0 0,1 0 0,-2 1 0,2-1 0,-4 2 0,5 0 0,-3-1 0,2 0 0,2 0 0,-1 1 0,2-1 0,-2 2 0,3-2 0,-2 1 0,0-1 0,2 1 0,-2 1 0,2-1 0,-1 0 0,0 0 0,0 0 0,0 1 0,-1-2 0,1 0 0,-1 3 0,1-4 0,0 3 0,-1-1 0,3-1 0,-3 3 0,4-1 0,-1 0 0,1 0 0,0-1 0,0 1 0,0 1 0,3-3 0,0 1 0,3-1 0,-1-1 0,0 1 0,-1 0 0,2 0 0,-3-1 0,2 1 0,0-1 0,1 0 0,-1 0 0,0 0 0,-1 0 0,2 0 0,-2 0 0,2 0 0,-2 0 0,1-1 0,1 2 0,-2-2 0,2 2 0,-1-2 0,-1 1 0,1 0 0,0 0 0,-1 0 0,3-1 0,-3 0 0,2 1 0,-1-1 0,-1 1 0,2-1 0,-1 0 0,0 0 0,1 0 0,-1 0 0,1 1 0,-19-2 0,8 1 0,-15-2 0,15 1 0,-4-1 0,-2-1 0,1 1 0,-4-1 0,4-1 0,0 2 0,1-1 0,-2 0 0,1 0 0,-1 1 0,4 0 0,0 2 0,2-1 0,-1 1 0,1 0 0,0 0 0,0 0 0,3-5 0,1 2 0,5-3 0,-1 3 0,3 0 0,-3 2 0,-16 6 0,2 0 0,-4 0 0,1 1 0,-2 0 0,-4 3 0,5-2 0,-4 4 0,7-4 0,1 0 0,8-4 0,0 0 0,11 0 0,-5 0 0,6 3 0,-7-2 0,1 1 0,2 1 0,-2-2 0,2 1 0,-2-3 0,1 1 0,-1 0 0,1 0 0,-1 0 0,1-1 0,-1 2 0,1-2 0,0 2 0,1-2 0,-2 0 0,1 2 0,0-2 0,0 0 0,0 0 0,-1 1 0,2 0 0,-3-1 0,3 1 0,-1 0 0,1-1 0,-2 0 0,2-1 0,-1 2 0,2-3 0,-2 3 0,1-2 0,-1 1 0,2-1 0,-4 1 0,4 0 0,-4 2 0,3-3 0,-3 3 0,2-1 0,-1 0 0,0 1 0,-1-1 0,0 1 0,-1-2 0,-6 2 0,1-3 0,-3 0 0,3-1 0,0 0 0,-2 0 0,1 0 0,0 0 0,-1 0 0,2 0 0,-1 0 0,-1 0 0,2 0 0,-3 0 0,3 0 0,-2 0 0,-1 0 0,1 0 0,0 0 0,1 0 0,0 0 0,1 0 0,-3 0 0,2 0 0,-1 1 0,-2 0 0,0 0 0,1 1 0,0-2 0,2 2 0,-1-2 0,2 2 0,-2-2 0,2 2 0,-2-1 0,1 0 0,0 1 0,0-2 0,0 2 0,0-2 0,0 1 0,0-1 0,1 1 0,-1 1 0,0 0 0,1 0 0,-1 0 0,2 0 0,-1 0 0,-1 1 0,2-2 0,-2 1 0,0 1 0,0-1 0,2 0 0,-1 1 0,0-1 0,0-1 0,-2 0 0,1 0 0,0-1 0,0 2 0,-1-1 0,1 1 0,0 1 0,-1 0 0,1 0 0,0 1 0,0-2 0,2 1 0,0 0 0,1 0 0,14-4 0,-9 2 0,13-4 0,-13 3 0,2 0 0,2 0 0,-2 0 0,3 0 0,-4 0 0,1 0 0,1 0 0,-1 0 0,1 1 0,-1-1 0,1 2 0,-2-1 0,1 0 0,1 1 0,-2-1 0,3 0 0,-2 1 0,-1-1 0,1 2 0,-1-1 0,-1 0 0,3 1 0,-2-2 0,-1 2 0,1 0 0,-2-1 0,1 2 0,0 0 0,0-1 0,0 1 0,0-3 0,0 3 0,0-2 0,0 2 0,-2-1 0,0 1 0,-1 0 0,0 0 0,-5-2 0,1 0 0,-2-2 0,0 0 0,3 0 0,-4 0 0,3 0 0,-1 0 0,0-1 0,0 1 0,0-2 0,1 1 0,-1-1 0,0 1 0,1-1 0,0 0 0,0 0 0,-1 0 0,0 1 0,1-1 0,-1 0 0,1 0 0,-1 0 0,1 0 0,0 1 0,-2-2 0,3 2 0,-2-2 0,0 3 0,1-1 0,-2-1 0,2 2 0,-1-2 0,-1 2 0,2-2 0,-2 2 0,0-1 0,2 1 0,-1-1 0,0 0 0,1 1 0,-3-1 0,3 1 0,-2 0 0,0 0 0,-6 0 0,2 0 0,-2 0 0,4 1 0,1 1 0,-3 3 0,3-1 0,-2 3 0,3-3 0,-1 3 0,1-3 0,1 1 0,-1-1 0,2 0 0,0 0 0,1 0 0,1 0 0,-2 0 0,1 0 0,-3 1 0,2-1 0,0 1 0,-1-1 0,2 0 0,-1 0 0,0 0 0,2-1 0,-2 1 0,14-3 0,-9 1 0,12-1 0,-9-1 0,1 0 0,2 0 0,-1 1 0,0-1 0,-1 2 0,-1-1 0,0 0 0,1 1 0,1-1 0,-1 0 0,1 0 0,-1-1 0,0 1 0,-1-1 0,2 0 0,-3 2 0,2-1 0,1 2 0,-3-3 0,4 1 0,-4 1 0,3-1 0,-2 2 0,-1 0 0,0 0 0,0 0 0,0 0 0,-1 1 0,0-1 0,-1 1 0,-1 0 0,0 0 0,0 0 0,0-1 0,0 1 0,-1 0 0,-1-1 0,-1 1 0,0-1 0,0 0 0,-1-1 0,0 1 0,0-1 0,-1 1 0,0 0 0,-1-1 0,1 1 0,0-2 0,1 1 0,-1-1 0,-1 0 0,-2 1 0,2-2 0,0 1 0,1-1 0,1 0 0,-2 0 0,1 0 0,0 0 0,-1 0 0,2-2 0,1-1 0,-2 0 0,5-1 0,-4 1 0,1 1 0,-2 0 0,0 0 0,1 1 0,-2 1 0,1 0 0,0 0 0,-1 0 0,1 0 0,1 0 0,-2 0 0,1 0 0,2 4 0,0-1 0,2 2 0,-2-1 0,3-2 0,-4 3 0,4-2 0,-1 1 0,1 0 0,0-1 0,0 1 0,0-1 0,0 1 0,0 0 0,-1-1 0,1 2 0,-2-2 0,2 1 0,0 0 0,-1-1 0,0 1 0,-1-1 0,0 1 0,-2-2 0,0 1 0,-1-2 0,-1 0 0,1-1 0,0 0 0,0 0 0,1-2 0,-1 0 0,2-1 0,-3 1 0,4 1 0,-4-1 0,2 0 0,0 1 0,-3 0 0,3 0 0,-2 1 0,1-1 0,1 1 0,-1-1 0,0 1 0,0 0 0,-1 0 0,1 0 0,-2 0 0,1 0 0,0 0 0,0 1 0,2 0 0,-1 1 0,-2 0 0,1 0 0,-1 0 0,2 0 0,-1 0 0,2 1 0,-1-1 0,2 1 0,-2-1 0,3 0 0,-3 2 0,3-1 0,-1 0 0,1 1 0,0-1 0,-1 1 0,1-1 0,0 1 0,-1-1 0,0 1 0,2-1 0,-3 1 0,3-1 0,-1 1 0,0-1 0,-1 0 0,-1-1 0,-2-2 0,0 0 0,2 0 0,-1 0 0,0 0 0,-1 0 0,1 0 0,0 0 0,0-1 0,1-1 0,-1 0 0,1 0 0,-1 0 0,2-1 0,-1 1 0,-1 0 0,1 1 0,0-2 0,0 1 0,-1-2 0,1 2 0,1 0 0,-2-1 0,2 1 0,-1-1 0,1 0 0,-1 0 0,2 0 0,-1 0 0,1-1 0,-2 0 0,2 2 0,-3-2 0,2 2 0,-1-1 0,0 1 0,-2 0 0,3-1 0,-3 2 0,3-1 0,-4 1 0,3-1 0,-3 1 0,4 0 0,-3 1 0,1-1 0,1 1 0,-1-3 0,3 0 0,0-1 0,2-1 0,0 0 0,0 2 0,0-2 0,0 2 0,9-4 0,5-4 0,11-3 0,-11 4 0,1 0 0,1 0 0,1-1 0,0 0 0,1-2 0,0-1 0,-1 2 0,5-2 0,0-1 0,-4 3 0,2-3 0,1 0 0,-2 1 0,-2 2 0,1 0 0,-1-1 0,4-1 0,4-3 0,0-1 0,-4 3 0,1-2 0,-1 1 0,-4 4 0,2-1 0,0 0 0,-3 1 0,5-5 0,-4 2 0,-2 4 0,-2 1 0,2-2 0,-1 0 0,4-2 0,-8 4 0,1 0 0,6-5 0,-4 1 0,-2 3 0,-3 2 0,-2 0 0,-1 2 0,-1 0 0,-1 1 0,0 2 0,-1 0 0,0 0 0,-14 3 0,-10 1 0,1 3 0,-1 3 0,-4 0 0,1 2 0,1 1 0,0 1 0,4-2 0,0 0 0,0 1 0,-5 3 0,0-1 0,5-2 0,0 0 0,1-1 0,-2 2 0,2-1 0,-2 2 0,1-2 0,-5 3 0,10-5 0,2 0 0,-6 2 0,7-4 0,7-2 0,1 0 0,17-12 0,3-2 0,4-2 0,0-1 0,2 0 0,1-1 0,-5 3 0,-1 1 0,2-1 0,0 0 0,0 0 0,2-1 0,0 0 0,0 0 0,-1 0 0,4-1 0,-1 0 0,0 0 0,2-1 0,-3 1 0,1-1 0,1-1 0,-1 1 0,-1 1 0,2 0 0,-2 1 0,0 0 0,-1 1 0,3-4 0,-1 0 0,-1 1 0,3 0 0,-2 0 0,-4 4 0,-2 0 0,4-4 0,-2 1 0,2 0 0,-7 3 0,-38 13 0,7 4 0,-3 2 0,-3-1 0,-3 2 0,-1 1 0,7-2 0,-1 2 0,0-1 0,-1 1 0,-4 1 0,0 1 0,-1-1 0,2 0 0,-2 2 0,1-1 0,-1 0 0,5-1 0,-1-1 0,0 1 0,1-1 0,0 1 0,1 0 0,1-1 0,2-1 0,0 0 0,1 0 0,-11 5 0,3-2 0,10-5 0,1 0 0,-1 1 0,0-1 0,-5 2 0,7-1 0,7-5 0,23-12 0,11-4 0,-10 4 0,2 0 0,2-2 0,3-1 0,0-1 0,-1 2 0,-5 2 0,-1 0 0,1 0 0,-1 0 0,0 0 0,0 1 0,9-5 0,-3 2 0,2 0 0,-8 3 0,-1 2 0,-8 4 0,-21 8 0,-8 4 0,-4 1 0,3-1 0,-3 2 0,1-1 0,-1 1 0,1-1 0,3-1 0,-1 1 0,2-1 0,0 0 0,0-1 0,-3 2 0,2-2 0,-2 2 0,0 1 0,8-5 0,7-3 0,6-3 0,11-7 0,8-4 0,-4 2 0,0 0 0,8-5 0,3-2 0,-2 1 0,2 0 0,0 0 0,-2 0 0,2 0 0,-3 1 0,-3 1 0,0 1 0,5-4 0,0 0 0,-10 5 0,-2 0 0,3 0 0,-1 0 0,7-7 0,-7 6 0,-5 3 0,-3 2 0,-4 2 0,0 2 0,-1-3 0,-1 2 0,0-2 0,0 1 0,1 1 0,0-1 0,2 0 0,0-1 0,0-1 0,-1 2 0,1-2 0,0 0 0,0-2 0,0 1 0,2-2 0,1 1 0,1-2 0,5-2 0,-3 2 0,3-2 0,-1 2 0,-3 1 0,0 2 0,-3 2 0,-1 2 0,0 0 0,-1 1 0,1-1 0,1 1 0,-2-1 0,1-1 0,-2 2 0,2-1 0,0 1 0,1-1 0,0 0 0,2 1 0,1-2 0,1-1 0,0 0 0,0-2 0,0 3 0,-1-3 0,-1 3 0,-2-1 0,-1 2 0,1 0 0,-2 1 0,2 0 0,-1 0 0,0 0 0,1 0 0,-1 0 0,1 1 0,0-1 0,0 1 0,-1 0 0,1 0 0,-1-1 0,1-1 0,-2 0 0,2 1 0,-2-1 0,0 1 0,0-2 0,-2 0 0,2 2 0,-1-3 0,-8 2 0,4 0 0,-5 0 0,3 1 0,4-1 0,-2-2 0,-1 3 0,0-1 0,-3 2 0,1 0 0,0 0 0,18-2 0,-7 1 0,12 1 0,-11 1 0,-2 0 0,0 2 0,-1-1 0,3 1 0,-4 0 0,1 1 0,0-1 0,-1 1 0,1 0 0,-1 0 0,1 0 0,-1 0 0,0 0 0,-1 1 0,-1-1 0,-1 2 0,0-2 0,0 1 0,0 0 0,-4-2 0,0 1 0,-3-2 0,2-2 0,-1-1 0,1 0 0,-2-2 0,-2 0 0,3 0 0,-5-1 0,5 3 0,-2-2 0,2 2 0,-1-1 0,0 1 0,1-1 0,-1 0 0,0 1 0,2 0 0,-4 1 0,3-1 0,-2 1 0,2-1 0,-1 1 0,0 0 0,2 0 0,-4 0 0,3 1 0,0-1 0,0 1 0,2 0 0,-3 0 0,3 0 0,-3 0 0,3-1 0,-1 0 0,0-2 0,2 1 0,1-2 0,2-1 0,0 1 0,0 0 0,0 0 0,0 1 0,0-2 0,0 1 0,0 0 0,0 0 0,0 0 0,0 0 0,0 0 0,0 0 0,0 0 0,1 0 0,0 0 0,1 1 0,-1-2 0,1 1 0,0-1 0,-2 2 0,2 0 0,0-2 0,-1 1 0,2 0 0,-2 0 0,1 1 0,0-3 0,-1 4 0,1-2 0,0 0 0,-2 1 0,1-2 0,-1 2 0,0-1 0,0 0 0,0 1 0,0-1 0,0 0 0,0 1 0,0-1 0,0 1 0,0-2 0,-2 2 0,-2 0 0,0 1 0,-6 1 0,6 1 0,-3 0 0,2 0 0,2 0 0,-4-1 0,4 1 0,-2-2 0,1-1 0,3 0 0,4-2 0,0 3 0,4 0 0,-2 2 0,0 0 0,0 0 0,0 0 0,1 0 0,-1 0 0,0 1 0,0 0 0,-1 1 0,1-1 0,-1 2 0,-1 0 0,-1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7:15.781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1865 368 16383,'15'-3'0,"5"-2"0,-6-2 0,6-3 0,-6 4 0,6-5 0,-9 4 0,7-2 0,-8 2 0,-1 1 0,-2 1 0,-2 1 0,-2 3 0,0-3 0,0 2 0,-1-1 0,1-1 0,-3 0 0,2 0 0,-2 1 0,1-2 0,-1 2 0,2-1 0,-1-1 0,1 1 0,-2 0 0,2 1 0,-1-1 0,0 0 0,-1 0 0,0 0 0,0-1 0,0 1 0,0 1 0,1-1 0,-1 0 0,1 1 0,1-2 0,-2 1 0,1 1 0,-1-1 0,1 1 0,0-1 0,2 0 0,-2 1 0,1-1 0,0 1 0,1-1 0,-1 1 0,0-1 0,3 10 0,-2-4 0,3 5 0,-6-4 0,1-2 0,2 4 0,-1-3 0,2 2 0,1-1 0,-3-2 0,3 3 0,-1-2 0,-2 1 0,3 0 0,-2-1 0,3 1 0,-3-1 0,1-1 0,2 2 0,-3-2 0,2 1 0,0 0 0,1 0 0,-1 0 0,0 0 0,-1-1 0,2 1 0,-1 0 0,1-1 0,-1 1 0,-1-1 0,2 1 0,-2-1 0,1 0 0,-3 2 0,-5 2 0,-1-1 0,-5 0 0,4-3 0,-10 3 0,4-4 0,-8 4 0,6-2 0,0 0 0,-2 0 0,2 2 0,-4-1 0,2 1 0,0 0 0,-2 1 0,2 0 0,-5 1 0,2-1 0,-1 0 0,1 0 0,1 0 0,-8 2 0,4-1 0,-7 2 0,4-1 0,1 0 0,-5 2 0,8-3 0,-5 3 0,5-4 0,-2 2 0,3 0 0,2-3 0,6 1 0,2-3 0,2 0 0,3 0 0,0 0 0,1 1 0,0-1 0,-1 2 0,24-7 0,-3-2 0,11-4 0,2-1 0,-15 4 0,-1 0 0,10-4 0,-1 0 0,-3 2 0,5-4 0,-8 6 0,-3-1 0,-9 5 0,-3 1 0,-13 9 0,-7 1 0,6-1 0,-2 0 0,-4 0 0,1 0 0,1-1 0,-2 1 0,-1-1 0,-1 2 0,1-2 0,1 1 0,0-1 0,-9 3 0,2-1 0,5-1 0,-3-1 0,6-1 0,3-2 0,5-1 0,4-2 0,1 0 0,29-11 0,-8 4 0,7-4 0,1 1 0,2 0 0,-8 2 0,1 0 0,7-1 0,-11 3 0,1 0 0,8-2 0,-4 4 0,-4 0 0,-8 2 0,-1 0 0,-5 1 0,2 3 0,0-3 0,0 3 0,0-3 0,-1 0 0,-20 2 0,7-1 0,-19 1 0,11-2 0,-1 0 0,-2 0 0,3 0 0,0 0 0,2 0 0,0 0 0,4 0 0,0 0 0,4 0 0,0 0 0,2 0 0,-1 0 0,1-1 0,0 0 0,0 0 0,2-2 0,0-1 0,2-1 0,3-1 0,0 1 0,5-3 0,0 2 0,3-2 0,0 1 0,-1-1 0,1 1 0,0-1 0,0 0 0,0 0 0,-1 0 0,-1 3 0,-2 0 0,-2 2 0,-2 2 0,-14 5 0,4 0 0,-12 4 0,6-1 0,-1-2 0,-6 8 0,3-5 0,-1 5 0,7-6 0,0 2 0,5-3 0,-1 0 0,5-2 0,1-2 0,0 2 0,9-15 0,-3 7 0,5-11 0,-5 9 0,-1 0 0,2-1 0,0 0 0,2-1 0,-1 2 0,1 0 0,-1 0 0,2-1 0,0-1 0,-3 2 0,3-1 0,-6 4 0,2-1 0,-1 2 0,-1-2 0,1 1 0,-2 0 0,1-2 0,-2 2 0,2 0 0,-1-2 0,0 2 0,0 0 0,2-1 0,1 2 0,1 1 0,1 1 0,-1 0 0,1 0 0,1 0 0,-2 0 0,2-1 0,0 0 0,-3-1 0,3 1 0,-2-1 0,-1 0 0,2-1 0,-3 1 0,1-1 0,-2-1 0,2 1 0,0-1 0,2-1 0,-1 1 0,1-1 0,-1 1 0,1-2 0,-2 3 0,1-2 0,-2 2 0,1 0 0,-2-1 0,1 1 0,-2 0 0,0-2 0,-1 2 0,0-1 0,0 0 0,0 1 0,0-2 0,-2 1 0,0 1 0,-2-1 0,1 2 0,-2-1 0,3 0 0,-1 0 0,0-1 0,0 2 0,-1-1 0,-1 0 0,2 1 0,-1 0 0,-1 0 0,1 0 0,-2 0 0,2 2 0,-1-1 0,0 0 0,0 1 0,0-1 0,0 0 0,0 0 0,1-1 0,-1-1 0,0 2 0,1 1 0,-2 0 0,2 0 0,-2 0 0,1 0 0,-1 0 0,1 0 0,-1 0 0,2 0 0,-1 0 0,-1 0 0,1 1 0,0 2 0,1-2 0,7-9 0,-3 5 0,9-6 0,-5 7 0,1 2 0,1-2 0,0 2 0,-1-2 0,0 2 0,0-1 0,0 1 0,1 0 0,-2 0 0,1-1 0,0 0 0,1 1 0,1 0 0,-2 0 0,2-1 0,-2 0 0,0 1 0,0 0 0,-1 0 0,2 0 0,-1-1 0,0 0 0,1 0 0,1-1 0,-2-1 0,2 2 0,-3 0 0,1 0 0,0 0 0,1 1 0,-1-1 0,0 1 0,0 0 0,1 0 0,-1 0 0,0 0 0,0 0 0,0 0 0,1 0 0,-1 0 0,1 0 0,-2 0 0,1 0 0,1 0 0,-2 0 0,2 1 0,-1 0 0,-2 2 0,-1 1 0,2-1 0,-4 1 0,3-1 0,-1 1 0,0-1 0,0 1 0,2 0 0,-2-1 0,1 1 0,0-1 0,-1-1 0,-6 3 0,0-3 0,-5 1 0,2-2 0,0 0 0,2-1 0,-1 2 0,1-2 0,1 1 0,-1 1 0,0 0 0,0 1 0,1-1 0,-1 0 0,1 1 0,-1-1 0,0 2 0,0 0 0,1 0 0,-2 2 0,1-1 0,-3 3 0,2-3 0,-4 4 0,3-1 0,-1-2 0,1 2 0,0-4 0,3 1 0,0-2 0,3 0 0,13-7 0,-6 2 0,10-3 0,-11 3 0,1 1 0,3-1 0,-3 1 0,3-1 0,-3 2 0,-1-1 0,2 0 0,0 1 0,8-2 0,-5 1 0,6 0 0,-7-1 0,0 1 0,-2 0 0,-1 1 0,-1 0 0,0 0 0,0 0 0,0 0 0,-3 5 0,0-1 0,-3 4 0,0-2 0,-4-1 0,1 2 0,-2 1 0,-5 5 0,2-2 0,-1-1 0,0 0 0,-4 2 0,-3 5 0,5-7 0,2-1 0,0-1 0,0-1 0,1 1 0,1-2 0,0 0 0,4-1 0,-1-1 0,2-1 0,0 0 0,17-5 0,-5 2 0,12-5 0,-10 1 0,4-1 0,-7 1 0,3 1 0,-7 1 0,1 1 0,-1-1 0,1 1 0,0-1 0,-2 1 0,-20 9 0,3-2 0,-3 2 0,-1 2 0,4-3 0,0 2 0,-7 4 0,0 0 0,5-2 0,0 0 0,-5 4 0,0 0 0,2 0 0,2-1 0,1-2 0,1 1 0,3-3 0,0 0 0,2-1 0,2-1 0,3-2 0,0-2 0,2-2 0,20-7 0,-7 2 0,18-6 0,-13 4 0,0 0 0,3 1 0,-9 2 0,-1 2 0,-21 6 0,-2 0 0,-13 2 0,-1-2 0,13-3 0,-2-1 0,-2 1 0,-1 1 0,1-2 0,-1 1 0,4-1 0,1 1 0,-2-1 0,1 0 0,-5 1 0,-5 0 0,7 0 0,2-1 0,5 0 0,4-1 0,2-1 0,3 0 0,-1 0 0,0 0 0,1 0 0,-3 0 0,2 0 0,-9 0 0,2 0 0,-7 0 0,2 0 0,1 0 0,-3 0 0,1 0 0,1 0 0,3 0 0,2 0 0,5 0 0,0 0 0,3 0 0,-1 0 0,0 0 0,0-1 0,-1 1 0,1-1 0,-1 1 0,1 0 0,0 0 0,-2 0 0,1 0 0,-2 0 0,2 0 0,-3 0 0,4 0 0,-2 0 0,3 0 0,-1 0 0,0-1 0,-1 0 0,3-2 0,0 0 0,3-2 0,3 0 0,8-3 0,5-1 0,-2 3 0,1-1 0,-2 1 0,1 0 0,12-3 0,-6 1 0,0 1 0,4 1 0,-6 0 0,0 1 0,1 0 0,-3 2 0,-2 0 0,-3 2 0,0-1 0,-4 1 0,0 0 0,-2-1 0,-1 2 0,1-2 0,0 0 0,-1 0 0,-21-1 0,3 2 0,-3 1 0,-1 0 0,-7 0 0,4 0 0,-2 0 0,0 0 0,1 0 0,1 0 0,1 0 0,4 0 0,5 0 0,0 0 0,7 0 0,-1 1 0,23-6 0,-10 3 0,21-5 0,-18 4 0,4 1 0,-4 0 0,-1-1 0,-1 2 0,-3-1 0,-2 2 0,-17 1 0,5 1 0,-14 0 0,10 0 0,-3-1 0,3 1 0,1-1 0,4 0 0,2-1 0,1 1 0,13-7 0,-8 4 0,10-5 0,-11 5 0,0 0 0,0-3 0,0 2 0,0-4 0,0 3 0,0-1 0,0 0 0,0-2 0,0 0 0,0 1 0,0 0 0,0 1 0,0 1 0,0 0 0,0 0 0,2-1 0,-2 2 0,2-1 0,-1 1 0,1-1 0,-2 0 0,3 0 0,-2 0 0,1 0 0,0 0 0,-2 0 0,2 0 0,-1 0 0,0 0 0,0 0 0,0 1 0,0-1 0,0 0 0,1 1 0,-1-2 0,1 2 0,0-2 0,1-1 0,0 1 0,1-3 0,-1 3 0,0-1 0,-1 0 0,3 1 0,-2-1 0,1 0 0,-1 2 0,-1-1 0,2 1 0,-1 0 0,1 0 0,0 0 0,-1 0 0,2 0 0,-2 1 0,2-1 0,-2 2 0,0-2 0,1 1 0,-1 1 0,-4 10 0,0-5 0,-3 8 0,2-10 0,2 1 0,-1 3 0,1-2 0,0 3 0,0-3 0,0 1 0,0 0 0,0 2 0,0-2 0,0 1 0,0-1 0,0 0 0,0 1 0,0-1 0,0 0 0,0 0 0,0 0 0,0 0 0,0 1 0,0-2 0,0 2 0,0-2 0,0 1 0,0-1 0,0 2 0,0 0 0,0 0 0,0-2 0,1 0 0,1 2 0,-1-1 0,0 0 0,0 0 0,1-1 0,0 1 0,0 0 0,1-1 0,-2 1 0,1-1 0,0 2 0,-1-2 0,3 3 0,-4-4 0,4 2 0,-3 0 0,2 0 0,-1 1 0,0-2 0,0 1 0,0-1 0,0 2 0,1-2 0,-2 0 0,2 1 0,-1-1 0,0 1 0,2-1 0,-3 0 0,3 0 0,-2 1 0,0-1 0,2 1 0,-2-1 0,2 0 0,-1-1 0,0 1 0,2 0 0,-3 0 0,3 0 0,-2-1 0,2 2 0,-1-1 0,2 0 0,-3 0 0,2-1 0,-2-1 0,4 1 0,-3-1 0,2 0 0,-2-1 0,1 1 0,2-1 0,-1 1 0,2-1 0,-2 0 0,2 0 0,-2 0 0,1 0 0,-2 0 0,1 0 0,-1 0 0,0 0 0,0 0 0,0 0 0,1 0 0,-2 0 0,3-1 0,-3 0 0,2 0 0,-3-2 0,3 1 0,-3-1 0,2 1 0,-1 0 0,1 1 0,-1-1 0,1-1 0,0 1 0,-2 0 0,2 0 0,-2-1 0,1 1 0,0-1 0,1 0 0,-1 1 0,1 0 0,-1-1 0,0 1 0,1-1 0,-3 1 0,2-2 0,0 1 0,-2 1 0,4-2 0,-5 1 0,3 1 0,-1-3 0,0 2 0,0-1 0,0 1 0,0 0 0,0-1 0,0 2 0,1-1 0,0 1 0,0-1 0,-1 0 0,1 1 0,-14 9 0,7-4 0,-12 8 0,12-8 0,0 1 0,0-1 0,-2 3 0,2-3 0,-1 2 0,1-3 0,1 1 0,-3 1 0,1-2 0,0 1 0,1 0 0,-1-1 0,1 2 0,-2-2 0,1 2 0,0-2 0,-1 2 0,1-1 0,0 0 0,-1 0 0,1-1 0,0 1 0,-2 0 0,2-1 0,0 1 0,-1 0 0,1-1 0,1 0 0,-2 1 0,2-1 0,-2 1 0,1-2 0,1 1 0,-4 0 0,3 0 0,-2 0 0,0 0 0,1 0 0,-2 0 0,0 0 0,-2 1 0,0 0 0,-2 1 0,2-2 0,-3 3 0,3-3 0,-4 3 0,4-3 0,0 2 0,0-1 0,2 0 0,-2-1 0,2 0 0,-1 0 0,0 0 0,1 0 0,0 0 0,0 1 0,0-1 0,-2-1 0,0 1 0,0-1 0,1 0 0,-3 1 0,2-2 0,-2 2 0,1-1 0,0-1 0,0 1 0,1-1 0,-2 0 0,2 0 0,-2 0 0,-5 0 0,6 0 0,-9 0 0,8 0 0,-1 0 0,-3 0 0,2 0 0,-2 1 0,0-1 0,2 1 0,-2 0 0,2 0 0,0 0 0,2-1 0,1 0 0,-1 0 0,3 0 0,-2 0 0,3 0 0,0 0 0,1 0 0,1 0 0,1 0 0,-2 0 0,1 0 0,0 0 0,-1 0 0,3 1 0,-3-1 0,1 0 0,10-7 0,-2 4 0,6-7 0,-4 8 0,-2-1 0,2 1 0,5-1 0,-5 1 0,5 0 0,-7 1 0,0 1 0,6-2 0,-6 0 0,4 0 0,-3 2 0,0-3 0,2 2 0,-2-1 0,2 0 0,-3 1 0,1-2 0,2 0 0,-2 2 0,1-1 0,0 0 0,-1 0 0,0-1 0,0 0 0,0 1 0,0 0 0,1-1 0,-1 1 0,-1-1 0,2 1 0,-2 0 0,1-2 0,-1 1 0,0 0 0,1 0 0,-2 1 0,3-2 0,-3 2 0,2-1 0,-2 0 0,1 0 0,-1-3 0,0 3 0,0-1 0,1 1 0,-1 1 0,1-3 0,0 2 0,-2-1 0,1 0 0,-2 1 0,2-1 0,-1 0 0,0 1 0,-1-1 0,0 1 0,1-2 0,-1 2 0,1-2 0,-1 2 0,1 0 0,-1-2 0,1 2 0,-1-1 0,0 0 0,0-1 0,0 1 0,2 0 0,-2 0 0,1 1 0,-1-1 0,0 1 0,0-1 0,0-1 0,0 2 0,1-2 0,-1 1 0,1 1 0,-1-3 0,0 3 0,0 0 0,0-3 0,0 3 0,0-1 0,1 0 0,0 1 0,0-1 0,-1 0 0,1-1 0,-1 1 0,2 0 0,-2 1 0,3-1 0,-2 0 0,0 0 0,2-1 0,-3 3 0,2-4 0,-1 3 0,1 0 0,0-2 0,-2 2 0,1-2 0,-1 2 0,1-3 0,0 4 0,0-2 0,0 0 0,0 0 0,1-1 0,-1 1 0,0 0 0,-1 0 0,2 0 0,-1-1 0,-1 1 0,2 0 0,-2 0 0,3 1 0,-3-1 0,1 1 0,-1-1 0,0 0 0,0 0 0,5 2 0,-2 0 0,4 0 0,-2 2 0,-3-3 0,5 2 0,-4-2 0,1 1 0,0-1 0,1 0 0,0 1 0,1 0 0,-4 0 0,3-1 0,0 0 0,-1 0 0,1 0 0,-1 2 0,-1-1 0,2-1 0,-15 1 0,8 1 0,-13 0 0,13 1 0,0 0 0,-6 1 0,4-1 0,-5 1 0,6-1 0,-1 0 0,-2 1 0,3 0 0,-4 1 0,3 0 0,1 0 0,-2 1 0,2 0 0,0 0 0,1 0 0,0 0 0,1 1 0,1 0 0,0 0 0,0-1 0,0 3 0,0-3 0,0 3 0,0-2 0,0 1 0,0 0 0,0 0 0,0 1 0,0 0 0,0-2 0,-1 1 0,1-1 0,-2 0 0,2 0 0,0 1 0,0-1 0,0 1 0,-1-1 0,1-1 0,-1 2 0,1-1 0,0 1 0,0 0 0,0-1 0,0-1 0,-1 3 0,0-4 0,0 4 0,1-3 0,0 2 0,-1-2 0,1 1 0,-1-1 0,-1 1 0,1 1 0,-1-1 0,0 1 0,2-1 0,-3 0 0,3 0 0,-2 0 0,0 0 0,1 1 0,-1-2 0,1 1 0,1-1 0,-3 1 0,3 0 0,-2-1 0,2 1 0,-3 0 0,3-1 0,-2 1 0,1-1 0,-1 1 0,0-1 0,1 1 0,-2-1 0,2 1 0,-1 0 0,2 0 0,-3-1 0,3 1 0,-2 0 0,1-1 0,-2 1 0,1 1 0,0-2 0,-1 2 0,2-3 0,-2 3 0,0-1 0,0 0 0,-1 2 0,1-2 0,-1 1 0,1 0 0,-1-1 0,0 1 0,1-1 0,-1 0 0,2 0 0,-2 0 0,1-1 0,-1 1 0,2-2 0,-2 1 0,0 0 0,0-1 0,0 1 0,1 0 0,0 0 0,-1-1 0,0 0 0,-1 0 0,-1 0 0,0-1 0,2 0 0,-2 0 0,1 0 0,1-1 0,-2 2 0,2-2 0,-3 2 0,2-1 0,-2 0 0,2 0 0,1-1 0,-4 1 0,5-1 0,-5 1 0,4-1 0,0 0 0,-3 0 0,2 0 0,-1 0 0,1 0 0,0 0 0,-1 0 0,2 0 0,-2 0 0,1 0 0,1 0 0,-3-1 0,3-1 0,-1 1 0,0-1 0,2 1 0,-3-1 0,2 0 0,0 0 0,-3 0 0,4 1 0,-3-1 0,2 0 0,1 0 0,-2 0 0,1-1 0,-1 0 0,2 2 0,-2-3 0,2 2 0,-1-1 0,0 1 0,0 0 0,0-2 0,1 2 0,-2-1 0,1 0 0,1 0 0,-1 0 0,1 1 0,0-3 0,0 3 0,-1-2 0,1 1 0,1 0 0,-1-1 0,2 1 0,-2 0 0,2-1 0,-1 1 0,0-1 0,1 0 0,-1 2 0,1-3 0,0 2 0,1-1 0,0-1 0,0 2 0,0-1 0,0 0 0,0 1 0,0-2 0,0 2 0,0-1 0,0 0 0,0 1 0,0-2 0,0 2 0,0-1 0,0 0 0,0 0 0,0 0 0,0 0 0,0 1 0,0-1 0,0 0 0,0 1 0,0-2 0,0 2 0,0-1 0,0-4 0,0 4 0,0-3 0,0 5 0,0-1 0,0-1 0,0 0 0,0 0 0,0 1 0,0-2 0,0 2 0,0-1 0,0 0 0,0 1 0,0-2 0,0 2 0,0-1 0,0 0 0,0 1 0,0-1 0,0 0 0,0 1 0,0-2 0,0 1 0,0 1 0,0-2 0,0 2 0,0-2 0,0 2 0,0-1 0,0 0 0,0 1 0,0-1 0,0 0 0,0-1 0,0 1 0,0 0 0,0 0 0,0 1 0,0-1 0,0-1 0,0 2 0,0-1 0,0 0 0,0 0 0,0 1 0,0-2 0,0 1 0,0 1 0,0-1 0,0 0 0,1 1 0,1-2 0,0 3 0,-1-2 0,3 0 0,-4 1 0,4-1 0,-2 1 0,1 1 0,1-3 0,-3 3 0,2-2 0,-2 0 0,-1 1 0,1-2 0,-1 0 0,0 2 0,-1-2 0,1 2 0,-1 0 0,1-2 0,-5 3 0,-1 4 0,-1-1 0,3 3 0,2-2 0,-1 1 0,-1 0 0,2 0 0,-2 1 0,3-1 0,-1 0 0,-1 1 0,1 0 0,0-1 0,-1 2 0,1 0 0,-3 2 0,0 1 0,-1 0 0,-1 1 0,-1 1 0,1 0 0,-1-2 0,2 0 0,1-1 0,0-3 0,3 1 0,-1-3 0,1 2 0,0-1 0,1 1 0,-1 1 0,2-2 0,0-13 0,2 7 0,-1-10 0,0 10 0,2 1 0,-1-2 0,1 1 0,-1-2 0,0 3 0,0-1 0,-7 12 0,4-7 0,-5 10 0,4-11 0,1 0 0,-7-1 0,4 0 0,-3 0 0,2 0 0,2 0 0,-4-2 0,2 1 0,0-1 0,0 0 0,0 2 0,1-2 0,-2 2 0,1-1 0,0 0 0,0 1 0,0 0 0,0 0 0,0-1 0,0 0 0,0-1 0,1 1 0,1-3 0,-1 2 0,0-1 0,1 0 0,-2 1 0,2-1 0,0-1 0,0 2 0,-2 0 0,0 1 0,-1 0 0,1 1 0,1-1 0,-2 1 0,1 0 0,-1 0 0,0 0 0,1 0 0,0-1 0,-2-1 0,1 1 0,0-1 0,2 2 0,0 5 0,2-3 0,-1 5 0,0-6 0,0 0 0,-5 0 0,4-1 0,-1 0 0,0 0 0,15 6 0,-9-3 0,14 5 0,-11-4 0,2 0 0,-1 0 0,3 3 0,-2-2 0,2 2 0,-4-3 0,1 0 0,-1 0 0,0 1 0,2-1 0,-3 1 0,2 0 0,-2 1 0,2-1 0,0 1 0,0-1 0,1 1 0,-1-2 0,3 3 0,-2-3 0,2 2 0,0-2 0,0 0 0,0 0 0,0 0 0,-1 0 0,1-2 0,-1 1 0,-2-1 0,-1 0 0,1 1 0,-2-1 0,2 0 0,0 1 0,-1-2 0,-1 3 0,0-2 0,0 1 0,-1 2 0,-1-2 0,-1 1 0,0 0 0,0-1 0,0 1 0,0-1 0,2 1 0,1 0 0,2-2 0,2 1 0,-1-1 0,-1 0 0,0 0 0,-2 0 0,3 0 0,-2 0 0,1-1 0,-3 3 0,-1-1 0,-1 2 0,0 0 0,-1-2 0,-1 2 0,-3-2 0,-1 0 0,-3 0 0,2-1 0,-5 1 0,5 0 0,-6 3 0,0-1 0,-1 2 0,-1-1 0,3-1 0,1 0 0,3-1 0,0-2 0,1 1 0,3-1 0,1 0 0,7 3 0,-2-2 0,5 2 0,-3-2 0,-1-1 0,2 3 0,-2-3 0,1 3 0,-12-3 0,0-1 0,-8 1 0,-2-2 0,-5 0 0,-5-2 0,-3-1 0,0 0 0,5-1 0,-1 1 0,7 0 0,-3 0 0,6 2 0,5-1 0,3 1 0,4 1 0,2-1 0,0-4 0,7 2 0,0-3 0,7 2 0,0 2 0,2-2 0,0 1 0,0 0 0,0 0 0,-1-1 0,-1 2 0,0-2 0,-2 2 0,-2 0 0,0 0 0,-3 0 0,1 0 0,-15 10 0,7-5 0,-9 7 0,8-8 0,2-1 0,-6 2 0,2-2 0,-5 2 0,3-1 0,0 0 0,-4 2 0,5-2 0,-3 0 0,8-1 0,-1-1 0,-3 1 0,0-1 0,0 0 0,1 0 0,1 0 0,-2 0 0,0 0 0,2 0 0,-2 0 0,1 0 0,0 0 0,0 0 0,-1 0 0,1 0 0,0-1 0,-1 1 0,1-2 0,0 2 0,-1-2 0,2 2 0,1-5 0,1 2 0,3-4 0,2 2 0,11-6 0,2 3 0,2 1 0,8-4 0,-7 3 0,-1 1 0,2 3 0,-2-1 0,1-1 0,-2 4 0,-1-2 0,-1 0 0,-3 2 0,-1-1 0,0 1 0,-2 1 0,-2 0 0,0-1 0,-2 2 0,-1-1 0,2 0 0,-2 1 0,2-1 0,-19 2 0,9-1 0,-13 1 0,12-1 0,2 0 0,-5 0 0,4 0 0,-3 0 0,1 0 0,3 0 0,-4-2 0,3 0 0,1 0 0,-1-2 0,0 2 0,1-1 0,-1 0 0,0 1 0,1 0 0,-2-1 0,1 2 0,-1 0 0,-1 1 0,2 0 0,-2 0 0,2 0 0,-3 0 0,2-1 0,0 1 0,0-2 0,1 2 0,-2-3 0,2 3 0,0-3 0,-1 2 0,2-2 0,0-1 0,1 0 0,1 1 0,1-1 0,0 0 0,0 0 0,0 0 0,0 1 0,0-3 0,2 1 0,-1-1 0,2 3 0,0 0 0,1 0 0,3-2 0,-1 2 0,1-1 0,0 2 0,-2-1 0,2 1 0,-1 1 0,-2-1 0,2 2 0,-2-1 0,-11 8 0,6-5 0,-12 7 0,8-7 0,0 1 0,-1-1 0,3 0 0,-1 0 0,-2 0 0,2-1 0,-2-1 0,2 1 0,-2 1 0,2-1 0,-2 2 0,2-3 0,-1 2 0,0-1 0,0 0 0,0 0 0,0-1 0,0 0 0,-2 2 0,1 1 0,0 1 0,-2 3 0,3-3 0,0 1 0,4-3 0,11-1 0,-7-1 0,9 0 0,-8 0 0,1 0 0,2 0 0,-1-1 0,2 0 0,1 1 0,-2 0 0,2 0 0,-1 0 0,1 0 0,0 0 0,2 0 0,-2 0 0,1 0 0,1 0 0,-2 0 0,3 0 0,-1 0 0,4 0 0,5 0 0,-1 0 0,5 2 0,-6-1 0,3 2 0,-1 1 0,0 0 0,2 0 0,-4 1 0,-1-2 0,0 2 0,-4-3 0,0 3 0,0-3 0,-4 2 0,3-2 0,-2 0 0,0 0 0,1 1 0,-2-1 0,3 0 0,-3 0 0,2 1 0,-4-1 0,-1 1 0,-2-1 0,-2 2 0,1-1 0,-2 0 0,0 1 0,-1 3 0,0-1 0,0 3 0,-1-4 0,-2 1 0,-7 3 0,-6 2 0,-6 4 0,9-7 0,0-1 0,0 2 0,0-1 0,-10 5 0,-1 2 0,6-6 0,-1 3 0,6-6 0,3 1 0,4-3 0,1-2 0,3 0 0,-5-2 0,3 0 0,-3-1 0,1 1 0,0 0 0,-15 2 0,6-1 0,-10 3 0,8-2 0,-1 1 0,3-1 0,0 0 0,4-1 0,-1-1 0,4 0 0,-2 0 0,3 0 0,-2 0 0,2 0 0,-4 0 0,4 0 0,-6 0 0,4 0 0,-2 0 0,3 0 0,-1 0 0,1 0 0,2-1 0,1 1 0,0-2 0,2 1 0,-3-2 0,3 1 0,-1-1 0,1 1 0,0-1 0,-1-1 0,3 1 0,-2-1 0,2 1 0,-1-2 0,0 2 0,2-2 0,-2 3 0,2-2 0,0-1 0,0 2 0,0-1 0,0 0 0,0 1 0,0-2 0,0 2 0,0-1 0,2 0 0,0 1 0,2-1 0,4 3 0,2 0 0,5 1 0,2 0 0,6 0 0,5 0 0,0 1 0,-11 0 0,-1 0 0,16 2 0,-15-1 0,0 0 0,9 2 0,3 1 0,-8-2 0,4 1 0,-5-1 0,-1 0 0,-3-1 0,-2 1 0,-1-2 0,-2 1 0,1-2 0,-1 1 0,2 0 0,2 0 0,-2 1 0,4-2 0,-4 2 0,2-2 0,-2 2 0,-1-1 0,-1 1 0,2-2 0,-4 2 0,3-2 0,1 2 0,0-2 0,9 3 0,-3-3 0,5 2 0,1-1 0,-4-1 0,3 1 0,-4-1 0,0 0 0,0 0 0,-3 0 0,-2 0 0,0 0 0,-2 0 0,4 0 0,1 0 0,4 0 0,3 0 0,0 0 0,-2 0 0,4 0 0,-6 0 0,1 0 0,-4 0 0,-5 0 0,-2 0 0,-5 0 0,0 1 0,-4 3 0,-1 0 0,-2 1 0,-2-1 0,-1-2 0,-2 1 0,0-1 0,-2 0 0,-2 0 0,-6 0 0,-2 1 0,0 0 0,-1-2 0,2 1 0,-1 0 0,-4-1 0,4 2 0,-1-2 0,1 0 0,1 2 0,2-2 0,-2 0 0,2 2 0,-1-2 0,0 2 0,2-2 0,1 1 0,3-2 0,1 2 0,3-2 0,-1 1 0,22-7 0,-6 4 0,19-7 0,-8 5 0,5-2 0,-6 2 0,7-2 0,1 1 0,-8 1 0,4 0 0,-3-1 0,-13 4 0,-2-1 0,-1 1 0,1-1 0,-1 0 0,1 0 0,-2-1 0,0 0 0,-2 0 0,-4-3 0,-1 3 0,-4-2 0,-2 3 0,1 0 0,-4 0 0,4 1 0,-3 1 0,2 0 0,-2 0 0,3 0 0,-4 0 0,4 0 0,-2 0 0,3 0 0,-1 0 0,2 0 0,1 0 0,1 0 0,2-3 0,8-1 0,4-1 0,13-1 0,-2 2 0,1-1 0,-3 2 0,0-1 0,3-1 0,-1 0 0,-3 3 0,-2-1 0,9-2 0,7 2 0,-6-3 0,-2 3 0,-6 0 0,-4 1 0,-2 2 0,-4-2 0,0 2 0,-3-1 0,1 0 0,-2-1 0,-18 1 0,1 0 0,-2 0 0,-1 2 0,-11 0 0,0 1 0,5-1 0,-4 2 0,7-3 0,-5 3 0,7-3 0,1 2 0,6-1 0,2 1 0,2 0 0,1-2 0,-1 2 0,0-1 0,-2 1 0,1 0 0,-1 0 0,0 1 0,0-1 0,2-1 0,0 0 0,3-1 0,20-8 0,0 3 0,1-1 0,2 0 0,5 2 0,-2-1 0,1 1 0,4 0 0,-7 1 0,0-1 0,5 3 0,-5-2 0,-4 3 0,-4-1 0,-5 1 0,0 0 0,-3 0 0,0 4 0,-3 0 0,-1 4 0,-6 0 0,-10 3 0,-9 1 0,-2 0 0,11-4 0,-1-2 0,1 0 0,0 0 0,-4 2 0,0 1 0,4-3 0,-1-1 0,-1 2 0,0-1 0,-7 4 0,-2 0 0,8-2 0,4-2 0,4-3 0,5 0 0,1-1 0,19-1 0,1-1 0,0-1 0,3-1 0,13-2 0,-5 0 0,4 0 0,-2-2 0,-5 2 0,-1-1 0,-13 4 0,-3 0 0,-2 1 0,-18 0 0,-6 3 0,-12-1 0,11 1 0,0 0 0,1 0 0,1-1 0,-4 1 0,1 0 0,4-1 0,1 1 0,-2-1 0,2 0 0,-9 1 0,-2 2 0,5-2 0,7-1 0,4 0 0,5 0 0,1-1 0,2-1 0,29 0 0,6-4 0,-11 3 0,2-1 0,0 1 0,5-3 0,0 0 0,-4 1 0,0 0 0,1-1 0,-3 1 0,1 0 0,0-1 0,6 0 0,1-1 0,0 1 0,-6 1 0,0 0 0,-1 0 0,0-1 0,1 1 0,-3 0 0,-2 1 0,-1 1 0,6-2 0,-8 1 0,-7 2 0,-3 0 0,-17 7 0,-12 3 0,3-1 0,-3 0 0,6-1 0,-2-1 0,0 0 0,-4 2 0,0 1 0,1-1 0,4-2 0,0 0 0,-1 1 0,-5 1 0,-3 1 0,0 0 0,1 0 0,2-1 0,2 0 0,-2 1 0,3-2 0,-2 1 0,0-1 0,1 1 0,-4 1 0,1 0 0,3-1 0,3-1 0,0-1 0,-8 4 0,1-1 0,-2-1 0,0 2 0,9-6 0,7 0 0,6-3 0,2 0 0,36-5 0,-15 2 0,1 0 0,4-2 0,2-1 0,-1 1 0,3 0 0,0 0 0,-4 0 0,1 0 0,0-1 0,7 0 0,0-1 0,-8 2 0,1-1 0,-1 1 0,4-2 0,-2 1 0,-1-1 0,-1 1 0,5-2 0,0 1 0,-8 1 0,-7 1 0,-6 2 0,-33 5 0,-3 1 0,6-2 0,-2 0 0,-2 1 0,1-1 0,3 0 0,0 0 0,3-1 0,-1 0 0,1 0 0,0 1 0,1-1 0,-1 1 0,0-1 0,-1 0 0,1 0 0,-1 1 0,1-1 0,-4 1 0,0 0 0,-1 0 0,9-2 0,2 0 0,-5 1 0,6-2 0,4 1 0,5-1 0,3-1 0,23-8 0,2-1 0,1 0 0,2-1 0,-8 2 0,0 1 0,2-1 0,-1 1 0,-3 0 0,-1 0 0,10-4 0,0-1 0,-7 3 0,-5 3 0,-6 2 0,-7 3 0,-8 1 0,-9 1 0,-14 2 0,14 0 0,-2 1 0,-2 0 0,0 1 0,-2 2 0,0-1 0,6-1 0,0 0 0,-2 1 0,1-1 0,-4 1 0,-3 0 0,9-2 0,5 0 0,5-2 0,4-1 0,14-5 0,9-3 0,9-3 0,-10 4 0,1 1 0,-3 0 0,1 0 0,2 0 0,0 0 0,-4 1 0,-1 0 0,1 0 0,0 1 0,7-3 0,-2 0 0,-1 2 0,-11 2 0,-2 1 0,-25 5 0,-7 2 0,1 0 0,-2 1 0,5-1 0,0 0 0,-4 2 0,-1 0 0,1 0 0,1 0 0,0 0 0,-2 0 0,-3 1 0,4-2 0,4 0 0,1-1 0,-5 1 0,1 0 0,-5 1 0,13-4 0,1 0 0,-4 1 0,5-3 0,9 0 0,2-2 0,19-11 0,8-1 0,-3 3 0,2-1 0,4 0 0,0 1 0,-3 1 0,0 1 0,-4 0 0,1 1 0,-2 0 0,0 1 0,-1 0 0,6-2 0,-1 0 0,6-1 0,-13 4 0,-1 1 0,7-3 0,-7 4 0,-6 0 0,-5 3 0,-22 8 0,10-4 0,-18 7 0,17-7 0,-2 0 0,5-1 0,1-1 0,32-1 0,-4 0 0,4-1 0,2 1 0,3-1 0,2 0 0,-10 0 0,1 1 0,1-1 0,1 0 0,0-1 0,-1 1 0,1-1 0,0 0 0,0 0 0,1 0 0,0 0 0,3-1 0,1 1 0,1-1 0,-1 0 0,0 1 0,-1-1 0,1-1 0,0 1 0,-1 0 0,0-1 0,2 1 0,-5 0 0,1-1 0,1 1 0,0 0 0,-1-1 0,-2 1 0,-2 0 0,3 0 0,-3 0 0,-1 1 0,3-1 0,3 0 0,4-1 0,1 1 0,-3 0 0,-4 0 0,-4 0 0,-4 1 0,2 0 0,10-1 0,2 0 0,-4 0 0,-7 2 0,-2-1 0,5 1 0,-2 0 0,6 0 0,-14 0 0,-9 1 0,-10 4 0,-17 4 0,2 0 0,-3 0 0,0-2 0,-2 1 0,-3 1 0,-2 2 0,1-1 0,3-3 0,0 0 0,0 0 0,0 0 0,-1 1 0,0 0 0,1 0 0,-1-1 0,1 0 0,1 0 0,0-1 0,-2 1 0,2-2 0,-1 1 0,-4 2 0,-1-1 0,2 0 0,6-3 0,0 0 0,1 0 0,-9 2 0,1 0 0,1-2 0,1 1 0,-3-1 0,0 1 0,9-4 0,9 1 0,3-2 0,33-9 0,2 2 0,-9 2 0,3-1 0,0 0 0,8-2 0,0 0 0,-2 1 0,-1 0 0,-2 1 0,-1-1 0,-3 2 0,-1 1 0,10-3 0,-13 4 0,-1 0 0,6 0 0,-4 2 0,-12 2 0,-19 7 0,0-2 0,-1 0 0,-6 2 0,-1 0 0,-4 1 0,-1 1 0,1-2 0,-2 1 0,8-2 0,-2 0 0,1-1 0,0 1 0,0 0 0,0 0 0,-1 0 0,1-1 0,-2 1 0,3 0 0,-2-2 0,-1 2 0,9-3 0,7-1 0,5-3 0,15-3 0,8-3 0,-6 1 0,2 0 0,5-2 0,2-1 0,0 1 0,0-2 0,-1 0 0,-3 2 0,1 0 0,-2 0 0,-1 1 0,-1 0 0,5-1 0,-1 0 0,3-1 0,1 1 0,-8 0 0,-6 4 0,-4 1 0,-25 4 0,-7 4 0,-1 0 0,-2 1 0,5-1 0,-1 1 0,3 0 0,-3 0 0,2 1 0,-7 0 0,2 0 0,0 0 0,0 1 0,0-1 0,0 0 0,11-3 0,0-1 0,-2 2 0,1-1 0,-7 3 0,9-4 0,7-1 0,4-1 0,26-4 0,9-5 0,-12 3 0,4-1 0,0 0 0,3-2 0,1-1 0,-1 1 0,-2 1 0,0-1 0,0 1 0,6-3 0,1 0 0,-2 0 0,-4 2 0,-1 0 0,-3 1 0,0 0 0,-1 0 0,0 0 0,-1 1 0,-1 1 0,-1-1 0,11-2 0,-13 3 0,-6 3 0,-22 6 0,-10 3 0,5 0 0,-2 1 0,-4 1 0,-4 0 0,1 1 0,-1 1 0,1-1 0,0 0 0,5-3 0,0 1 0,0-1 0,1 0 0,-4 1 0,1 1 0,-1 0 0,-4 0 0,-1 1 0,4-2 0,5-1 0,1 0 0,-1 0 0,-1 1 0,2-1 0,3-2 0,1 0 0,-2 1 0,0 1 0,-5 0 0,9-2 0,7-3 0,4-1 0,25-1 0,-5-2 0,3 1 0,1-2 0,1 0 0,2-1 0,-1 1 0,1-1 0,0-1 0,1 1 0,2-1 0,0-1 0,1 1 0,0-1 0,-2 1 0,1 0 0,1 0 0,-1-1 0,1 1 0,0 0 0,1 0 0,0 0 0,0 1 0,-2-1 0,2 0 0,-2 0 0,0 0 0,0 1 0,5-1 0,0 0 0,0 0 0,-5 1 0,2 0 0,-2-1 0,0 0 0,2 0 0,-3 0 0,-6 2 0,0 0 0,3-1 0,-1-1 0,4 1 0,-10 2 0,-8 0 0,-23 7 0,-11 3 0,4-1 0,-3 0 0,4-1 0,-2 2 0,0-1 0,-1 1 0,2-2 0,-1 1 0,1-1 0,0 1 0,-2 0 0,2 0 0,-2 0 0,-4 2 0,-1 0 0,1 0 0,6-2 0,1-1 0,1 1 0,0 0 0,0-1 0,0 1 0,-9 3 0,1-1 0,10-3 0,2-1 0,-2 0 0,1-1 0,-5 5 0,9-5 0,8-1 0,19-8 0,9-4 0,2 0 0,2-1 0,-1 0 0,1-1 0,0 1 0,-2-1 0,0 1 0,0 0 0,2 0 0,0 0 0,-2 0 0,0 0 0,1 1 0,-2 0 0,1 0 0,-2 1 0,-3 1 0,-1 1 0,2-1 0,-1 0 0,6 0 0,-11 2 0,-16 5 0,-27 7 0,3 1 0,-3 1 0,2-1 0,-2 1 0,-1 1 0,6-3 0,-1 1 0,0 0 0,-1 1 0,0-1 0,0 1 0,-1 0 0,0 0 0,-2 1 0,-1 0 0,1 0 0,1-1 0,-2 0 0,3 0 0,-2 1 0,2-1 0,0 0 0,-1 1 0,3-1 0,0-1 0,2-1 0,1 1 0,-1-1 0,2 0 0,-1 0 0,-8 4 0,3-2 0,2 0 0,9-4 0,0 0 0,1-1 0,5 0 0,8-4 0,15-3 0,8-3 0,-3 0 0,2-1 0,2-1 0,4 0 0,3 0 0,0-1 0,0 1 0,-3 0 0,0 0 0,0 0 0,2-1 0,-1 1 0,2-1 0,1 0 0,-1 0 0,-3 2 0,2 0 0,-1 1 0,0 0 0,-3 0 0,1-1 0,1 0 0,-2 0 0,-3 2 0,6-1 0,-1 1 0,2 0 0,1-1 0,-3 1 0,-5 0 0,0 1 0,3 0 0,0 0 0,-8 2 0,-2-1 0,1 1 0,-6 1 0,-39 0 0,-2 3 0,10 0 0,-3 0 0,0 1 0,2 0 0,0 1 0,1 1 0,-7 3 0,0 1 0,5-4 0,0 1 0,1 0 0,-3 3 0,0 0 0,-1-2 0,1 0 0,2 1 0,1 1 0,7-4 0,1-1 0,-14 8 0,7-4 0,10-3 0,3-2 0,5-2 0,22-4 0,-3-2 0,3-1 0,0-1 0,1 0 0,2-1 0,5-2 0,2-1 0,0-1 0,-7 2 0,1 1 0,0-1 0,1 0 0,2-1 0,1 0 0,0 0 0,-1 0 0,1 0 0,-2 0 0,0 1 0,-2 0 0,0 1 0,-2 0 0,4-2 0,-1 2 0,-6 1 0,0 0 0,3 0 0,-2 0 0,2 0 0,-6 2 0,-15 5 0,-19 8 0,0 0 0,-2 1 0,0-1 0,-1 2 0,0-1 0,-3 2 0,-1-1 0,1 0 0,2 0 0,1 0 0,0 0 0,-4 0 0,0 0 0,1 0 0,3-1 0,1 0 0,0 0 0,-4 0 0,-1 0 0,1 1 0,2-1 0,0 0 0,1 0 0,-1 0 0,0-1 0,1 1 0,2-1 0,2 0 0,-5 1 0,12-3 0,4-3 0,8-1 0,18-9 0,-1 0 0,3-1 0,0 0 0,2-2 0,-1 0 0,-2 2 0,-1-1 0,0 0 0,1 1 0,0-1 0,-1 1 0,4-3 0,-1 1 0,-4 3 0,0 1 0,0-2 0,0 1 0,5-2 0,-8 4 0,-14 2 0,-18 8 0,-10 5 0,4-4 0,-1 1 0,-4 2 0,-3 2 0,3-2 0,1 0 0,1 0 0,2-1 0,0 0 0,1 0 0,-2 2 0,0-1 0,4-1 0,-2 0 0,1-1 0,1 2 0,0-1 0,0-1 0,1 1 0,-7 3 0,5-2 0,2-1 0,10-5 0,4 1 0,24-19 0,-2 5 0,-1-1 0,1 0 0,6-3 0,-3 2 0,-2 1 0,-3 2 0,-6 4 0,-2 1 0,-19 3 0,-5 3 0,2 0 0,-1 1 0,0 0 0,0 2 0,-1-1 0,2 1 0,-9 2 0,-4 1 0,13-3 0,-2-1 0,5-1 0,8-2 0,4-8 0,20-9 0,-5 4 0,1-2 0,2 1 0,0 0 0,1 1 0,-1 0 0,-4 2 0,-1 1 0,10-6 0,-2 0 0,-5 5 0,-7 3 0,-3 3 0,-24 3 0,2 0 0,-1 1 0,-2 0 0,-11 2 0,4-1 0,11 1 0,0-1 0,-5 2 0,-5 0 0,11-1 0,2 1 0,7-2 0,31-11 0,-11 2 0,9-2 0,1 0 0,-3-2 0,-6 5 0,1-1 0,2-2 0,-1 1 0,1-1 0,-10 2 0,-25 13 0,-1 1 0,-2 1 0,1 0 0,-1 0 0,-3 2 0,-1 0 0,-1 1 0,0-1 0,-1 1 0,1-1 0,7-2 0,1 0 0,-3 0 0,2 0 0,-2 2 0,-2-1 0,9-2 0,5-2 0,7-3 0,17-10 0,-4 2 0,1-1 0,9-4 0,1-2 0,-1 1 0,-1 0 0,4-3 0,-1 1 0,-8 5 0,-1 0 0,4-2 0,-1 0 0,4 0 0,1-3 0,-7 7 0,-8 2 0,-4 3 0,-16 2 0,-4 3 0,-6-1 0,-4 5 0,9-2 0,-7 2 0,6-1 0,1 0 0,0 0 0,3 1 0,-3 0 0,3 0 0,1-2 0,3-1 0,2-1 0,2 0 0,3-4 0,19-16 0,4 2 0,3-2 0,-5 4 0,1-2 0,2 0 0,0 1 0,3-1 0,-1 0 0,-1 1 0,-1-1 0,-2 1 0,0 0 0,2 1 0,-1-1 0,0 1 0,1-3 0,-2 1 0,-4 5 0,0 0 0,1-1 0,-1 0 0,6-2 0,-9 6 0,-9 4 0,-23 14 0,0-2 0,0 1 0,0 0 0,5-3 0,0 0 0,-2 1 0,0-1 0,-6 4 0,8-4 0,1 0 0,-6 3 0,-6 3 0,6-4 0,-1 2 0,7-3 0,2-1 0,4-1 0,1-1 0,3-2 0,0 1 0,2 0 0,0 0 0,-1 0 0,15-3 0,-6-3 0,14-4 0,-10 1 0,-1 0 0,-2 3 0,-2 0 0,-25 11 0,5-3 0,-9 4 0,-4 1 0,6-4 0,1 1 0,-1 1 0,-1 0 0,-4-1 0,1 0 0,-1 4 0,6-5 0,1 0 0,-2 1 0,-3 0 0,9-3 0,5-1 0,6-2 0,2 0 0,10-11 0,6 2 0,5-5 0,3 4 0,-4 2 0,-1-1 0,-1 2 0,-4 1 0,-2 3 0,-3 1 0,-3 1 0,-13 5 0,3-2 0,-10 3 0,6-3 0,4 0 0,0-1 0,3-1 0,0 1 0,28 3 0,-9-2 0,3 1 0,2-1 0,2 1 0,0 0 0,2-1 0,1 0 0,-2-1 0,9 3 0,-1 0 0,-3-1 0,0 1 0,-2-1 0,-2 1 0,-6 0 0,0 0 0,3-1 0,-1 2 0,7 5 0,-13 1 0,-5-2 0,-21-2 0,-9-1 0,3-4 0,-2 0 0,-4 0 0,0 0 0,-2-1 0,0 0 0,2-1 0,0 1 0,1-1 0,-2 0 0,0 0 0,2 0 0,-1-1 0,2 1 0,-1-1 0,0 0 0,-3 0 0,0 0 0,6 0 0,0 0 0,2 0 0,0 0 0,-7 0 0,2 1 0,3-1 0,8 2 0,4-2 0,5 0 0,21 2 0,-3-1 0,0 0 0,3 0 0,9-1 0,-6 0 0,6 0 0,-4 0 0,-7 0 0,0 0 0,5 0 0,2 0 0,-18 0 0,-1 0 0,-21 0 0,3-2 0,-2 0 0,-1-1 0,-8-4 0,-2-3 0,7 2 0,-3-3 0,6 3 0,-1-2 0,4 2 0,3 2 0,3 2 0,3 1 0,1 0 0,16 7 0,-2 0 0,11 5 0,-6-1 0,-1-1 0,0 2 0,0 0 0,-4-3 0,-2 0 0,-4-3 0,-2-1 0,-15-6 0,7 2 0,-16-8 0,9 4 0,-1-5 0,-1 3 0,1-2 0,2 3 0,-2-2 0,6 3 0,-2 0 0,4 3 0,-1 1 0,2 0 0,-1 2 0,1-1 0,4 7 0,2-1 0,5 7 0,5-1 0,2 3 0,-1-3 0,0 0 0,3 5 0,5 2 0,-13-11 0,-1-3 0,-2-1 0,0-1 0,-13-10 0,3 3 0,-8-9 0,5 4 0,2 0 0,-1 0 0,-5-1 0,6 2 0,-6 0 0,4 3 0,2 2 0,-1 0 0,4 2 0,0 1 0,3 10 0,1 0 0,7 8 0,6 0 0,0-4 0,2 0 0,0 2 0,3 0 0,-3-2 0,1 1 0,2 0 0,-1-1 0,2 1 0,-1 0 0,0-1 0,-1-1 0,-1-1 0,1 0 0,1 1 0,1 2 0,-1-2 0,-1-1 0,-1-1 0,0 0 0,2 1 0,-1 0 0,-4-2 0,-1-2 0,7 4 0,-5-3 0,-6-3 0,-3-3 0,-2 0 0,-18-11 0,3 0 0,-2-1 0,-1-1 0,3 1 0,0 0 0,-1-1 0,-1 0 0,1 1 0,0-1 0,0 0 0,0 1 0,-6-5 0,-4-1 0,8 4 0,0 4 0,0-1 0,-6-3 0,-2-1 0,-2 0 0,13 8 0,-4-2 0,0 1 0,-2 0 0,-9-3 0,7 3 0,0-1 0,1 1 0,1-2 0,2 0 0,1 1 0,6 1 0,0-1 0,5 3 0,1 0 0,2 1 0,8 13 0,-3-5 0,7 11 0,-5-7 0,2 0 0,-1 0 0,3 2 0,-6-6 0,3 1 0,-5-4 0,2-1 0,0-9 0,-2-1 0,1-11 0,-3 5 0,0-3 0,-2 5 0,0-4 0,-1 6 0,-1-4 0,1 7 0,1 0 0,1 3 0,1 1 0,7 12 0,2 1 0,0 1 0,3 0 0,3 3 0,4 1 0,2-1 0,2 1 0,1 0 0,0 0 0,-1 0 0,3 0 0,-2-1 0,2 0 0,1 1 0,-1-1 0,-1-2 0,0 0 0,0 0 0,0 0 0,-3-2 0,0 1 0,0 0 0,0 0 0,1-1 0,2 2 0,0-1 0,1 0 0,-1 1 0,1-1 0,-1 1 0,1 0 0,-1-1 0,1 1 0,-1 0 0,2 0 0,-1 0 0,1 0 0,0 0 0,0 0 0,0 0 0,1 0 0,0 0 0,0-1 0,-1 1 0,0-1 0,0 0 0,0 0 0,-1-1 0,-1 1 0,2-1 0,-1-1 0,0 1 0,-1-1 0,2 1 0,-1-1 0,-1-1 0,6 1 0,-2-1 0,-8-1 0,-1-1 0,6 1 0,0-1 0,-10-1 0,-1 0 0,8 0 0,-9-1 0,-5-2 0,-5-3 0,0-10 0,-2 1 0,0-8 0,-2 1 0,0 2 0,0-2 0,0 3 0,-3 0 0,-1 4 0,-4 1 0,0 2 0,-1 2 0,-2 0 0,0 1 0,-2 1 0,0 0 0,0 0 0,2 2 0,-1 1 0,3 0 0,0 1 0,2 0 0,1 0 0,1 0 0,0 0 0,-2 0 0,-3 3 0,-3 2 0,-5 3 0,-5 1 0,-3 1 0,2-2 0,6-1 0,-1-1 0,-6 2 0,8-3 0,1 1 0,-9 2 0,8-3 0,-3 1 0,3-1 0,0-1 0,-1 0 0,1 0 0,2-1 0,0 1 0,4-3 0,0 0 0,5-1 0,0 0 0,2 0 0,-1 0 0,-3-3 0,2-1 0,-2-6 0,4-3 0,1-10 0,3 9 0,0 1 0,0-2 0,0 1 0,3-4 0,0 2 0,4-5 0,0 7 0,1 1 0,4-4 0,1 0 0,-4 6 0,-3 5 0,-2 3 0,-17 11 0,3-2 0,-7 3 0,-3-1 0,3-3 0,-3 0 0,-3 1 0,-3 0 0,-2 0 0,3 0 0,0 0 0,2-1 0,-1 1 0,-7 1 0,-1 0 0,3 0 0,2-1 0,3-1 0,-7 1 0,12-3 0,1 0 0,-8 2 0,6-1 0,7-2 0,5-1 0,3 0 0,2-1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7:15.782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1299 1026 16383,'-28'2'0,"1"1"0,-3 0 0,0 0 0,-1 4 0,2 0 0,2-2 0,-1 1 0,5-2 0,0 0 0,1 0 0,2 0 0,1 0 0,-9 1 0,0-1 0,11 0 0,1-1 0,-3 1 0,1 0 0,1-1 0,2 0 0,-4 1 0,3-1 0,11-2 0,4 1 0,17 0 0,-2-1 0,3 0 0,2 0 0,-3 0 0,2 0 0,10 0 0,1 0 0,1 0 0,2 0 0,-5 0 0,2-1 0,0 1 0,-3-1 0,0 0 0,5 0 0,-6 0 0,5 0 0,3-1 0,0 1 0,0 0 0,-3-1 0,-3 1 0,7-1 0,-5 0 0,4 0 0,-8 0 0,4 1 0,3-1 0,-1 1 0,-2 0 0,-3-1 0,-5-1 0,1-1 0,-4 0 0,5 1 0,-1 0 0,7-2 0,-9 2 0,-10 1 0,-3 1 0,-29 5 0,5-1 0,-4 0 0,-2 1 0,5-1 0,1 0 0,-5-1 0,0 1 0,0 0 0,0 0 0,0 0 0,-1-1 0,2 1 0,-1-1 0,2 0 0,0 1 0,-1-1 0,1 1 0,-8 0 0,11-1 0,2 0 0,-4 1 0,-1 1 0,3-2 0,4 1 0,4-2 0,2 0 0,27-3 0,-1-2 0,1 1 0,1-1 0,0 0 0,0-1 0,-5 1 0,1 0 0,7-1 0,0 0 0,4-1 0,-11 2 0,-2 0 0,3 1 0,-5 0 0,-3 0 0,-4 1 0,-1 1 0,-18 4 0,1 1 0,-11 2 0,2-1 0,3 0 0,-5 0 0,3 0 0,1 1 0,1-2 0,-4 2 0,4-1 0,-2 0 0,3 1 0,-6-1 0,-1 3 0,0-2 0,3 0 0,8-3 0,0 0 0,2-1 0,5 0 0,-1-1 0,5-1 0,-3 1 0,1-1 0,0 2 0,-1-1 0,1 0 0,0 0 0,0 0 0,0 0 0,-1 0 0,0-1 0,-2-1 0,3 1 0,-2 0 0,1 1 0,0 0 0,-3 1 0,2-1 0,-2 0 0,2 0 0,-1 0 0,3 0 0,-1-1 0,19 0 0,-5-1 0,18-1 0,-7-1 0,3 1 0,1-2 0,2 1 0,-10 2 0,1-1 0,12-2 0,-8 3 0,-1 0 0,5-2 0,5 2 0,-13 0 0,0 0 0,-1 0 0,0 0 0,0 0 0,-1 0 0,2 0 0,-2-1 0,2 1 0,-1-1 0,-2 0 0,1 0 0,-2 0 0,2 0 0,-4 1 0,1-2 0,-2 1 0,4-2 0,-2 1 0,14-3 0,-6 2 0,-3-1 0,1 0 0,11-2 0,-12 2 0,0-1 0,3 1 0,0 0 0,-1-2 0,0 0 0,2 1 0,-1 0 0,9-4 0,-12 4 0,-2 1 0,7-3 0,3-2 0,-5 2 0,-7 2 0,-2 1 0,-4 1 0,-3 1 0,0 1 0,-2-3 0,-11 1 0,7 0 0,-12 2 0,9 2 0,-2 2 0,-2-1 0,4 0 0,-2 0 0,3-2 0,1 2 0,-7 0 0,1 0 0,-6 2 0,-3-1 0,-2 0 0,-5 4 0,0-2 0,2 1 0,-2-1 0,3-2 0,1 2 0,-3-2 0,6 1 0,-2-1 0,3-1 0,2 1 0,-7-1 0,8 1 0,-13 0 0,9-1 0,-3 1 0,0 0 0,-2 0 0,5-1 0,-8 1 0,12-2 0,-4 1 0,4-1 0,3 0 0,0 0 0,4-1 0,1 1 0,1-1 0,1 0 0,-2 1 0,1-1 0,-2 1 0,0 0 0,2-1 0,-2 1 0,0 0 0,-2-1 0,0 2 0,-4-2 0,2 2 0,-4 0 0,4-1 0,-2 0 0,4-1 0,1 0 0,-1 0 0,2 0 0,0 0 0,0 0 0,-1 0 0,0 0 0,-1 0 0,0 0 0,-2 0 0,2 0 0,-1 0 0,-1 0 0,0 0 0,0 0 0,-4-1 0,4 0 0,-4-2 0,2 1 0,0-1 0,2 1 0,-1 0 0,3-1 0,-2 2 0,2-1 0,1 1 0,-1-1 0,0 1 0,-2-1 0,2 1 0,-2-1 0,3 2 0,0-2 0,0 1 0,3 0 0,-1-1 0,2 1 0,0-1 0,-4 0 0,4 1 0,-4-1 0,2 1 0,0 0 0,0-1 0,-3 2 0,4-2 0,-4 1 0,2-1 0,0 0 0,-2 0 0,3 2 0,-2-2 0,2 1 0,-2 0 0,2-1 0,-2 1 0,2-1 0,-1 0 0,1 0 0,1 0 0,0 0 0,-1 0 0,1 1 0,1-1 0,-1 1 0,1-1 0,0 0 0,-3 0 0,4 0 0,-2 0 0,1 0 0,0 0 0,-1 0 0,3-3 0,-2 3 0,0-2 0,1 2 0,-1-2 0,2 1 0,-1 0 0,-1 0 0,1 0 0,0-1 0,-1 1 0,1-1 0,-2 0 0,2-1 0,-3-1 0,2 0 0,-1-2 0,-1 1 0,2-1 0,-2 1 0,0 1 0,0-1 0,-2 0 0,2 2 0,-1 0 0,2-1 0,-1 2 0,0-2 0,1 0 0,-1 0 0,0-1 0,0-1 0,0 1 0,1 0 0,-1 0 0,3 0 0,-1 2 0,1-1 0,0 2 0,0-2 0,2 2 0,0 0 0,1 1 0,0-1 0,0 0 0,1 1 0,11-1 0,2 3 0,10-1 0,3 2 0,-1 0 0,-8 0 0,0 0 0,14 0 0,-12 0 0,0 0 0,-1 1 0,-1 0 0,3 0 0,-1 1 0,-1 1 0,-1-1 0,2 2 0,0-1 0,-3 0 0,1 0 0,0 1 0,1-1 0,7 1 0,3 1 0,-8-3 0,2 1 0,-6 0 0,-2-1 0,-4 0 0,-2-1 0,-2 0 0,-2 0 0,2 0 0,0 1 0,2-2 0,4 2 0,-2-2 0,4 1 0,-2 0 0,-2 0 0,-2 1 0,-1-2 0,-3 1 0,0-1 0,-2 3 0,-17 0 0,2 0 0,-18-1 0,-1-2 0,-1 0 0,12 0 0,0 0 0,1 0 0,0 0 0,-2 0 0,-1-2 0,1 0 0,0 0 0,-1-1 0,1 0 0,0-2 0,1 0 0,1 0 0,0 0 0,2 1 0,0-1 0,-7-4 0,6 2 0,0 1 0,1 0 0,0-1 0,0 1 0,-3 0 0,-1-1 0,-3 1 0,6-2 0,-2 1 0,3 0 0,-5-6 0,3 1 0,7 3 0,2 0 0,-6-5 0,5 0 0,3 6 0,2 1 0,1 2 0,3 2 0,1-1 0,1 0 0,0 0 0,9 1 0,1 1 0,11 1 0,1 1 0,6 0 0,-11 0 0,0 0 0,3 1 0,1 1 0,0-1 0,-1 2 0,4 1 0,-1 0 0,-7-1 0,-1 1 0,5 0 0,-2 0 0,6 3 0,4-1 0,-2 2 0,-9-3 0,-2-1 0,-10-1 0,-1-1 0,-2 1 0,0 1 0,-1-1 0,-1 2 0,-2-2 0,-3-1 0,-2 0 0,-12-1 0,6-1 0,-11 0 0,11-1 0,-2 0 0,0-4 0,2 1 0,-2-3 0,0 0 0,-2-2 0,3 1 0,-6-4 0,7 3 0,-8-6 0,4 2 0,-1-1 0,-1-1 0,3 0 0,-1-2 0,3 3 0,1-3 0,2 4 0,4 1 0,0 1 0,-3-7 0,3 6 0,1-1 0,-1-4 0,1 0 0,0 1 0,1 1 0,1-3 0,-2 1 0,3-2 0,-1 3 0,0 1 0,1 0 0,-1 2 0,1 3 0,1 1 0,-1 2 0,3 2 0,-2 1 0,1 1 0,0-1 0,8 2 0,-1 0 0,9 7 0,-2 3 0,8 7 0,0 2 0,-8-7 0,0 1 0,8 5 0,-1 2 0,-4-5 0,-1 0 0,-2 0 0,1 0 0,-1-1 0,1 1 0,-1 0 0,5 7 0,-5-5 0,0 1 0,-1-2 0,-2-1 0,-1-1 0,-2-2 0,0-1 0,-4-4 0,1 0 0,-2-2 0,-1 1 0,-12-9 0,4 2 0,-10-7 0,6 2 0,-1-1 0,0 0 0,-1-1 0,-1-3 0,2 3 0,1-3 0,4 7 0,2 1 0,3 2 0,-5 1 0,3-2 0,-12-8 0,8 2 0,-6-7 0,6 6 0,1 1 0,-3-4 0,-3-7 0,9 14 0,2 0 0,1 3 0,1 1 0,9 11 0,0 0 0,8 8 0,3-1 0,0 1 0,0-2 0,2 1 0,-5-3 0,1-1 0,6 3 0,2 1 0,-1-1 0,0 0 0,1-1 0,-2-1 0,1 0 0,0 0 0,3 0 0,0-1 0,-9-3 0,0-1 0,1 0 0,8 2 0,1-1 0,-1 1 0,0-1 0,2-1 0,-1 0 0,-1 0 0,0 0 0,3-1 0,0-1 0,-2 1 0,-2 0 0,-4-3 0,-2 0 0,1 0 0,-2 1 0,9 0 0,0-1 0,-4 2 0,-10-3 0,-2 0 0,-5 0 0,-2-1 0,-1-1 0,-22 4 0,4 0 0,-5 0 0,-2 0 0,-9 1 0,9-1 0,-3 0 0,1-1 0,-3 0 0,-1 0 0,2 0 0,-3 1 0,1 1 0,-2-1 0,0 0 0,-4 0 0,0 0 0,0 0 0,3-1 0,3 1 0,2-1 0,1-1 0,-1 1 0,-4 1 0,0-1 0,1 0 0,1 0 0,-7 0 0,3 0 0,0-1 0,3 0 0,7-1 0,2 0 0,-3-1 0,1 0 0,-10 0 0,6 0 0,10-1 0,3-3 0,4 0 0,2-3 0,1 1 0,2-2 0,1 1 0,1-1 0,0 2 0,0 0 0,0 1 0,0 1 0,0 0 0,1 0 0,9 2 0,4 0 0,11 2 0,6 0 0,-13 0 0,2 0 0,2 0 0,0 0 0,2 0 0,0 0 0,1 2 0,1 0 0,-2-1 0,0 0 0,2 2 0,-1 1 0,-6-2 0,-1-1 0,2 2 0,-2-1 0,9 0 0,3-1 0,-2-1 0,-3 0 0,-2 0 0,-6 0 0,-2 0 0,-2 0 0,-2-2 0,-1 0 0,-1-3 0,-1 0 0,0-1 0,0-1 0,2-1 0,2 0 0,0-1 0,0 2 0,-1 0 0,-3 2 0,-1 1 0,-3 1 0,0 0 0,-18 4 0,6 0 0,-12 3 0,8-2 0,-6 2 0,3 0 0,-1 0 0,0-2 0,-1 1 0,-2 2 0,-1 0 0,3-2 0,1 0 0,-8 2 0,-5-1 0,3 0 0,4-2 0,1 0 0,10-2 0,4 0 0,2 0 0,-2 0 0,4-1 0,-4-2 0,3 1 0,-2-1 0,2 1 0,0 1 0,28 0 0,1 1 0,3-2 0,4 0 0,-10 1 0,1-1 0,0 0 0,4-1 0,1-2 0,0 0 0,-4 2 0,1-1 0,-1 1 0,-1-1 0,3-1 0,-2 0 0,4-2 0,-4 1 0,5-1 0,0-1 0,1 0 0,-3 0 0,-4 2 0,6-3 0,0-1 0,-4 2 0,4-1 0,2 0 0,-4 0 0,-6 2 0,7-4 0,-12 4 0,0 1 0,6-3 0,-8 1 0,-6 3 0,-4 1 0,-3 1 0,-9 1 0,-2 1 0,-10 0 0,0 1 0,-8 0 0,11 0 0,-1 0 0,0 1 0,-2 0 0,-3 0 0,-1 1 0,1 1 0,2 0 0,3-1 0,1 1 0,-1-1 0,1 0 0,-4 1 0,1 0 0,4-1 0,9-1 0,36-9 0,-6 0 0,-2 0 0,1 1 0,5-3 0,-8 0 0,0 2 0,-1-2 0,-4 1 0,-4 3 0,-1-2 0,-5 5 0,-9-1 0,-17 4 0,4 2 0,-2 1 0,-1-1 0,-1 0 0,4 1 0,0 0 0,-11 3 0,8-3 0,1 1 0,6-2 0,7-1 0,31-9 0,-5 2 0,2-1 0,3-1 0,3 0 0,0-1 0,-5 2 0,0 0 0,-1 0 0,0-1 0,0 1 0,0 0 0,5-2 0,-1 1 0,-5 1 0,-1 1 0,4-2 0,0 1 0,-8 2 0,-1 0 0,9-3 0,-12 4 0,-3 1 0,-27 2 0,-3 6 0,2-3 0,-1 0 0,5 1 0,0 0 0,0 0 0,-1 0 0,-9 0 0,1 2 0,5-3 0,8 0 0,5-1 0,22-9 0,10-2 0,-8 3 0,2 0 0,3-1 0,4-3 0,-2 2 0,-1 1 0,0 0 0,2-1 0,-2 0 0,-4 1 0,-1 0 0,2 1 0,-1 0 0,7-5 0,-7 6 0,-10 1 0,-3 3 0,-35 3 0,2 2 0,2 0 0,0-1 0,6 1 0,0-1 0,2 1 0,1 0 0,-12 1 0,0 0 0,7-2 0,7-1 0,7-1 0,5-3 0,15-2 0,7-2 0,5-3 0,2 0 0,-3 2 0,1 0 0,0 0 0,-2 0 0,0 0 0,-2 1 0,2-1 0,-2 1 0,-1 1 0,-1 1 0,7-3 0,1 2 0,-6 2 0,-23 6 0,-18 4 0,5-2 0,-1 1 0,-9 2 0,0 0 0,2-2 0,1 0 0,3 0 0,1 0 0,-4 1 0,2-2 0,-4 1 0,-3 1 0,10-4 0,4 1 0,7-2 0,5-2 0,20-7 0,0-1 0,10-1 0,-7 2 0,-8 4 0,-1 1 0,-4-1 0,-4 3 0,-3-2 0,1 0 0,-1-1 0,2 1 0,0 0 0,0 1 0,0-1 0,0 0 0,1 1 0,-3-1 0,1 0 0,0-2 0,-1 1 0,1 0 0,0 0 0,-1-1 0,2 0 0,4-1 0,2-2 0,4 0 0,2-1 0,0 0 0,3 1 0,3-3 0,0 2 0,4-1 0,0 0 0,2 0 0,-4 1 0,0 1 0,-4 1 0,-2 0 0,-1 2 0,-6 1 0,-2 2 0,-3 0 0,-3 1 0,-11 8 0,4-3 0,-9 8 0,8-5 0,-3-1 0,2-1 0,-2 0 0,3-2 0,-3 1 0,4-2 0,-1-1 0,4 5 0,-2 1 0,1 5 0,-3 3 0,-1 1 0,-4 5 0,5-8 0,-1 0 0,-1 2 0,-1 0 0,0 0 0,-1 1 0,0 1 0,-1 1 0,2-2 0,0 1 0,-1 0 0,2-1 0,2-4 0,0 1 0,-3 4 0,1-1 0,3 0 0,-2-2 0,0 1 0,3 2 0,-1 0 0,2-1 0,2-3 0,0-1 0,0-3 0,0-2 0,0-2 0,0-2 0,2 1 0,4-2 0,-1 0 0,3-2 0,-1 0 0,0 0 0,1 0 0,-2 0 0,0 0 0,-1 0 0,0 0 0,1 0 0,0 0 0,0 0 0,-1 0 0,0 0 0,0 0 0,0 0 0,1 0 0,0-1 0,1-2 0,1-1 0,1 1 0,0-1 0,2-1 0,-3 2 0,0-1 0,-4 2 0,-2 0 0,3-1 0,-2 1 0,2 0 0,-1 0 0,-1 0 0,3 0 0,-2 0 0,0 0 0,2 7 0,-4 2 0,1 8 0,-3-1 0,0 3 0,-4 2 0,-4 0 0,-5 3 0,5-11 0,-1 0 0,-5 5 0,-4 3 0,5-4 0,-7 1 0,10-6 0,-1 0 0,-9 4 0,-1 4 0,0-6 0,4 0 0,-6 0 0,1-1 0,-4 2 0,1-2 0,4-2 0,-1 1 0,4-3 0,-7 1 0,-1 2 0,5-2 0,-4 0 0,2-1 0,-3-1 0,10-2 0,1 0 0,-13 2 0,1 0 0,-4 0 0,3 0 0,11-3 0,0 0 0,0 1 0,0 0 0,-1-1 0,-1 1 0,-1 0 0,0 0 0,-1 0 0,1 0 0,0-1 0,0 1 0,3-1 0,1 0 0,-6 1 0,-1-1 0,-8 0 0,13 0 0,0-1 0,-9 1 0,-1 0 0,4 0 0,-3-1 0,6-1 0,5-1 0,-11 0 0,10 0 0,-7 0 0,9 0 0,-1 0 0,0 0 0,-5 0 0,2 0 0,-9 0 0,10 0 0,-2 0 0,-4 0 0,4 0 0,-3 1 0,2-1 0,3 1 0,-3-1 0,2 0 0,2 0 0,-1 0 0,3 0 0,-2 0 0,0 0 0,-1 0 0,0 0 0,-6 0 0,5 0 0,-5 0 0,-5-1 0,13 0 0,-13-1 0,11-1 0,-5 0 0,3-2 0,1 1 0,3-3 0,1 1 0,1-2 0,0-1 0,1-1 0,2-1 0,2-1 0,0 0 0,3 0 0,-1 0 0,2 1 0,0-2 0,3 0 0,0 0 0,2 0 0,0 0 0,0 0 0,0 2 0,0-2 0,0 3 0,0-1 0,1 4 0,1 0 0,2 2 0,-1 1 0,0 0 0,1 3 0,1-1 0,3 1 0,0 1 0,3 0 0,0 0 0,1 2 0,1 0 0,-2 4 0,2 1 0,-1 0 0,2 1 0,0 1 0,0-1 0,-3-1 0,-1-1 0,-2-2 0,-2-1 0,0 0 0,-1-1 0,-3 0 0,-12-1 0,1-4 0,-16-4 0,7-4 0,-6-4 0,5-3 0,0-2 0,7 7 0,-1-1 0,1 0 0,0-2 0,3 3 0,-2-5 0,2-4 0,2 2 0,0 4 0,1-3 0,4 12 0,-1 2 0,3 2 0,-6 12 0,4-4 0,-3 8 0,2-8 0,3-2 0,-3 1 0,-2-11 0,2-1 0,-1-10 0,3 0 0,0 2 0,-1-2 0,2 5 0,-1-1 0,1 2 0,-2 2 0,2 4 0,0 1 0,0 2 0,7 12 0,-3-4 0,4 9 0,-4-8 0,-1-3 0,-1-1 0,0-10 0,-1 6 0,-2-9 0,-1 10 0,1-1 0,-11 1 0,4 0 0,-9 0 0,4 1 0,-2-2 0,-6-3 0,6 2 0,-4-2 0,12 4 0,0-1 0,3 2 0,-1-1 0,4 6 0,-2-18 0,2 11 0,-2-18 0,-1 12 0,0 1 0,1 2 0,1 2 0,-4 9 0,1-3 0,-1 8 0,2-7 0,0-1 0,1 0 0,-2 0 0,1-1 0,-1-6 0,2 1 0,0-5 0,1 1 0,0-1 0,1-1 0,1-2 0,0 1 0,0-3 0,0 3 0,1-1 0,1 3 0,1 0 0,1 3 0,-1 0 0,1 2 0,-2 0 0,-6 12 0,-3-4 0,-3 9 0,-1-7 0,-1 3 0,4-3 0,-1 1 0,8-7 0,-1-11 0,2 2 0,0-9 0,0 8 0,0 0 0,0 2 0,-2 1 0,0 1 0,-3 2 0,2 1 0,-4 1 0,4 1 0,-5 0 0,3 3 0,0-1 0,-2 3 0,3-2 0,0 0 0,1-1 0,0-10 0,0 4 0,2-8 0,1 4 0,0 3 0,0-3 0,0 2 0,0-4 0,0 6 0,0-3 0,0 5 0,-5 0 0,0 1 0,-3 0 0,4 1 0,0-1 0,-1 1 0,-1-1 0,0 1 0,0-1 0,2 1 0,-2-2 0,3 1 0,11-5 0,2 2 0,9-2 0,-2 5 0,-4-1 0,2 1 0,1-2 0,-1 2 0,-2 0 0,-5 1 0,-4 0 0,0 0 0,-1 4 0,1-1 0,-3 4 0,-1-1 0,0 0 0,-5 4 0,3-2 0,-7 10 0,6-5 0,1 0 0,0 0 0,1 5 0,1 3 0,3-6 0,5-5 0,7-1 0,0-3 0,7-1 0,-7-3 0,3 1 0,1-1 0,-7 1 0,1-2 0,-8 0 0,-1 0 0,-1 1 0,-1 2 0,0 0 0,-2 0 0,5-3 0,6 1 0,12-2 0,3-2 0,0 1 0,-2-2 0,-6 0 0,-1 2 0,-2-1 0,-6 1 0,0 0 0,-5 1 0,-15 6 0,7-4 0,-12 4 0,13-4 0,0-1 0,-2 1 0,-15 3 0,-4 2 0,3-1 0,-1 0 0,2-1 0,-1 2 0,-2 0 0,-3 1 0,0 0 0,3-1 0,-2 1 0,1 0 0,-5 1 0,-1 1 0,7-2 0,7-2 0,3-2 0,7-2 0,1 0 0,9-10 0,-3 7 0,6-9 0,-5 9 0,-1 0 0,5-3 0,-1 2 0,6-1 0,0 4 0,2 0 0,-2 2 0,1-1 0,-1 1 0,2 0 0,-1 0 0,1 0 0,0-1 0,0 0 0,-1 1 0,1-1 0,-2 0 0,0 0 0,-4 0 0,0-2 0,-2 2 0,-1-1 0,1 0 0,0 1 0,-1-1 0,2 1 0,-2 0 0,-1 0 0,1 2 0,-2-1 0,3 0 0,-2-1 0,2 0 0,-16 1 0,8-1 0,-13 0 0,11-1 0,-1 0 0,1 1 0,1-1 0,-2 1 0,2-1 0,-3 1 0,3 0 0,0 0 0,0 0 0,0 0 0,-2 1 0,2-1 0,-3 0 0,2 0 0,0 0 0,-1 0 0,1 0 0,-1-1 0,2 1 0,-1-1 0,1 1 0,-1 0 0,1-1 0,-2 1 0,3-1 0,-3 1 0,1-1 0,0 0 0,-1 1 0,-1-1 0,1 0 0,-1 1 0,0-1 0,1 0 0,1 1 0,0-2 0,1 2 0,17-4 0,-7 3 0,13-3 0,-10 2 0,-2 0 0,4 0 0,-3 0 0,3 2 0,-5-1 0,3 3 0,-3-3 0,-1 1 0,0 0 0,-2 0 0,2 1 0,-1-1 0,1 0 0,-2 0 0,1 1 0,1-1 0,-2-1 0,2 2 0,0-1 0,-2 0 0,2 1 0,-1-1 0,-1 0 0,2 1 0,-1-1 0,3 1 0,-2-1 0,4 0 0,-2 0 0,2 0 0,-1 0 0,0 1 0,-1-1 0,-2 0 0,-1 0 0,1-1 0,-1 1 0,0 0 0,1 1 0,-1-2 0,0 1 0,0 0 0,0 0 0,1 1 0,0-1 0,0 0 0,2 1 0,-2-1 0,2 0 0,-1 0 0,1 0 0,-3 0 0,1 0 0,-2 1 0,3-1 0,-20 0 0,8-1 0,-13 0 0,11-1 0,0 0 0,-8-2 0,3 1 0,-6-4 0,6 3 0,2-3 0,-1 3 0,-3-5 0,3 3 0,-3-1 0,7 1 0,-1 0 0,0 1 0,0 0 0,0 1 0,1-1 0,0 1 0,0 1 0,2-1 0,-1 1 0,2 0 0,1 0 0,-2 0 0,2 0 0,-1-1 0,-1 1 0,3 0 0,15-1 0,-6 3 0,14 0 0,-11 4 0,0 0 0,0 0 0,2 1 0,-3-1 0,2 1 0,-6-3 0,1 1 0,-3-2 0,2 1 0,0 1 0,-1-1 0,0 2 0,0-3 0,-1 2 0,2-1 0,-1 1 0,1 0 0,-2-2 0,1 2 0,-1-1 0,0 0 0,0 2 0,0-3 0,-2 2 0,1 0 0,-1-1 0,0 2 0,0-2 0,1 1 0,1 0 0,0-1 0,1 1 0,-1 0 0,0-1 0,1 1 0,-2-1 0,0 1 0,-8-1 0,1-2 0,-5 0 0,3-1 0,1 0 0,-1-1 0,0 0 0,1-3 0,0 2 0,2-1 0,1 1 0,0 1 0,0 0 0,-2-1 0,1 1 0,0 0 0,-1 1 0,2 0 0,-3 0 0,4 0 0,-3 0 0,-2 0 0,1 1 0,-2 1 0,2 1 0,-2 4 0,1-1 0,-4 4 0,4-1 0,-3 1 0,1 0 0,0 0 0,1 0 0,2-2 0,3-1 0,1-3 0,1 0 0,0-1 0,0 0 0,12-8 0,-7 3 0,9-6 0,-10 6 0,2 0 0,1-1 0,2 0 0,0 1 0,-2 0 0,0 1 0,-1-1 0,2 0 0,-2 1 0,2-1 0,-2 1 0,0-1 0,1 1 0,0 0 0,1 1 0,-1 0 0,0 0 0,0 0 0,0 0 0,2 0 0,-2 0 0,3 0 0,-1 0 0,-2 0 0,4 0 0,-4 0 0,1 0 0,-1 0 0,-1 1 0,1 0 0,-2 3 0,-1-1 0,-2 2 0,1-1 0,0 0 0,7 4 0,-3-4 0,2 2 0,-3-3 0,-2-1 0,4-1 0,-2 0 0,2 0 0,-1 0 0,-1 0 0,2 1 0,-2-1 0,0 1 0,1 0 0,-2 1 0,0 0 0,0 1 0,-3-1 0,1 1 0,-1 0 0,0-1 0,0 1 0,0 0 0,-1 0 0,1 0 0,-2 1 0,1-2 0,0 2 0,1-2 0,0 2 0,-1-2 0,1 2 0,-1-2 0,1 1 0,0 0 0,0-1 0,0 1 0,3-1 0,3-6 0,0 0 0,1-5 0,-4 5 0,-1 0 0,3 0 0,-1 1 0,3 0 0,-2 1 0,2 1 0,0 0 0,2 0 0,0 0 0,-1 0 0,1 0 0,-2 0 0,0 0 0,-1 0 0,-1 0 0,0 1 0,0 0 0,0 1 0,-1 0 0,-2 2 0,-1-1 0,-1 2 0,0-2 0,-1 1 0,0-1 0,-1 1 0,1-1 0,1 1 0,0 0 0,0 0 0,0-1 0,0 2 0,3-1 0,-3-1 0,4 1 0,-4-1 0,2 1 0,-1 0 0,1-1 0,-1 1 0,-1-1 0,1 1 0,-1 0 0,2 0 0,-1 0 0,1 0 0,0-1 0,-2 1 0,2-1 0,0 2 0,-1-2 0,1 2 0,0-3 0,-1 2 0,1 0 0,0 0 0,-1-1 0,0 2 0,0-2 0,1 1 0,-1-1 0,1 1 0,-1 0 0,0-1 0,0 1 0,-1-1 0,1 1 0,-1 0 0,0 0 0,1 0 0,0 0 0,1-1 0,3-1 0,-2 0 0,5-5 0,0-3 0,-3 2 0,3-1 0,-7 3 0,2 1 0,2-2 0,-1 1 0,1-1 0,0 3 0,-1-1 0,3 1 0,-3 0 0,1 0 0,2 0 0,-3 0 0,4 0 0,-5 1 0,3 0 0,-2 2 0,1-2 0,0 1 0,0-2 0,-1 2 0,2-1 0,-1 0 0,0 1 0,0-2 0,-1 2 0,3-1 0,-4 0 0,2 1 0,0 1 0,-1-2 0,1 1 0,-1-1 0,1 1 0,-1 0 0,0-1 0,1 1 0,-2 0 0,2 0 0,0 1 0,-2 0 0,0 0 0,0 0 0,-1 0 0,-1 1 0,0 0 0,-1 0 0,0 0 0,0 0 0,0 0 0,-1-1 0,0 0 0,8 0 0,-5-1 0,10-2 0,-9 0 0,2 0 0,1 0 0,2 0 0,1 0 0,-2 1 0,-1-1 0,-1 2 0,1-1 0,0 0 0,-1 1 0,0-2 0,-1 2 0,3-2 0,-3 2 0,2-2 0,-2 2 0,1-2 0,0 1 0,0-1 0,0 0 0,0 1 0,-1-1 0,1 1 0,0-1 0,0 1 0,0 0 0,0-1 0,0 1 0,0-1 0,0 0 0,0 0 0,1 1 0,-1-1 0,0 1 0,1-1 0,-1 0 0,0 0 0,2 0 0,-2 1 0,2-1 0,-2 1 0,-1-1 0,2 0 0,-1 0 0,1 0 0,-1 0 0,1 0 0,-1 0 0,2 0 0,-4 0 0,4 0 0,-3 0 0,1 0 0,1 0 0,-2 1 0,2-1 0,-1 1 0,-1-1 0,1 0 0,0 0 0,1 0 0,-1 0 0,0 0 0,0 0 0,1 1 0,-1-1 0,1 1 0,0-1 0,0 0 0,0 0 0,-1 0 0,1 0 0,-1 0 0,2 0 0,-2 0 0,4 0 0,-3 0 0,0 0 0,0 0 0,-1 0 0,2 0 0,-3 0 0,2 0 0,-1 0 0,1 0 0,0 0 0,-1 0 0,1 0 0,-1 0 0,2 0 0,-1 0 0,1 0 0,0 0 0,-2 0 0,2 0 0,0 0 0,-1 0 0,2 0 0,-2 0 0,2 0 0,-2 0 0,1 0 0,0 0 0,-2 0 0,2 0 0,-1 0 0,-1 0 0,2 0 0,2 0 0,0 0 0,5 0 0,0 0 0,1 0 0,4 0 0,-3 0 0,3 0 0,-3 0 0,0 0 0,-2 0 0,2 0 0,-2 0 0,1 0 0,-3 0 0,1 0 0,-2 0 0,-2 0 0,-2 0 0,-3 0 0,1 0 0,-11 6 0,6-3 0,-9 4 0,7-5 0,-1 0 0,-8 2 0,5-2 0,-7 1 0,9-3 0,-1 0 0,-1 0 0,1 0 0,0 0 0,-2 0 0,3 0 0,-1 0 0,-3 0 0,4 0 0,-4 0 0,3 0 0,-1 0 0,1 0 0,-1 0 0,1 0 0,-1 1 0,0-1 0,0 1 0,-1-1 0,-1 0 0,0 0 0,-1 1 0,1-1 0,0 1 0,1-1 0,-1 0 0,1 0 0,2 0 0,0 0 0,-1 0 0,-1 0 0,2 0 0,-4 0 0,0 0 0,0 1 0,-3-1 0,1 1 0,-2 0 0,2 0 0,-2 0 0,4-1 0,0 0 0,2 0 0,0 0 0,1 0 0,0 0 0,-1 0 0,1 0 0,-3 0 0,0 0 0,-2 0 0,0 0 0,-1 0 0,3 0 0,-4 0 0,4 0 0,0 0 0,1 0 0,0 0 0,1 0 0,-1 0 0,0 0 0,-1 0 0,-1 0 0,-3 0 0,0 0 0,-2 0 0,2 0 0,2 0 0,0 0 0,2 0 0,2-1 0,-1 1 0,2-1 0,-2 0 0,0 0 0,-1-1 0,-1 1 0,1 0 0,-4-1 0,4 1 0,-3-1 0,1 1 0,0 0 0,-2-1 0,4 1 0,-2-1 0,3 2 0,0-1 0,1 1 0,3 0 0,-1-1 0,20-1 0,-11 1 0,17-1 0,-14 1 0,2-1 0,13 0 0,-6-1 0,11 1 0,-10 0 0,5 0 0,-1-1 0,-2 0 0,2-1 0,7-1 0,-6 1 0,-1 0 0,8-2 0,-13 2 0,1 1 0,11-3 0,-2 2 0,1-2 0,-6 2 0,6-2 0,-4 0 0,1 1 0,4-1 0,-5 0 0,5-1 0,-6 1 0,3-2 0,-2 1 0,-8 2 0,0 1 0,12-7 0,-9 6 0,0-1 0,-2-1 0,1 1 0,1-1 0,1-1 0,-2 2 0,0-1 0,2-1 0,-2 0 0,10-3 0,-11 3 0,-1 1 0,7-4 0,2-4 0,-3 5 0,-4-2 0,-2 4 0,-3-1 0,-1 3 0,-3 0 0,-3 3 0,-1-1 0,-1 3 0,-1-3 0,6-2 0,0-2 0,9-5 0,-2 0 0,0 2 0,3-2 0,0 1 0,-2 1 0,0-1 0,0 1 0,1-1 0,-1 1 0,-1 2 0,-1 1 0,3-3 0,9-3 0,-9 3 0,-1 3 0,-4 0 0,-5 3 0,0 0 0,-3 2 0,0-1 0,0 1 0,-1-1 0,1 0 0,-1 0 0,0 1 0,2-1 0,-2 1 0,1-1 0,-1 1 0,-1-1 0,1 1 0,-1 0 0,1-1 0,0 1 0,-1-1 0,1 0 0,0 0 0,0 0 0,0 0 0,1 0 0,-1 0 0,-1 1 0,2-1 0,-1 1 0,1 0 0,-1 0 0,0 0 0,0-1 0,1 0 0,-1 0 0,-1 0 0,1 0 0,1 0 0,-1-2 0,1 2 0,0-1 0,-1 0 0,2 1 0,-1-2 0,1 2 0,0 0 0,-1 0 0,0 0 0,0 0 0,-2 0 0,2 0 0,-1-1 0,2 1 0,-1-2 0,1 0 0,-1 0 0,1-1 0,1 1 0,-2-1 0,0 2 0,2-2 0,-3 2 0,1-2 0,1 1 0,-2-2 0,1 1 0,-1-1 0,0 2 0,0-1 0,0 1 0,0-1 0,0 2 0,-2-2 0,0 2 0,1-1 0,-2 1 0,1 1 0,-1 0 0,0-1 0,0 1 0,0-1 0,0 1 0,0-1 0,0 0 0,0-2 0,0-1 0,0 0 0,0 0 0,0-1 0,0 2 0,0-2 0,0 2 0,0 0 0,0 1 0,0 2 0,0-1 0,0 1 0,0 1 0,-6 2 0,2-1 0,-7 4 0,3 2 0,-6 5 0,-1 2 0,-1 2 0,-3 1 0,6-1 0,-4 0 0,4-2 0,2-2 0,3-1 0,0-1 0,4-1 0,0-2 0,2-1 0,0-1 0,1 2 0,9-11 0,-5 6 0,7-9 0,-10 8 0,1 0 0,3-3 0,-2 2 0,4-3 0,-3 0 0,1 1 0,-1-3 0,3 0 0,-3-2 0,4-1 0,-4 0 0,2-1 0,0 1 0,-1 2 0,0-1 0,-2 1 0,-1-1 0,-1 1 0,0 1 0,0-2 0,-1 3 0,-2 0 0,-3 0 0,0 0 0,-2 1 0,3 1 0,-1 1 0,2 0 0,-1 1 0,2-1 0,-2 2 0,1 0 0,-2 0 0,-1 1 0,0-1 0,-4 0 0,-2-1 0,0 1 0,-4-1 0,4 1 0,-4 0 0,2 1 0,-2 1 0,1 0 0,-1 0 0,4 0 0,-2 0 0,6 0 0,-1 0 0,4 0 0,0 0 0,1 0 0,4-5 0,-1 2 0,2-4 0,0 3 0,0 0 0,0 0 0,1-1 0,2-1 0,1 0 0,2-1 0,0 1 0,0-1 0,0 0 0,0 1 0,-1 0 0,3 0 0,-2 0 0,3 1 0,-3-2 0,2 3 0,2-3 0,-1 2 0,3-2 0,-4 2 0,2 0 0,-1-1 0,0 1 0,-2 0 0,2-1 0,-3 2 0,1-2 0,-3 3 0,1 1 0,-2-1 0,2 1 0,-1 0 0,0 0 0,1 1 0,1-3 0,1 3 0,2-3 0,-1 1 0,11-3 0,-8 3 0,6-3 0,-10 4 0,-3 0 0,1 0 0,-2 1 0,0 8 0,-1-3 0,-2 7 0,0-4 0,-1 0 0,-2 2 0,-2 1 0,-9 9 0,5-6 0,0-2 0,0-1 0,2-1 0,-4 2 0,7-5 0,-2 0 0,3 0 0,-2 0 0,0 1 0,-3 1 0,1 2 0,-3 1 0,1 4 0,-4 2 0,-2 3 0,7-8 0,-1-1 0,1 1 0,-1-1 0,1 1 0,-1 1 0,1-1 0,-1 0 0,-3 7 0,-1 1 0,3-5 0,1 0 0,0-2 0,4-3 0,1-2 0,2-3 0,1-1 0,1 0 0,0-1 0,0 1 0,2 0 0,1 0 0,4-2 0,-1 0 0,2-2 0,1 1 0,0-1 0,4 0 0,2 0 0,3 0 0,7 0 0,-4 0 0,3 0 0,-4 0 0,-2 0 0,-1 0 0,-6 0 0,-2 0 0,-2 0 0,-3 0 0,1 0 0,-1 0 0,1 2 0,0 0 0,-1 4 0,-1-2 0,-1 2 0,1-1 0,0 0 0,-1 0 0,0 1 0,-2-2 0,2 0 0,-1-1 0,0 2 0,1-2 0,0 2 0,-2-1 0,2 0 0,-2 0 0,0 0 0,0-1 0,0 1 0,0 1 0,0-1 0,0 2 0,0 0 0,0 0 0,0 1 0,0-1 0,0 1 0,0-1 0,0 1 0,0-2 0,0 1 0,0-1 0,0 0 0,0-1 0,0-1 0,0 1 0,0 0 0,0 1 0,0-1 0,0 1 0,0-2 0,0 1 0,0 1 0,0-2 0,0 2 0,0-2 0,0 1 0,0 0 0,0 0 0,0 0 0,0-1 0,0 1 0,-1 0 0,0 0 0,-1 0 0,2 0 0,-1-1 0,1 1 0,0 1 0,0-1 0,0 0 0,0-1 0,0 1 0,0 1 0,0-2 0,0 1 0,-3 1 0,1 0 0,-2 4 0,0 0 0,-3 3 0,1-1 0,-4 1 0,5 0 0,-2-1 0,1 0 0,2-3 0,0-1 0,1-2 0,1-1 0,0-1 0,1 2 0,-1-2 0,-1 1 0,2-1 0,-2 0 0,0 1 0,1-2 0,-1 2 0,0 0 0,2-1 0,10-17 0,-2 6 0,3-6 0,3-1 0,-2 4 0,1 0 0,6-4 0,1 0 0,-4 4 0,2-2 0,3-1 0,6-2 0,-1 0 0,-3 2 0,-2 1 0,-1 0 0,1 1 0,3-3 0,-1 1 0,-6 4 0,2-2 0,-6 2 0,-5 4 0,-3 2 0,-1 1 0,-8 0 0,2 2 0,-4-3 0,2 4 0,1-2 0,-2 0 0,2 1 0,-2 0 0,1 0 0,1 1 0,-4-1 0,5 1 0,-3 0 0,0 0 0,0 1 0,-5 1 0,1 1 0,-7 1 0,1 0 0,-1 1 0,-2 1 0,3-1 0,-3-1 0,4 0 0,0 0 0,4 0 0,2-1 0,2-1 0,1 0 0,2 0 0,-2 1 0,3-1 0,-3 0 0,5-9 0,-1 2 0,3-7 0,1 4 0,2-2 0,0-1 0,4-4 0,-3 1 0,6-7 0,-2 6 0,0-2 0,0 4 0,0-1 0,-2 2 0,3-2 0,-3 2 0,0 3 0,-1 1 0,-3 2 0,1 1 0,-3 2 0,-6 14 0,2-6 0,-6 10 0,6-10 0,1 1 0,-1-3 0,2-12 0,0 3 0,1-11 0,0 8 0,0 2 0,0-1 0,0 1 0,0 0 0,0 1 0,0 2 0,-2 1 0,1-3 0,-1 3 0,2-4 0,-1 3 0,-1 0 0,-3-2 0,2 1 0,-3 0 0,0-2 0,0 2 0,-1-3 0,2 4 0,-1-3 0,2 4 0,0-2 0,0 3 0,1-1 0,-2 0 0,3 1 0,-3 0 0,1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7:15.783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302 679 16383,'-15'0'0,"3"0"0,7 1 0,1 0 0,-1 1 0,1 0 0,-1 0 0,1 0 0,-1-1 0,-1-1 0,1 0 0,-2 1 0,4 0 0,-3-1 0,0 1 0,2 0 0,-2 1 0,2 0 0,0-1 0,-1 1 0,1-1 0,-2 1 0,2-1 0,0 1 0,-1 0 0,1 0 0,1 1 0,0 0 0,1 0 0,0 1 0,2 0 0,0 0 0,-1 0 0,-1-1 0,-3 0 0,2 0 0,-2-1 0,4 1 0,-4 0 0,3 0 0,-1 0 0,2 1 0,-1-1 0,-2 1 0,-1-3 0,-1 0 0,2 0 0,17-1 0,-10 1 0,14-1 0,-14 0 0,-1 0 0,5-1 0,-3 0 0,3-2 0,-5 0 0,0 0 0,0-1 0,0 1 0,-2-2 0,2 2 0,-2-1 0,1 0 0,0 1 0,0-1 0,0 0 0,-1 0 0,0 1 0,0-1 0,0 0 0,0 0 0,0 0 0,0 0 0,0 0 0,0 1 0,0-1 0,0 0 0,0 1 0,0-2 0,-1 2 0,-1-1 0,0 0 0,-1-1 0,1 3 0,-1-2 0,1 1 0,-1 0 0,1-2 0,-1 2 0,2 0 0,-2-1 0,2 1 0,-2-1 0,0 1 0,0-1 0,0 1 0,0 0 0,0 0 0,0 0 0,-2 0 0,1 0 0,0 2 0,-1 0 0,0 0 0,0-1 0,2-1 0,-2 1 0,1-1 0,0 2 0,-1-2 0,1 1 0,-1 1 0,-1 0 0,3 0 0,-2-1 0,1-1 0,0 1 0,0 0 0,0 0 0,0-1 0,-1 2 0,8-4 0,-2 2 0,9-4 0,-7 4 0,3 0 0,-4 0 0,1 1 0,1-2 0,0 2 0,0-1 0,-1-1 0,0 1 0,0-1 0,1 1 0,-1-1 0,2 1 0,-2-1 0,2 1 0,-3 0 0,3 0 0,-2 1 0,1 0 0,0-1 0,-1 1 0,-1-3 0,-2 2 0,0-2 0,0 2 0,0-1 0,-1 0 0,-1 1 0,-1-1 0,1 1 0,-1 0 0,2-1 0,-2 1 0,1-1 0,-2 2 0,0-1 0,1 1 0,-1-2 0,2 2 0,-2-2 0,1 1 0,-1 0 0,1 1 0,-2 0 0,0 1 0,0 1 0,-1 0 0,2 0 0,-2 0 0,1 0 0,0 0 0,-1 0 0,2 0 0,-1 0 0,0-1 0,1 0 0,0-2 0,10-1 0,-4 0 0,8 1 0,-6 1 0,0 2 0,2-1 0,-2 0 0,2 1 0,-1-2 0,-1 1 0,2-1 0,-2 0 0,1 0 0,-1-2 0,-1 2 0,0-1 0,0 0 0,-1-1 0,1 0 0,-3 0 0,4 0 0,-4 1 0,4-2 0,-3 3 0,2-1 0,-2-2 0,1 2 0,-2-1 0,2 0 0,-2 0 0,0 1 0,1-1 0,-1-1 0,1 1 0,-1 0 0,0 0 0,0 1 0,0-1 0,0 0 0,0 1 0,0-1 0,-1 0 0,0 1 0,-3-2 0,1 3 0,-1 0 0,-1-1 0,3 1 0,-3 0 0,1 1 0,0-1 0,-2 0 0,3 0 0,-2 1 0,1-2 0,1 1 0,1-2 0,2-1 0,2 2 0,1 0 0,1 1 0,1 0 0,0 0 0,0 2 0,-1-2 0,1 1 0,0-1 0,-1 0 0,1 1 0,-1-2 0,1 1 0,0 0 0,-1 0 0,0 0 0,2 0 0,-3 1 0,2-1 0,-1-1 0,0 1 0,1 0 0,-1-1 0,0 1 0,1-1 0,-3 1 0,3-2 0,-1 2 0,-1-1 0,2-1 0,-2 2 0,0-1 0,-1-1 0,-1 1 0,-1-2 0,-1 2 0,-1 0 0,1-2 0,-1 2 0,2-1 0,-3 1 0,3 0 0,-2-2 0,0 3 0,-1-2 0,1 0 0,1 1 0,0-2 0,0 2 0,-1 0 0,2-1 0,-1 1 0,1-1 0,0 0 0,0 0 0,0 1 0,0-1 0,0 1 0,0-1 0,0 0 0,0 1 0,0-1 0,0 0 0,0 1 0,0-1 0,0 0 0,0 0 0,2 1 0,2 0 0,1 1 0,-1 1 0,1-1 0,-2 0 0,2 0 0,-1 1 0,1-2 0,0 1 0,-2 0 0,2-1 0,-2 1 0,3 0 0,-3 0 0,-13 0 0,7 1 0,-11-1 0,11 2 0,1 1 0,-5 2 0,4-2 0,-3 2 0,2-1 0,2-1 0,-5 3 0,4-3 0,-2 3 0,2-2 0,0 0 0,-1 2 0,1-3 0,0 4 0,0-3 0,2 2 0,-1 0 0,1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7:16.00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254 212 16383,'24'0'0,"-2"0"0,-7 0 0,15 0 0,-13 0 0,8 0 0,-16 0 0,-5 0 0,0 0 0,-12 6 0,6-4 0,-11 5 0,7-5 0,2 0 0,0 0 0,16 0 0,-8-1 0,14 0 0,-12-1 0,2 0 0,-1 0 0,2 0 0,0 0 0,0 0 0,-2 0 0,0 0 0,-2 0 0,1 0 0,-1 0 0,0 0 0,-1 0 0,2 0 0,-1 0 0,1 0 0,0 0 0,-1 0 0,2 0 0,-3 0 0,1 0 0,0 0 0,-1 1 0,-8 5 0,-2-1 0,-9 3 0,2-3 0,1-1 0,-8 3 0,6-3 0,-6 1 0,-4 1 0,3 0 0,-1-1 0,-7 2 0,3-1 0,19-4 0,-2 0 0,3-1 0,0 0 0,0 0 0,1 0 0,-1 0 0,0 0 0,1 0 0,0 0 0,20-8 0,-2 2 0,13-5 0,-6 3 0,-5 1 0,0 2 0,-3-1 0,-3 3 0,-4 1 0,-23 5 0,4 1 0,-1-1 0,-1 1 0,-4 2 0,1 0 0,3 0 0,-2-2 0,7 1 0,2-4 0,3 1 0,2-1 0,-2-5 0,2 1 0,-4-4 0,3 5 0,-2-1 0,1 2 0,-3-3 0,4 3 0,-1-3 0,2 1 0,3-2 0,-2-1 0,3 1 0,0-1 0,0 1 0,0 0 0,0 0 0,0 0 0,0 0 0,0 0 0,0 0 0,0 1 0,-4 0 0,2 0 0,-4 1 0,4-2 0,1 1 0,2-2 0,1 1 0,0 2 0,3-1 0,-18 2 0,10 1 0,-14 1 0,13 0 0,1 0 0,-4 2 0,2-2 0,-3 3 0,3-2 0,-1 0 0,0 1 0,1 1 0,-1-1 0,3-1 0,19-2 0,-3 1 0,3-1 0,1 0 0,8-3 0,-2 1 0,4-3 0,4-1 0,-6 2 0,2-1 0,-12 1 0,-2 1 0,-2 0 0,1 1 0,-3-1 0,2 1 0,-3 0 0,0 1 0,-1-1 0,-2 2 0,-1-1 0,2 1 0,-5-5 0,-1 2 0,-2-3 0,-2 3 0,2 1 0,-2-1 0,0 0 0,-2 0 0,3 0 0,-1 0 0,0 0 0,1 1 0,-1-2 0,1 1 0,-1 1 0,0-2 0,2 1 0,-2 0 0,0 0 0,2 1 0,-2-2 0,1 1 0,0 0 0,-1 0 0,1 0 0,0 1 0,-3-1 0,3 0 0,-2 2 0,2-2 0,0 1 0,-2-3 0,3 2 0,-2 0 0,1 0 0,0 2 0,-2-2 0,2 0 0,-1 1 0,0-1 0,0 2 0,-1-1 0,1 0 0,-1 1 0,0-1 0,1 0 0,-1 0 0,0 1 0,1 0 0,-1 0 0,0 0 0,0-1 0,1 2 0,-1-2 0,0 0 0,0 1 0,0-2 0,1 3 0,-1-2 0,-1 2 0,2 0 0,-2 0 0,1 0 0,1 1 0,14 2 0,-8 0 0,14 1 0,-13-3 0,2 1 0,0-1 0,-1 1 0,2 0 0,-3-2 0,2 1 0,1-1 0,-2 1 0,2 0 0,-2 1 0,1-1 0,-1 1 0,0 0 0,0 1 0,0-1 0,-1 1 0,1-1 0,0 1 0,0-1 0,1 0 0,-1-1 0,1 0 0,-1 1 0,1-1 0,0 0 0,-1 0 0,1 0 0,0 1 0,0-2 0,-1 2 0,2-2 0,-2 1 0,1-1 0,0 2 0,-1-2 0,3 1 0,-3 0 0,2-1 0,-2 2 0,1-2 0,0 1 0,0 0 0,0 1 0,0 0 0,-1 0 0,3 0 0,-3-1 0,2 0 0,-1 0 0,-1 1 0,2-1 0,-2 1 0,0-2 0,3 2 0,-3-2 0,1 1 0,1-1 0,-2 0 0,1 0 0,0 1 0,0-1 0,0 0 0,0 0 0,0 0 0,0 1 0,-1 0 0,1 2 0,-1-2 0,3 4 0,-3-4 0,2 2 0,-2-2 0,-1 1 0,2 1 0,-1-2 0,1 1 0,0-2 0,-1 2 0,2-2 0,-1 1 0,0 0 0,0 0 0,-1 1 0,1-1 0,0 1 0,0 0 0,0-1 0,0 1 0,-1-1 0,1 0 0,0 1 0,0-1 0,-1 1 0,1-2 0,0 2 0,0-2 0,0 1 0,-1 0 0,1 1 0,-1 0 0,1-1 0,1 0 0,-1 0 0,0-1 0,0 1 0,0-1 0,0 2 0,0-2 0,1 1 0,-1 0 0,0-1 0,-1 1 0,1 0 0,-1 1 0,-4 4 0,1-4 0,-5 4 0,2-3 0,0 0 0,-6 7 0,5-5 0,-4 5 0,5-7 0,2 1 0,-2-1 0,0 1 0,-1 1 0,2-1 0,-2 0 0,2 0 0,-1 0 0,0 0 0,1-1 0,-1 1 0,-1 0 0,2-1 0,-2 2 0,1-2 0,0 0 0,0 1 0,0-1 0,0 1 0,1-1 0,-1 1 0,1-1 0,0 1 0,1 0 0,-1-1 0,1 1 0,0 1 0,0-2 0,0 1 0,0 0 0,0-1 0,0 2 0,0-2 0,-9-8 0,4 3 0,-6-9 0,6 8 0,1 0 0,-6-1 0,4 3 0,-4-1 0,8 2 0,-3 0 0,0 3 0,2-1 0,0-9 0,3 4 0,-1-7 0,0 8 0,-4 2 0,-2 0 0,-1 1 0,0 1 0,-1 1 0,1 3 0,-1 0 0,-1 2 0,0 0 0,2 1 0,-2 0 0,4-2 0,-1 1 0,4-5 0,1 1 0,18-14 0,-6 4 0,3-3 0,1 0 0,0 0 0,0 1 0,-3 4 0,-4 0 0,-1 3 0,-3 0 0,-12 11 0,-3-2 0,0 0 0,-1 0 0,-9 6 0,4-5 0,-1 3 0,5-4 0,-1 0 0,5-1 0,2-4 0,6 0 0,13-10 0,-7 6 0,6-4 0,-26 13 0,5-2 0,-8 4 0,12-7 0,3 0 0,1-2 0,12-9 0,-3 3 0,8-7 0,-7 8 0,-3 1 0,0 2 0,-24 4 0,4 2 0,-3-2 0,-1 1 0,-4 2 0,-3-1 0,1 0 0,7 0 0,-1-2 0,13-2 0,3-1 0,-1-3 0,0 2 0,-4-2 0,-1 3 0,0 0 0,0 0 0,1 0 0,-1 0 0,3 0 0,0 0 0,3 0 0,3-6 0,0 3 0,1-7 0,0 7 0,0-2 0,0 2 0,0-1 0,0 0 0,-2 0 0,0 1 0,-1-1 0,-1 2 0,0 0 0,-2 1 0,1 0 0,0 1 0,0 0 0,0 0 0,22 0 0,-2 0 0,2 0 0,1-1 0,5 0 0,4-2 0,1 1 0,-5 1 0,3 1 0,-17 0 0,0 0 0,-7 0 0,1 4 0,-3 2 0,-6 4 0,-3 0 0,-5 2 0,2-3 0,-2 3 0,-1 0 0,4-3 0,0 1 0,9-5 0,0-1 0,2-1 0,13 0 0,-2-2 0,9 0 0,-4-1 0,0-2 0,-1 0 0,-2-2 0,-2 2 0,-4 1 0,-2 0 0,0 1 0,-15 7 0,7-3 0,-11 5 0,10-7 0,1 0 0,12 0 0,0-1 0,10 0 0,-7-2 0,2 0 0,-3-2 0,2 1 0,-2 0 0,1-1 0,-2 2 0,0-1 0,-3 2 0,0-1 0,-3 1 0,1 0 0,0 0 0,0 0 0,3 0 0,-1 0 0,1 0 0,3 0 0,-2 0 0,2 0 0,-3 0 0,0 0 0,-3 0 0,0 0 0,-1 0 0,2 0 0,-1 1 0,5-1 0,-4 0 0,3 0 0,-2 0 0,-2 0 0,2 0 0,-1 0 0,-2 0 0,1 0 0,-20 1 0,6 2 0,-6-1 0,-1 1 0,-7 2 0,6-2 0,0 0 0,0 1 0,-1 0 0,-2 1 0,-4 1 0,-3 1 0,-4 2 0,3-1 0,2 1 0,0-1 0,1-1 0,-2 2 0,0-1 0,4-1 0,3 0 0,1 0 0,-7 1 0,1-1 0,-1 2 0,6-2 0,9-4 0,2 1 0,6-2 0,0-1 0,10-8 0,-4 5 0,5-9 0,-4 9 0,1-2 0,-2 2 0,2-1 0,-1 2 0,0-1 0,2-1 0,-4 1 0,3-1 0,-1 0 0,-2 0 0,2-1 0,-1 1 0,0-1 0,1 0 0,-2 2 0,1-2 0,0 1 0,-1-1 0,1 0 0,0 0 0,-1 0 0,1 0 0,0-1 0,0 0 0,-1 0 0,1 1 0,0 0 0,-2 0 0,1 0 0,-1 1 0,0-1 0,-1 0 0,-6 1 0,2 4 0,-4 0 0,4 2 0,1-3 0,-2-3 0,2 0 0,-1-3 0,2 2 0,-1 0 0,-2-2 0,2 2 0,-4-3 0,3 3 0,-2 0 0,3 1 0,-1 1 0,-1-2 0,2 2 0,-2-1 0,2 1 0,-1 0 0,0-1 0,0-1 0,0 2 0,-1 1 0,0-1 0,1 0 0,1-1 0,-1 0 0,3-1 0,-2 1 0,-2 1 0,2 0 0,-2-1 0,3-1 0,1 1 0,2-2 0,6 2 0,1-1 0,4 2 0,2 0 0,0 2 0,3-1 0,0 1 0,0 0 0,-1 0 0,-3 0 0,3 0 0,-7 0 0,3 2 0,-6 0 0,-2-1 0,0 2 0,-1-1 0,2 3 0,-2-2 0,-1 1 0,1 0 0,-3 0 0,1 2 0,1-1 0,-2 2 0,1-1 0,-1 1 0,0 0 0,0-1 0,0 1 0,1-1 0,0 0 0,0 0 0,-1-2 0,0 2 0,0-1 0,0-1 0,0-1 0,1 0 0,1 2 0,0-2 0,1 1 0,2-1 0,-1-1 0,4 1 0,1-1 0,0 0 0,3 0 0,1 1 0,0-1 0,4 0 0,1-1 0,-3-1 0,4 0 0,-1 0 0,0 0 0,-1 0 0,-2 0 0,-2 0 0,-2 0 0,-2-1 0,-2 0 0,-3-1 0,2-1 0,-3 1 0,3-1 0,-12 12 0,6-7 0,-6 8 0,14-9 0,23-1 0,-8 0 0,-6 0 0,-1 0 0,-4 0 0,-5 0 0,-1 0 0,-1 0 0,-8 6 0,-2 1 0,-5 2 0,-5 1 0,3-2 0,-6 3 0,1-1 0,1 1 0,0-1 0,2-1 0,2-2 0,1-1 0,3 0 0,3-3 0,-1 0 0,4-2 0,-3 2 0,1 0 0,0-1 0,20-10 0,1 0 0,0-1 0,1 0 0,6-2 0,2-2 0,-10 4 0,2 0 0,-7 2 0,-2 4 0,-3 0 0,-2 2 0,-27 6 0,6 1 0,-1 0 0,-2 1 0,-7 2 0,7 0 0,-4 1 0,4 0 0,-1 2 0,0-2 0,7 0 0,1-3 0,3 0 0,4-3 0,0 0 0,4-1 0,-2 0 0,-2-4 0,0 3 0,-7-2 0,4 2 0,-2 0 0,1 0 0,-2 1 0,2-1 0,1 0 0,5-2 0,0 0 0,-2 0 0,2 0 0,-6 1 0,7-1 0,-4 1 0,1-1 0,3 0 0,-4 1 0,3-1 0,-2 1 0,1 0 0,-1-1 0,1 0 0,-1 0 0,19-2 0,-5 1 0,16-3 0,-4 0 0,-2 1 0,2 0 0,9-2 0,-10 1 0,0 1 0,0 2 0,-2-2 0,-1 3 0,-2-1 0,-3 1 0,6 0 0,-5 0 0,6 0 0,-3 0 0,3-1 0,1-1 0,-1 1 0,2-2 0,-3 2 0,0-2 0,-2 1 0,-2 0 0,-2 0 0,-4 0 0,-1 2 0,-3-2 0,2 2 0,-1-1 0,2 0 0,-1 0 0,0 1 0,-1-3 0,-2 0 0,-1-2 0,-1 1 0,0 0 0,0 0 0,0 0 0,0 0 0,-1 0 0,1 1 0,-1-2 0,1 2 0,0-1 0,0 1 0,0-1 0,0 0 0,-1 0 0,9 11 0,-6-5 0,8 9 0,-8-9 0,1 0 0,1 1 0,-1 0 0,2 0 0,0 0 0,-2-1 0,3 0 0,-4 0 0,3 0 0,1 1 0,-2-1 0,2 1 0,-3-1 0,2 0 0,-2-1 0,3 1 0,-1 0 0,-1 0 0,0 0 0,0 0 0,1-1 0,0 2 0,-2-1 0,2 1 0,-2 0 0,1 0 0,1-1 0,-2 1 0,1-1 0,1 1 0,-3-1 0,3 2 0,-1-2 0,-1 1 0,2 0 0,-2-1 0,2 0 0,-1 1 0,0-1 0,1 0 0,-2 0 0,2 1 0,-1-1 0,0 1 0,1-1 0,-1 1 0,1-1 0,1 1 0,-1 0 0,0-1 0,2 1 0,-1-1 0,1 1 0,0-1 0,0 1 0,2-1 0,-2 0 0,3 1 0,-2 0 0,2-1 0,-2 1 0,0 0 0,3 0 0,-3-1 0,5 1 0,-6-1 0,0 0 0,2 0 0,-2 0 0,2 1 0,-2-1 0,1 0 0,0 0 0,0 0 0,1 0 0,0 2 0,0-2 0,0 1 0,-1 0 0,3 0 0,-2 1 0,3-1 0,-1 0 0,2 0 0,0 0 0,0 1 0,-1-1 0,1 0 0,2 0 0,-2-1 0,2 1 0,0 0 0,0 0 0,0 1 0,2-2 0,-4 1 0,12 0 0,-8 0 0,6 1 0,-6-2 0,-2-1 0,0 2 0,2-3 0,-2 1 0,1-1 0,-2 0 0,-1 0 0,-2 0 0,0 0 0,-4 0 0,0 0 0,-2 0 0,-1-1 0,2-1 0,-3 0 0,2 0 0,-1-1 0,-2 1 0,2-3 0,-2 2 0,-1-1 0,1 0 0,-1 0 0,-1 0 0,1-1 0,-1 1 0,0 0 0,1 0 0,-1 0 0,3 0 0,-3-2 0,2 2 0,-1-2 0,1 2 0,-2-2 0,3 1 0,-3 1 0,3-1 0,-3 1 0,2 0 0,-1 0 0,1 0 0,-2 0 0,3 0 0,-2 0 0,1 0 0,0 0 0,-2 0 0,2 0 0,0 1 0,0 0 0,1-2 0,-1 3 0,1-3 0,-1 2 0,1-2 0,-1 1 0,1 0 0,0 1 0,-1 0 0,1-1 0,0 0 0,-1-1 0,2 0 0,1-1 0,0 2 0,-1-1 0,2 1 0,-4-1 0,2 2 0,0 0 0,-1 0 0,1 0 0,-2-1 0,1 2 0,-1-2 0,2 0 0,-1 1 0,1-2 0,-3 3 0,2-1 0,-1-1 0,0 1 0,0-2 0,0 3 0,0-2 0,0 0 0,1 1 0,-2-2 0,2 2 0,-1-2 0,0 3 0,-1-2 0,1-1 0,0 1 0,-1-1 0,2 0 0,-3 1 0,2-3 0,0 2 0,1-1 0,0 0 0,-2 2 0,2-2 0,-2 1 0,1 0 0,1 0 0,-3 1 0,2-1 0,-1 1 0,0-2 0,0 2 0,-1-1 0,3 0 0,-3 1 0,1-3 0,-1 2 0,0-1 0,0 0 0,0 1 0,2-2 0,-2 1 0,3-1 0,-3 1 0,1-1 0,0 0 0,0 1 0,0 0 0,-1 0 0,0 1 0,0-2 0,0 1 0,0-1 0,0 0 0,0 1 0,0-2 0,0 1 0,1-1 0,0 0 0,0 1 0,-1-2 0,0 1 0,1-1 0,0 0 0,0 0 0,-1 1 0,2-1 0,-2 0 0,1 1 0,1 1 0,-2 0 0,3-1 0,-3-1 0,3 4 0,-3-2 0,1 3 0,-1 0 0,0-1 0,0 2 0,0-2 0,1 2 0,0 0 0,0-2 0,-1 2 0,5 0 0,-2 1 0,5 1 0,-3 1 0,2 0 0,-1-1 0,20-3 0,-11 0 0,2 1 0,1-1 0,-1 0 0,4-2 0,-3 2 0,-3-2 0,2 2 0,-6 1 0,0 0 0,-4 0 0,0 0 0,-2 0 0,1 2 0,-1-1 0,2 0 0,-1-1 0,2 0 0,-2 1 0,1-2 0,0 2 0,-2-2 0,2 1 0,-3 0 0,1 0 0,0 0 0,-1 2 0,1-1 0,-1 0 0,0-1 0,1 1 0,-2-1 0,3 0 0,-3 1 0,3-2 0,-3 2 0,2-2 0,0 2 0,1-1 0,1 0 0,-2 1 0,1 0 0,-1 0 0,-1 1 0,1-1 0,-1 0 0,1 0 0,0 1 0,-1-1 0,1 1 0,0-2 0,1 2 0,-2-2 0,2 1 0,-2 0 0,2 0 0,1 1 0,-3 0 0,3-1 0,-3 1 0,1 0 0,0-1 0,1 0 0,2-1 0,0 0 0,3-1 0,-1 0 0,-1 1 0,0 0 0,-2 0 0,-3 2 0,1-2 0,-1 2 0,-16 4 0,-1 2 0,-2 0 0,-1 1 0,1 1 0,0 0 0,-1 0 0,-1 1 0,-9 3 0,0 0 0,7-3 0,0 1 0,-10 2 0,2 0 0,11-5 0,2-1 0,-7 3 0,1-1 0,0 0 0,-3 1 0,14-5 0,2-1 0,1 0 0,2 0 0,-1-1 0,1 0 0,-2-1 0,-1 0 0,1 0 0,0 0 0,-7 0 0,5 0 0,-13 0 0,11 0 0,-4 0 0,6 1 0,1-1 0,3 1 0,-1 0 0,-1 0 0,2 0 0,-3 0 0,1 0 0,1 1 0,0-1 0,0-1 0,1 2 0,-2-2 0,1 1 0,0-1 0,0 0 0,0 0 0,-1 0 0,2 0 0,-2 0 0,0 1 0,1-1 0,-3 2 0,2-1 0,-3 1 0,4-1 0,-2 1 0,1-1 0,2 0 0,0 2 0,1-1 0,15-1 0,-6 1 0,13-4 0,-10 2 0,13 0 0,-10 0 0,12 0 0,-13 0 0,2 0 0,-1 0 0,-1 0 0,2 0 0,-2 0 0,1 0 0,3 0 0,-2 0 0,9-1 0,-4-1 0,10-1 0,-3 0 0,3-1 0,2 1 0,-13 0 0,1 0 0,-1 0 0,0 1 0,2-1 0,-1-1 0,-1 0 0,0 0 0,2 1 0,-1 0 0,9-5 0,3 2 0,-10 1 0,0 0 0,-2 0 0,-4 1 0,-3 1 0,0 0 0,-4 1 0,-1 0 0,-3 1 0,-18 5 0,-1 2 0,-2 0 0,-2 0 0,0 1 0,0 0 0,-3 1 0,-3 1 0,1 0 0,-2 2 0,2-2 0,2 0 0,0-1 0,1 1 0,-2 1 0,4-2 0,-5 3 0,6-2 0,0 1 0,-5 3 0,10-5 0,1 0 0,-3 5 0,1-2 0,-2 6 0,0-4 0,-1 5 0,-2-2 0,4-1 0,0-2 0,5-2 0,1-1 0,2-3 0,5 0 0,0-4 0,3-1 0,9-1 0,11 0 0,11-5 0,-7 0 0,0 0 0,-5 0 0,1-1 0,8-2 0,0 0 0,-4 0 0,0 0 0,-3 2 0,0 0 0,0-1 0,7-2 0,-2-1 0,-3 2 0,-2 0 0,1 1 0,-2 0 0,6-5 0,2 2 0,-10 1 0,-5 4 0,-5 0 0,-3 1 0,-2 2 0,0-2 0,-11 0 0,-9 1 0,-5 1 0,-8 0 0,-3 0 0,9 2 0,-2 0 0,2 0 0,-6 1 0,1-1 0,7 2 0,2 1 0,-6 3 0,-2 0 0,7-1 0,8-1 0,4-2 0,6 0 0,1-1 0,21 0 0,7-1 0,-3-1 0,2-1 0,3-1 0,0-2 0,-3 2 0,-1-2 0,7-1 0,-1-1 0,-3 1 0,-1-1 0,-4 1 0,1 1 0,3-3 0,0 1 0,1-1 0,-10 2 0,0 1 0,6-3 0,-7 2 0,-5 2 0,-5 0 0,-2 1 0,0 0 0,1-1 0,-2 0 0,1 1 0,0-3 0,-1 3 0,0-2 0,0 0 0,-2 2 0,1-3 0,-1 2 0,2-1 0,-1 1 0,0 0 0,-18 7 0,-14 5 0,3 0 0,-4 2 0,7-3 0,0 0 0,-5 2 0,5-2 0,-3 1 0,-2 1 0,0 0 0,0 1 0,1-2 0,-1 1 0,2 0 0,0 0 0,-2 0 0,-2 2 0,7-3 0,-2 0 0,-2 2 0,-1-1 0,0 1 0,0 0 0,0 0 0,2 0 0,2-2 0,2 1 0,-6 1 0,5-1 0,0-1 0,0 1 0,-2 1 0,1 0 0,-3 1 0,-1 0 0,1 0 0,1 0 0,3-1 0,4-2 0,-4 4 0,3-1 0,-3 0 0,-2 2 0,4-2 0,4-2 0,2 0 0,-2 0 0,0 1 0,-5 4 0,11-6 0,5-3 0,4-2 0,2-2 0,23-1 0,-7-1 0,3-1 0,2 0 0,2-2 0,1 1 0,3-2 0,2 1 0,0-2 0,2 0 0,2-2 0,-2 1 0,-3 1 0,0-1 0,0 1 0,4-2 0,1 0 0,-3 1 0,-5 0 0,-1 1 0,0 0 0,3 1 0,-3-1 0,-4 0 0,-1 0 0,5 0 0,-1 0 0,-6 1 0,-1 0 0,6-3 0,-6 3 0,-5 0 0,3 0 0,-2-1 0,6-1 0,3-1 0,3-1 0,-8 2 0,1 1 0,0 0 0,-1 1 0,12-6 0,2 1 0,-11 2 0,2 0 0,-7 2 0,-4 2 0,-3 1 0,-2 1 0,-18 3 0,12-2 0,14-3 0,7-2 0,-1 0 0,8-1 0,0 0 0,-15 3 0,-4 1 0,-19 2 0,-9-1 0,1 1 0,-1 0 0,-3 1 0,-3-1 0,0 1 0,1 0 0,1 1 0,0 0 0,-1 0 0,-1 1 0,2 0 0,4 0 0,0-1 0,0 1 0,-4 2 0,0 0 0,2-1 0,5-1 0,0 0 0,-7 3 0,1 0 0,-2-1 0,2 1 0,6-2 0,11-2 0,3 0 0,19-1 0,10-1 0,4-2 0,0 0 0,2-2 0,-4 2 0,1-1 0,-1 0 0,2-2 0,-2 0 0,1 0 0,-2 1 0,-5 0 0,0 1 0,0 0 0,-1 1 0,0 0 0,-6 0 0,-12 1 0,-21 5 0,-1-1 0,-4 1 0,-3 0 0,3 1 0,-3-1 0,0 1 0,-1 0 0,3 0 0,-1 0 0,-1 0 0,1 1 0,-2-1 0,-2 1 0,-2 0 0,1 1 0,0-1 0,2-1 0,-1 1 0,2-1 0,1 1 0,0-1 0,1 0 0,1 0 0,0 0 0,1-1 0,-2 1 0,2 0 0,0-1 0,-4 2 0,0-1 0,-3 0 0,0 0 0,11-1 0,2-1 0,-5 0 0,10-2 0,15-5 0,18-3 0,8-2 0,-5 1 0,2-2 0,0 2 0,2 0 0,2-1 0,-3 1 0,-2 1 0,-1 0 0,0 1 0,3-2 0,0 1 0,-1 0 0,7-1 0,-3 0 0,-5 3 0,-2 0 0,2-2 0,-2 1 0,-5 3 0,-2 0 0,5-2 0,-19 4 0,-22 4 0,-1 1 0,-2 1 0,-2-1 0,-2 2 0,6-1 0,-2 1 0,1 0 0,1-1 0,0 0 0,0 0 0,-2 1 0,-1 0 0,1 0 0,-6 1 0,1-1 0,-1 0 0,3 0 0,9-2 0,0-1 0,0 1 0,1-1 0,-6 1 0,9-2 0,7 0 0,27-10 0,14-3 0,-13 4 0,0 1 0,2-2 0,1 1 0,2-2 0,0 1 0,-1 0 0,5-2 0,-1 1 0,-2 1 0,2-1 0,-1 0 0,0 0 0,0-1 0,-7 3 0,0 0 0,1 0 0,-1 1 0,6-3 0,-12 5 0,-15 2 0,-14 1 0,-9 1 0,2 2 0,-4 0 0,3 0 0,-3 0 0,-1 1 0,0 0 0,0 0 0,-1 0 0,0 0 0,1 1 0,1 0 0,1 0 0,-1 0 0,1 0 0,-6 0 0,0-1 0,2 0 0,-4 3 0,2-1 0,3-3 0,1 0 0,2 3 0,2-1 0,3-2 0,2-1 0,-1 2 0,13-2 0,17-5 0,10-4 0,-1 2 0,3-1 0,1 1 0,-2 0 0,1-1 0,2 1 0,0-1 0,-1 1 0,4-1 0,0 0 0,-1 0 0,1 0 0,-1 1 0,0 0 0,0 1 0,-2-1 0,-2 1 0,-2 1 0,0-1 0,0 1 0,0 0 0,0 0 0,3 0 0,0-1 0,2 0 0,-2 1 0,-6 2 0,-3 0 0,4-1 0,-8 3 0,-29 2 0,-10 0 0,9 1 0,-2 0 0,-3 0 0,-3 0 0,-2 0 0,2 0 0,-5 2 0,1 0 0,0 1 0,1-2 0,0 1 0,0-1 0,4 0 0,0 0 0,1 0 0,-5 1 0,1 0 0,5-1 0,0-2 0,-2 2 0,1 0 0,7-2 0,1 1 0,-5-2 0,10 0 0,11-4 0,15-5 0,10 0 0,-2 0 0,3-2 0,2 1 0,-3 1 0,2 0 0,2-1 0,0 1 0,-1 0 0,-1 0 0,-1 1 0,1 0 0,-1 0 0,0 0 0,1 0 0,-1 0 0,1 1 0,-2-1 0,-1 2 0,5-2 0,-2 1 0,0 1 0,0 0 0,0 0 0,-2 0 0,4-1 0,0 1 0,-5 1 0,1 2 0,-3-1 0,-4 0 0,-2 0 0,5 2 0,-40 7 0,-13 3 0,5-3 0,-3 0 0,3 1 0,-4 1 0,0 1 0,-1-1 0,3-1 0,0-1 0,-1 1 0,2-1 0,0 0 0,1 0 0,-1-1 0,2 1 0,1-1 0,1 1 0,1-1 0,0 0 0,-2-1 0,0 0 0,2 0 0,-5 2 0,2-1 0,-3 0 0,1-1 0,7-1 0,3 0 0,-3-1 0,9-1 0,12-6 0,25-5 0,-5 3 0,3-2 0,2 1 0,1 1 0,-1 1 0,-1 0 0,-6 2 0,0 1 0,13-1 0,-5 1 0,1 2 0,-16 2 0,-2 6 0,-31 6 0,5-2 0,-3 0 0,0-1 0,-4-1 0,0 0 0,-2 1 0,-2-1 0,1 1 0,4-3 0,0 0 0,0 1 0,-6 0 0,0 0 0,3-1 0,4-2 0,1 0 0,-8 2 0,1 0 0,-1 0 0,0-1 0,9-3 0,29-8 0,9-3 0,0 0 0,3-2 0,3 0 0,2 0 0,-4 1 0,3 1 0,1-1 0,1 0 0,0 0 0,0-1 0,0 1 0,0 0 0,0-1 0,0 0 0,0 0 0,0 0 0,0 0 0,1 1 0,1 0 0,1-1 0,0 1 0,0 0 0,-1 0 0,0 1 0,-2 0 0,2-1 0,-1 0 0,0 1 0,-2 0 0,-1 1 0,1 0 0,-1 1 0,-1 0 0,0-1 0,1 0 0,0 0 0,0 0 0,0 1 0,0 0 0,-1 2 0,0-1 0,0 0 0,2-2 0,0 1 0,-4 0 0,7-2 0,-40 10 0,-13 4 0,-2-1 0,4 0 0,0-1 0,-3 1 0,-2 0 0,1 0 0,-5 1 0,-1 1 0,-1 0 0,0 0 0,2 0 0,3-2 0,1 1 0,3-1 0,0 0 0,1 0 0,-3 0 0,-4 1 0,-2 0 0,-1 0 0,0 1 0,3-2 0,3 0 0,-2 0 0,4-1 0,0 0 0,-2 1 0,-1-1 0,1 0 0,4-1 0,1 0 0,0-1 0,-1 1 0,1 0 0,0 0 0,-2 0 0,2-1 0,-3 0 0,12-1 0,8-7 0,24-11 0,2 4 0,3 0 0,-6 2 0,1 1 0,1 0 0,2 0 0,2 1 0,-2 0 0,2 1 0,-1 0 0,0-1 0,-1 0 0,-4 4 0,-1 0 0,-1-1 0,0 1 0,8 0 0,-11 2 0,-17 10 0,-19 5 0,9-5 0,-3 0 0,-9 5 0,-1 1 0,5-5 0,0 1 0,-1 1 0,0 0 0,1-2 0,1 0 0,5-2 0,1 0 0,-1 0 0,1-1 0,-7 4 0,8-4 0,7-2 0,4-1 0,20-1 0,-3 0 0,12-2 0,-10 0 0,-6-1 0,-3 1 0,-1 1 0,-18 7 0,-3 0 0,-2-1 0,-2 0 0,3 0 0,-1-1 0,-12 2 0,-1 0 0,12-4 0,-2 1 0,7-2 0,5-1 0,4-1 0,14-6 0,8-1 0,7-3 0,5-1 0,-7 3 0,4 0 0,0-1 0,0 1 0,-3 0 0,1 0 0,0 0 0,1 0 0,0 0 0,3 1 0,0-1 0,-1 0 0,0 1 0,1-1 0,0 0 0,0 1 0,-1-1 0,-1 1 0,1 0 0,-2 0 0,0 0 0,4 0 0,-2 1 0,-1-1 0,-6 2 0,-1 0 0,0 0 0,4-1 0,-1 1 0,4-1 0,-1 1 0,-9 0 0,-2 2 0,6-1 0,-10 1 0,-5 3 0,-23 1 0,-11 6 0,7-4 0,-1 1 0,-5 3 0,0 1 0,0-1 0,0 1 0,7-2 0,0 0 0,-1 0 0,-1 0 0,0 0 0,1 1 0,0-1 0,0 1 0,1-1 0,0 0 0,-1 0 0,1 0 0,-7 3 0,0 1 0,-1 0 0,-1 0 0,7-2 0,0 0 0,-1 0 0,2-1 0,-1 0 0,0 1 0,-4 1 0,-1 1 0,1-2 0,0 1 0,0-1 0,4-1 0,-1 0 0,1 0 0,-5 1 0,2 0 0,1 0 0,1-1 0,-3 1 0,2-1 0,-6 2 0,14-5 0,1 0 0,-11 3 0,9-3 0,5-1 0,4-1 0,3 0 0,2-1 0,0-7 0,2 3 0,-1-5 0,0 4 0,0 2 0,-24-3 0,11 4 0,-2-1 0,0 1 0,2 1 0,-2 0 0,1 0 0,1 0 0,2 0 0,4 0 0,2 0 0,3 0 0,-1 0 0,20-3 0,4-1 0,4 0 0,5-2 0,3 0 0,-8 1 0,3-1 0,0 1 0,0 0 0,0 0 0,-1 0 0,0 0 0,0 0 0,-2 1 0,1 0 0,0 0 0,0 0 0,5-1 0,1 1 0,0-1 0,-3 2 0,-4 0 0,-2 0 0,0 0 0,6 0 0,0-1 0,-3 1 0,-2 0 0,-3 0 0,9 0 0,-9 2 0,-8 1 0,-6 0 0,-1 0 0,-20 0 0,-3 0 0,2 0 0,-2 0 0,1 0 0,-1 0 0,-1 0 0,-1 0 0,-2 0 0,-2 0 0,1 0 0,-2 0 0,0 0 0,-2 1 0,2-1 0,-3 1 0,1-1 0,6 0 0,0 1 0,2 0 0,0-1 0,1 0 0,-9 0 0,-3 0 0,5 0 0,4 0 0,5 0 0,1-1 0,3-1 0,3-1 0,1 0 0,2-1 0,0 1 0,3 1 0,0 0 0,3-2 0,10 2 0,9-3 0,2 3 0,3 1 0,3-1 0,2 0 0,-5 1 0,2-1 0,-1 1 0,5 0 0,0-1 0,0 1 0,-6-1 0,-1 1 0,1 0 0,5-1 0,2 1 0,-2-1 0,-5 1 0,-1 0 0,0-1 0,5 0 0,1 1 0,3-1 0,-2 0 0,1-1 0,-12 2 0,-1 0 0,6-2 0,-8 3 0,-7-1 0,-3 1 0,-22 0 0,1 0 0,0 0 0,-2 0 0,-13 0 0,0 0 0,12 0 0,-2 0 0,1 0 0,-1 0 0,-3 0 0,0 0 0,-2 0 0,1 0 0,2 0 0,1 0 0,-4 0 0,1 0 0,-6 0 0,12 0 0,0 0 0,-5 0 0,-6 0 0,5-1 0,4 0 0,4 0 0,4 1 0,2-1 0,2 1 0,2-2 0,3 2 0,-1-2 0,0 0 0,1 0 0,-2 0 0,4 0 0,-3 0 0,1 0 0,-2 0 0,1-1 0,-1 1 0,1-1 0,0 1 0,-1 0 0,1 0 0,0 1 0,-1-1 0,1 2 0,-1-1 0,1 0 0,0 1 0,0-1 0,-1 1 0,1-1 0,0 0 0,0-1 0,1 0 0,-1 0 0,1 1 0,-1-1 0,1 1 0,-1-1 0,2 7 0,3 0 0,3 5 0,6-1 0,3-1 0,7 3 0,3 2 0,4 0 0,-3-2 0,2 1 0,0 0 0,3 0 0,0 0 0,-4-2 0,0-1 0,1 1 0,-4-2 0,2 0 0,-1 0 0,2-1 0,2 2 0,0-1 0,1 0 0,0 0 0,1 0 0,0 1 0,1-1 0,-1 0 0,-3-2 0,0 1 0,0-1 0,0 0 0,0 0 0,6 1 0,0 0 0,-1-1 0,-1 0 0,2 0 0,-2-1 0,1 0 0,-5 0 0,2 0 0,-1 0 0,-4-2 0,2 1 0,-1-1 0,-1 0 0,3 1 0,-3-1 0,-4-1 0,0 0 0,2 0 0,0 0 0,4 2 0,-7-1 0,-7-1 0,-5 0 0,-2 0 0,-28 2 0,6-2 0,1-1 0,-6 0 0,1 0 0,-5-1 0,-1 0 0,-1 0 0,-2 0 0,-1 0 0,8 0 0,-1 0 0,0 0 0,-1 0 0,2 0 0,0 0 0,-1 0 0,0 0 0,-1 0 0,-2 0 0,0 0 0,0 0 0,-1 0 0,0 0 0,-1 0 0,0 0 0,0 0 0,-1 0 0,1 0 0,-1 0 0,-1 0 0,1 0 0,0 0 0,2 0 0,0 0 0,1 0 0,1 0 0,-1 0 0,-4 0 0,0 0 0,0 0 0,4 0 0,-1 0 0,0 0 0,1 0 0,-2 0 0,4 0 0,3 0 0,1 0 0,-1 0 0,0 0 0,7 0 0,1 0 0,-5 0 0,10 0 0,8 0 0,31 0 0,-11 0 0,3 1 0,7 0 0,1 0 0,1 3 0,-1-1 0,-1 0 0,-1 1 0,2 1 0,0 0 0,-6-1 0,0 0 0,0 0 0,-2 0 0,6 2 0,0 0 0,-6-1 0,-7-1 0,-5 0 0,-3-2 0,-3 1 0,-14-1 0,-1 0 0,-17-1 0,-1-1 0,12 0 0,0 0 0,-1 0 0,0 0 0,-11 0 0,14 0 0,0-1 0,-5-1 0,0 0 0,6-1 0,6 1 0,4 1 0,26 1 0,10 7 0,-2-2 0,3 0 0,-9 0 0,1 0 0,0 0 0,6 0 0,0 1 0,-5-2 0,1 0 0,0 0 0,6 0 0,-1 0 0,-5 0 0,0 0 0,2-1 0,-2-1 0,5 1 0,-1 0 0,-6-1 0,-12-1 0,-4-1 0,-3 0 0,-23 2 0,2-2 0,-2 1 0,-1 0 0,-6 0 0,-4-1 0,7 1 0,1 1 0,6-2 0,3 1 0,13-1 0,18 0 0,1 0 0,4 0 0,-2 0 0,1 0 0,0 0 0,9 1 0,0 0 0,-5-1 0,1 0 0,-2 0 0,-2 1 0,-1 1 0,-1-2 0,2 0 0,-3 0 0,2 2 0,-1-1 0,3 0 0,0-1 0,-6 0 0,-1 1 0,11 0 0,-10 0 0,-5 1 0,-4-2 0,-3 1 0,-3 0 0,-9 5 0,-8 1 0,-10 4 0,0-1 0,-3-2 0,9-1 0,-4-1 0,8 0 0,2-1 0,6-2 0,1 0 0,3 0 0,17 2 0,13 3 0,-7-3 0,1 0 0,6 1 0,2-1 0,-9-1 0,1 0 0,-1 0 0,4 0 0,-1-1 0,0 1 0,-2-1 0,-1 0 0,-1 0 0,9 1 0,-2-2 0,-5 1 0,-1-1 0,-2 0 0,0-1 0,0 1 0,0 0 0,8 1 0,-10-1 0,-9 0 0,-3 0 0,-21 1 0,1 0 0,-2-1 0,-10 3 0,-3-1 0,3-1 0,-3 0 0,1 0 0,-2 1 0,0 1 0,-2-1 0,5 0 0,-2-1 0,0 0 0,1 0 0,0 1 0,0-1 0,1 1 0,0 0 0,-3 0 0,1 0 0,-1 0 0,6-1 0,-1 1 0,0-1 0,2 0 0,-1 0 0,1 0 0,1 0 0,2 0 0,-1 1 0,1-1 0,-10 1 0,2-1 0,-1 3 0,13-3 0,1-1 0,-6 4 0,10-4 0,5 1 0,31-2 0,-8 0 0,2-1 0,3 0 0,4 0 0,-2 0 0,7 0 0,-1 0 0,-5-1 0,2 0 0,-3-1 0,0 2 0,-1 0 0,8-3 0,0 0 0,-10 2 0,-1 0 0,1 0 0,0-1 0,9 0 0,-11 1 0,-8 1 0,-5 0 0,-26 0 0,4 0 0,-4 0 0,-2 0 0,5 0 0,1 0 0,1 0 0,0 0 0,-2 0 0,0 0 0,-8 1 0,-2-1 0,3 2 0,7-2 0,3 0 0,4 0 0,4 0 0,1 0 0,2-1 0,4-4 0,15-2 0,8-2 0,-3 4 0,4 0 0,2 1 0,0 0 0,-2 0 0,-1 0 0,1 1 0,-1 0 0,-4 0 0,-1 0 0,-2 1 0,0 0 0,15-2 0,-9 1 0,-8 2 0,-4-1 0,-7 2 0,-23 0 0,-9 0 0,1 1 0,-3 0 0,7 0 0,0 0 0,-1 0 0,-4 0 0,0 1 0,-1-1 0,4 0 0,0 1 0,-1-1 0,0 0 0,-2 0 0,0 0 0,1 1 0,0-1 0,-4 0 0,1 1 0,1-1 0,3 1 0,0-1 0,2 1 0,-7 0 0,3-1 0,3 0 0,1 0 0,-1 0 0,1 0 0,5-1 0,3 0 0,-2 0 0,6 0 0,8-1 0,24-2 0,-6 0 0,15 0 0,-13 0 0,-4 3 0,0-1 0,-4 1 0,0-1 0,-3 1 0,0-4 0,-11-1 0,2-2 0,-10 0 0,2 0 0,-2 0 0,0-1 0,1-1 0,3 0 0,0-1 0,4 2 0,-2-2 0,2 1 0,-1 1 0,2 0 0,0 3 0,2-1 0,0 2 0,1 1 0,2 0 0,5 0 0,16-1 0,5 2 0,-3 1 0,2 0 0,-1 1 0,0 0 0,-1 0 0,-1 0 0,3 0 0,-2 0 0,10 0 0,-15 0 0,0 0 0,9 0 0,-8 0 0,-7 0 0,-6 0 0,-25 0 0,-3 0 0,-7 0 0,-4 0 0,4 0 0,1 0 0,7 0 0,0 0 0,0 0 0,-1 0 0,0 0 0,0 0 0,-6 1 0,2 0 0,1 0 0,0 0 0,2 0 0,0 1 0,8 0 0,0-1 0,-15 2 0,9 0 0,9-1 0,7 0 0,35 0 0,2-1 0,-4 0 0,2-1 0,-4 0 0,0 0 0,-7 0 0,0 0 0,2 0 0,-1 0 0,7 0 0,1 0 0,-9 0 0,-4 0 0,-6 1 0,-29-1 0,13 1 0,-22-1 0,23 0 0,-4 0 0,6 0 0,-1 0 0,-3 0 0,5 0 0,-4 0 0,3 0 0,2 0 0,-5 2 0,0 0 0,-4 2 0,-1-1 0,0 0 0,1-1 0,1 0 0,0 1 0,2-1 0,2-1 0,1 0 0,2-1 0,-1 0 0,-3 0 0,-1 0 0,-1 0 0,1 0 0,-2 0 0,2 0 0,-3 0 0,-1 0 0,-1 0 0,-2 0 0,2 1 0,1-1 0,3 1 0,1 0 0,1-1 0,3 1 0,1 0 0,0 1 0,-1-1 0,0 0 0,-4-1 0,2 0 0,-15 0 0,6 0 0,-7 0 0,6 0 0,4 0 0,-2 0 0,6 1 0,0-1 0,5 1 0,1 2 0,2 1 0,1 0 0,0 1 0,-1-1 0,1 0 0,-4 2 0,3-2 0,-2 0 0,1-1 0,1 0 0,-3 1 0,0-2 0,1 0 0,-3-1 0,2 0 0,-1-1 0,-1 1 0,2-1 0,-1 3 0,1-1 0,1 1 0,-3 0 0,3-2 0,-2 2 0,1 0 0,22-8 0,-6 2 0,4-1 0,2-2 0,13 0 0,-14 3 0,1-2 0,3 1 0,1 0 0,0-1 0,7-2 0,-1 0 0,-6 2 0,0 1 0,-1-1 0,1 0 0,-3 0 0,6 0 0,-7 2 0,-5 0 0,-4 2 0,-4 0 0,-1 1 0,-1 5 0,-2-1 0,-1 6 0,-3-3 0,-1 2 0,-2-1 0,0 6 0,-1-3 0,1 3 0,0-6 0,4 0 0,-2-2 0,2 0 0,1-2 0,-2-1 0,3 0 0,11-1 0,-4-1 0,13-2 0,-13-1 0,2-1 0,-4 2 0,0 0 0,-16 11 0,5-6 0,-17 9 0,11-8 0,-3 3 0,4-4 0,1 2 0,4-2 0,1-1 0,2 0 0,5-13 0,-1 5 0,5-9 0,-5 9 0,0 2 0,-1-1 0,-8 3 0,4 0 0,-7 3 0,4 1 0,1 0 0,-2 0 0,2 0 0,1 0 0,0 0 0,2-1 0,-1 0 0,2 2 0,-2-1 0,1 0 0,-1-1 0,0 0 0,-1 1 0,0-1 0,2 0 0,-2-1 0,1 1 0,-1 0 0,0 1 0,1-1 0,0 1 0,1 0 0,-1 0 0,1 0 0,22-10 0,6-1 0,-7 2 0,2 0 0,0 0 0,0 0 0,-3 2 0,1 0 0,11-3 0,1 1 0,-11 2 0,0 0 0,9-2 0,-3 1 0,-7 2 0,-1-1 0,-8 3 0,0 0 0,-5 1 0,-11 6 0,1-1 0,-9 6 0,5-4 0,2 0 0,-1-1 0,3-1 0,0-1 0,0 0 0,2-1 0,0 0 0,2 0 0,13-5 0,1-1 0,12-4 0,-3-1 0,-3 1 0,2-1 0,-1 1 0,-7 3 0,-1 0 0,-10 5 0,-12 5 0,0-1 0,-8 5 0,5-2 0,2-1 0,1-1 0,3 0 0,1-2 0,3-1 0,-1 0 0,2-1 0,0 1 0,-1 2 0,0-2 0,0 2 0,0-3 0,1 2 0,1-2 0,-2 2 0,1-1 0,-2 0 0,2-2 0,-3 0 0,1 2 0,1-2 0,-1 2 0,1-1 0,0 0 0,0 0 0,1 2 0,-1 0 0,1 0 0,-1 2 0,0-2 0,1 1 0,-1-1 0,1 0 0,1 0 0,0-1 0,0 1 0,2-1 0,-3 1 0,1 0 0,0 0 0,-2-2 0,2 2 0,-2-1 0,1 0 0,-1 1 0,1-1 0,0 1 0,0-1 0,-1-1 0,0 1 0,1 0 0,-1 0 0,0 0 0,2 1 0,0-1 0,0 1 0,2 0 0,-2 0 0,1 0 0,0 0 0,1 0 0,0 0 0,0-1 0,0 1 0,0 1 0,0-2 0,0 1 0,0 0 0,0 0 0,0 0 0,5-1 0,0-2 0,6-2 0,0-3 0,5-4 0,-3 0 0,0-1 0,0 1 0,0 1 0,0-2 0,0 0 0,2 0 0,-1 1 0,4-2 0,-5 2 0,1 0 0,10-4 0,-10 5 0,-1 1 0,10-6 0,-3 0 0,-7 5 0,-4 1 0,-2 2 0,0 0 0,-3 0 0,0 1 0,0-1 0,-1 2 0,1-2 0,0 3 0,-13 10 0,4-3 0,-11 8 0,8-8 0,3-1 0,-1-1 0,3-1 0,0 1 0,2-2 0,-1 2 0,1 0 0,2 0 0,1-1 0,4 1 0,-2-3 0,3 1 0,-1-2 0,-3 0 0,5 0 0,0 0 0,4-2 0,5-2 0,-5-1 0,7-3 0,-10 3 0,6-1 0,-8 2 0,2 1 0,-5 1 0,0 1 0,-19 9 0,8-2 0,-14 5 0,9-1 0,1-4 0,-3 4 0,2-2 0,-4 4 0,5-4 0,0 0 0,4-2 0,4-2 0,1 0 0,-1-1 0,2 1 0,-2-1 0,1 1 0,0 0 0,0-1 0,0 2 0,1-2 0,-2 2 0,3-3 0,-2 2 0,2 1 0,-3-2 0,3 1 0,-2-1 0,2 0 0,-1 2 0,0-2 0,0 2 0,-1-2 0,1 1 0,-2-1 0,2 1 0,-1 0 0,0 0 0,0 0 0,0 0 0,0 0 0,2-1 0,-1 1 0,-1 0 0,2-1 0,-1 1 0,0 0 0,14-10 0,-5 5 0,18-12 0,-10 6 0,0-1 0,1 0 0,1 1 0,7-6 0,-12 7 0,-3 0 0,0 2 0,-3 0 0,-3 1 0,1-1 0,-1 1 0,0-1 0,1 2 0,-2-2 0,1 2 0,-1-2 0,0 2 0,0-1 0,2 0 0,-2 1 0,2-1 0,-2 0 0,0 1 0,1-1 0,0 1 0,2-6 0,14-3 0,-7 1 0,2 0 0,8-3 0,3 1 0,-8 2 0,0 0 0,0 0 0,8-2 0,1 0 0,-3 0 0,2 0 0,0-1 0,-2 1 0,2-1 0,0 1 0,-5 2 0,2 0 0,0-1 0,-5 2 0,-3 1 0,-2 2 0,8-3 0,-10 5 0,-3 0 0,-4 3 0,-19 3 0,3 2 0,-12 2 0,5 1 0,4 0 0,-1-1 0,3 0 0,3-1 0,4-2 0,0 0 0,5-1 0,13 1 0,13-1 0,-4-1 0,1 1 0,-1-2 0,0 1 0,6 0 0,-1 0 0,-9 1 0,0-1 0,6-1 0,0 0 0,-7 2 0,0-1 0,1-1 0,0 0 0,7 2 0,-7-1 0,-9 0 0,-4 1 0,-21 5 0,-12 2 0,10-3 0,-1 0 0,-5 1 0,0-1 0,-5 1 0,10-1 0,1-1 0,-7 2 0,-2 3 0,7-5 0,8 1 0,4-3 0,6-1 0,18-1 0,4 0 0,-1-1 0,2 0 0,0 0 0,-2 0 0,12 0 0,-12 0 0,-1 1 0,5-1 0,3 3 0,-8-2 0,-5 1 0,-5-1 0,-4 0 0,-14 6 0,-4-3 0,-2-1 0,1 3 0,-2-1 0,-10 1 0,-1-1 0,5 1 0,-1-1 0,-3 1 0,0-1 0,4-1 0,1 0 0,-1 0 0,2 0 0,-7 1 0,-2 0 0,10-1 0,8-2 0,5 0 0,36-8 0,0-2 0,1 1 0,2-1 0,-4 0 0,-2 1 0,-4 1 0,-1 0 0,2-1 0,-2 1 0,4-2 0,1 0 0,-11 3 0,-9 2 0,-19 1 0,-4 6 0,-3 2 0,1-3 0,-1 0 0,-8 6 0,-1 1 0,5-3 0,2-1 0,3 0 0,1 1 0,-2-1 0,0-1 0,-2 1 0,-3 1 0,9-3 0,5 0 0,5-2 0,4 0 0,21-1 0,5-2 0,-1 0 0,1-2 0,-1 0 0,0-1 0,3 0 0,-2-1 0,-5 0 0,0 1 0,4-1 0,-2 1 0,4-4 0,7 1 0,-15 2 0,-3 2 0,-10 1 0,-17 1 0,-7 1 0,2 2 0,-2 0 0,-1 0 0,-1 1 0,-2 3 0,-1-1 0,-2 1 0,0 0 0,2 1 0,0 0 0,7-3 0,1 0 0,-2 1 0,2 1 0,-6 0 0,-2 1 0,6-1 0,8-2 0,4-1 0,4-1 0,0 0 0,15 1 0,-5-2 0,12 0 0,-8-2 0,8 0 0,10 2 0,2 0 0,-7 0 0,0 0 0,4 1 0,2 0 0,-2 0 0,4 0 0,-2 0 0,-7 0 0,0 0 0,3 0 0,4-1 0,5 1 0,-1-1 0,-4 0 0,-1 0 0,-1 0 0,5 1 0,2-1 0,-13-1 0,-17 0 0,-2 0 0,-8 6 0,-8 0 0,-9 5 0,8-6 0,-1 0 0,-1 0 0,0 0 0,0 1 0,-1-1 0,-11 3 0,13-4 0,0 1 0,-6 0 0,-5 3 0,7-3 0,4-1 0,3 0 0,6-2 0,2 0 0,1 0 0,18-6 0,4-4 0,-3 2 0,0 0 0,2-1 0,0 0 0,5-4 0,-7 5 0,0 0 0,1 0 0,-1 0 0,4-1 0,-1-1 0,-25 8 0,-10 0 0,-6 0 0,-8 2 0,0-1 0,12 1 0,1-1 0,-9 2 0,9-1 0,1 0 0,-7 0 0,-7 1 0,8 0 0,3 0 0,5-2 0,4 1 0,2-2 0,4 1 0,0-1 0,1 1 0,-3-1 0,3 1 0,-2-1 0,2 0 0,-1 0 0,-1-1 0,0 0 0,0-2 0,0 1 0,-1-1 0,1 1 0,-2 0 0,0-1 0,-2 2 0,-5-4 0,-1 5 0,-2-4 0,1 3 0,2-1 0,0 0 0,0 2 0,4-2 0,2 2 0,2-2 0,1 1 0,2 1 0,-1-1 0,-1 3 0,2-1 0,-3 5 0,5-2 0,-4 1 0,3-2 0,-1 1 0,1-2 0,1 1 0,-2 1 0,1-1 0,-1-1 0,1 2 0,0-1 0,0 0 0,1 1 0,-1-1 0,1 0 0,-1 1 0,1-1 0,-1 1 0,1 0 0,1-1 0,-2 1 0,2-1 0,-1 1 0,-1-1 0,2 1 0,0 0 0,0-1 0,-1 1 0,1-1 0,-1 1 0,1 0 0,0-1 0,0 1 0,0-1 0,-1 1 0,12-4 0,-3 0 0,8-1 0,-7-1 0,-1 1 0,0 0 0,-1-1 0,3 1 0,-3-1 0,2-1 0,-3 1 0,2-1 0,0 0 0,1 0 0,0 1 0,-2-2 0,2 2 0,-1-2 0,1 1 0,0-1 0,-2 0 0,1 1 0,-2 0 0,-1 0 0,0 1 0,0 1 0,0-1 0,2 0 0,-1 0 0,-1 0 0,0 0 0,1 2 0,0 4 0,-1-2 0,0 3 0,0-2 0,-1 0 0,2 0 0,-2 0 0,0-1 0,2 1 0,-2-1 0,1 1 0,1-1 0,-2 1 0,1-1 0,0 1 0,0 0 0,0-1 0,-1 1 0,-1 0 0,0 0 0,0 2 0,-2-2 0,1 1 0,0-1 0,0 0 0,2 2 0,-3-1 0,3-1 0,-1 2 0,-2-3 0,3 2 0,-1-1 0,0 0 0,0 1 0,1-1 0,-2 0 0,0 2 0,0-2 0,4 0 0,-1-2 0,5-4 0,-3-1 0,14-8 0,-5 0 0,8-2 0,-7 4 0,0 0 0,-3 3 0,0-2 0,-4 3 0,-1 0 0,-2 3 0,-3 0 0,1 1 0,1 1 0,0 1 0,2 0 0,-2 0 0,1 0 0,6 2 0,-5 1 0,5 1 0,-7-1 0,0 0 0,-1-1 0,1 2 0,-2-2 0,1 0 0,-2 2 0,0-1 0,-1 1 0,-1 0 0,0-1 0,0 1 0,-4-1 0,0 0 0,-2-3 0,0 0 0,1 0 0,0 0 0,0 0 0,2 3 0,0 0 0,2 2 0,1-1 0,0-1 0,0 1 0,0 0 0,0 0 0,0 1 0,0-3 0,0 2 0,4-13 0,3 0 0,2-9 0,1 6 0,5-2 0,-8 5 0,7-4 0,-5 5 0,-3 2 0,2 0 0,-5 2 0,1 2 0,-1-2 0,0 2 0,2-1 0,-1 0 0,0 1 0,-1-2 0,1 1 0,0 0 0,2-1 0,-1 0 0,-1 1 0,1-1 0,-1 2 0,0-1 0,1 1 0,-2 10 0,-1-5 0,-1 7 0,-1-7 0,0 0 0,0 1 0,1 2 0,1-2 0,0 2 0,1-2 0,-1 0 0,0-1 0,-1 1 0,2-1 0,-1 0 0,1 1 0,-1 0 0,0-2 0,2 2 0,-1-2 0,0 1 0,2 1 0,-2-2 0,2 0 0,-1 1 0,0-1 0,0 1 0,-1-1 0,1 2 0,0-2 0,0 0 0,-1 1 0,-1 0 0,1 1 0,-1 0 0,1-2 0,-1 2 0,0 2 0,1-2 0,-2 1 0,0-2 0,4-2 0,-1 1 0,3-2 0,-2 0 0,-1-5 0,0 4 0,-1-7 0,-1 5 0,-1-2 0,2-1 0,-1 1 0,0 0 0,0-2 0,1 2 0,-1-1 0,1 0 0,0 1 0,0-1 0,0 0 0,0 2 0,-1-3 0,1 2 0,0-3 0,4 0 0,0-5 0,6 0 0,0-2 0,2 0 0,5-4 0,-9 10 0,-1-1 0,4-1 0,1 0 0,-1 0 0,1 0 0,1-1 0,-1 1 0,1-1 0,0 0 0,-4 3 0,0 0 0,0 0 0,0 0 0,5-4 0,-1 1 0,0-1 0,-8 6 0,0 1 0,-8 5 0,-11 7 0,-1 1 0,-11 8 0,2-1 0,9-5 0,-1 0 0,-1 1 0,-1 0 0,0-1 0,0 0 0,-7 8 0,-3-2 0,9-3 0,-3 0 0,4-1 0,4-5 0,5-2 0,0-1 0,5-1 0,9-11 0,-1 5 0,5-8 0,-4 5 0,-4 4 0,0-1 0,-19 3 0,-1 0 0,-16 2 0,9 1 0,-3 0 0,7 0 0,-3-2 0,5 1 0,8-2 0,13-8 0,10 0 0,6-1 0,0-2 0,2-1 0,1 1 0,2 0 0,-1 0 0,1-2 0,-1 1 0,2 1 0,-2-1 0,-3 1 0,-2 1 0,-5 4 0,0-1 0,3-1 0,-2 0 0,5-4 0,-8 4 0,-6 2 0,-3 2 0,-2 1 0,-8 0 0,-5 0 0,-8 1 0,-5-1 0,4 2 0,-6 0 0,7 1 0,-3 0 0,6 1 0,4 0 0,4 0 0,2 0 0,4-1 0,12-5 0,10-4 0,-1 2 0,1 0 0,-1 1 0,1-1 0,5-1 0,0 0 0,-8 3 0,-1-1 0,4 0 0,0-1 0,8-4 0,-2 0 0,-5 2 0,-8 1 0,-6 2 0,-2 2 0,-3-1 0,-3 1 0,-5 1 0,-6 1 0,0 2 0,-6-2 0,5 3 0,-3-2 0,6 1 0,3-1 0,3 1 0,3-2 0,6-5 0,13-2 0,4-4 0,-1 5 0,0 0 0,-6 3 0,0-1 0,2 0 0,-1-1 0,11-6 0,-5 1 0,-8 5 0,-1-1 0,3-2 0,-3 2 0,-9 4 0,-6 3 0,-13 0 0,-12 1 0,3 1 0,-3 0 0,7 0 0,-1 0 0,0 0 0,-9 0 0,0 0 0,5 1 0,-1 0 0,2 1 0,3-1 0,1 0 0,-8 2 0,1 1 0,-1 1 0,-2 0 0,10-1 0,8-3 0,8 0 0,26-2 0,-1-1 0,-4 1 0,1-1 0,7-2 0,-6 1 0,-1 1 0,-2-1 0,-6 3 0,-1-1 0,-5 1 0,-14 5 0,-7 1 0,4 0 0,-1 1 0,-11 2 0,0 1 0,6-2 0,1-1 0,2 1 0,0-2 0,1 0 0,1 0 0,-1 1 0,1 0 0,-12 4 0,9-2 0,3-4 0,9 1 0,2-4 0,2 2 0,12-1 0,5 0 0,4 0 0,3-1 0,1-1 0,2 1 0,-2-1 0,2 0 0,-2-1 0,5 1 0,0 0 0,-4-1 0,2 0 0,-4 0 0,-3 0 0,-2 0 0,10 0 0,-1 0 0,3 0 0,1 0 0,-8 0 0,-10 0 0,-5 0 0,-4 1 0,-11 4 0,4-2 0,-7 2 0,25-12 0,-9 4 0,13-7 0,-15 8 0,0 1 0,-16 5 0,6-1 0,-12 3 0,11-4 0,3 0 0,1 0 0,31-1 0,-3 0 0,1-1 0,0 0 0,-8-1 0,-1 0 0,1 1 0,-1-1 0,7-1 0,-1 0 0,-4 1 0,-7 0 0,-4 1 0,-3 0 0,-28 11 0,7-4 0,-1 0 0,-2 1 0,-1 1 0,-1 0 0,2-1 0,1-1 0,-1 1 0,-2 0 0,0 1 0,1 0 0,-7 2 0,0-1 0,3 0 0,1-1 0,-1 2 0,2-2 0,6-2 0,1-1 0,-3 2 0,2-1 0,-8 4 0,5-3 0,10-2 0,2-3 0,5 0 0,-1-3 0,-5 2 0,-8-1 0,-6 3 0,0-1 0,1 1 0,2-1 0,2 0 0,2 1 0,8-2 0,30 0 0,-5-2 0,2 0 0,12-1 0,2 0 0,-6-1 0,0 0 0,-5 1 0,2-1 0,-2-1 0,7-1 0,1-1 0,-7 1 0,1 1 0,0-1 0,-1 0 0,0-1 0,-1 0 0,0 1 0,0 0 0,-2 0 0,1-2 0,0 0 0,0 1 0,-1 0 0,2-2 0,3-1 0,-10 3 0,-2 0 0,-6 2 0,-1 1 0,-2 0 0,-1-1 0,2 1 0,-1 0 0,1 0 0,-2 0 0,1 0 0,1 0 0,0 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7:16.00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936 752 16383,'3'-16'0,"1"4"0,3-2 0,-1 4 0,3-5 0,0 1 0,1 0 0,3-6 0,-4 7 0,1-5 0,-5 11 0,1 0 0,-4 4 0,0 1 0,-11 1 0,2 0 0,-7 2 0,5-1 0,0 1 0,2-1 0,0 0 0,2 0 0,0 0 0,3-5 0,6 1 0,-2-4 0,4 3 0,-2 2 0,-1 1 0,2-1 0,-17 1 0,5 0 0,-12 1 0,8 1 0,0 0 0,2 0 0,-5 2 0,4-1 0,-3 3 0,6-2 0,0 0 0,2 1 0,0-1 0,0 1 0,3-2 0,-1 3 0,2 0 0,7-1 0,3-1 0,10-2 0,1 0 0,0-2 0,1-1 0,-3-4 0,0 2 0,-5-1 0,-4 2 0,-4 2 0,-1 1 0,-23 5 0,4 2 0,-3-1 0,0-1 0,-2 6 0,-4-2 0,10 1 0,-6 0 0,8-2 0,1 0 0,4-3 0,2 1 0,0-2 0,2 1 0,1-2 0,14-10 0,-3 2 0,12-12 0,-5 5 0,4-3 0,-7 7 0,0-1 0,1-1 0,1 0 0,1-1 0,0 0 0,-3 2 0,-1 1 0,8-7 0,-8 6 0,-5 5 0,-2 1 0,-3 2 0,-14 1 0,3 0 0,-10 1 0,7 0 0,3 0 0,-2 0 0,3 0 0,2 0 0,-1 0 0,4-1 0,6-5 0,2 1 0,7-2 0,-3 2 0,0 2 0,-2-1 0,-2 2 0,1 0 0,-2 0 0,0 1 0,-18 0 0,8 1 0,-19 3 0,13 0 0,-3 2 0,0 1 0,5-3 0,1 1 0,5-2 0,3 0 0,12-1 0,-2-2 0,10 0 0,-4-2 0,2 1 0,-3-1 0,0 2 0,-6 0 0,-2 1 0,0 0 0,1-1 0,-2 1 0,4-1 0,-2 1 0,2-1 0,0 1 0,-2-2 0,0 2 0,-2-2 0,0 1 0,-1 0 0,1-1 0,1 1 0,-2-1 0,2 1 0,-3-1 0,2 2 0,1-2 0,-2 2 0,2-1 0,-2 1 0,2 0 0,-1 0 0,1-1 0,-2 1 0,2-1 0,-16 7 0,6-2 0,-13 5 0,8-4 0,0 0 0,-2 1 0,3-2 0,-2 2 0,5-4 0,0 1 0,2-1 0,0 0 0,-2 1 0,-1 0 0,0-1 0,0 2 0,0-1 0,1 1 0,-1 0 0,1-1 0,1 1 0,-1-2 0,2 1 0,-2 1 0,2-2 0,-1 2 0,1-1 0,0-1 0,-1 2 0,1-2 0,-1 2 0,15-2 0,-6-1 0,11 0 0,-10-1 0,3 0 0,-4 0 0,2 1 0,-3-1 0,0 2 0,1-2 0,1 2 0,-2-2 0,2 1 0,-2 0 0,2 0 0,-1 0 0,-1 0 0,1 0 0,1-1 0,-1 0 0,1 0 0,-2 0 0,1 0 0,1 0 0,-1 0 0,1 1 0,-2 0 0,1 0 0,-1 2 0,1-2 0,-1 1 0,0 1 0,-2-1 0,-9 2 0,4-2 0,-8 0 0,7-1 0,1 1 0,-3 0 0,3 0 0,-2 0 0,1 1 0,0-1 0,0 0 0,0 1 0,0-1 0,-1 1 0,0-1 0,-2 2 0,-2 0 0,1 0 0,-1 0 0,0 1 0,0 0 0,0 0 0,0 1 0,-1-1 0,2 0 0,0-1 0,1 0 0,2-1 0,-1 0 0,2 1 0,-1-2 0,1 2 0,-2-2 0,2 2 0,-1-1 0,2 0 0,-2 0 0,2-1 0,-1 1 0,1-1 0,-1 1 0,15-1 0,-8-1 0,11-1 0,-10 0 0,0 0 0,5 0 0,-5 0 0,3 0 0,-3 0 0,0 0 0,3 0 0,-3 0 0,2 0 0,-1 0 0,1 0 0,-1 0 0,1 0 0,-2 0 0,1 0 0,0 0 0,0 0 0,0 1 0,0 0 0,-1 0 0,1 0 0,0 1 0,0-1 0,0 0 0,-1 0 0,1 0 0,0 0 0,0-1 0,0 2 0,0-1 0,-1 1 0,1 0 0,-1-1 0,1 1 0,-2 0 0,2 0 0,0 0 0,-1-1 0,0 1 0,1 0 0,0-1 0,1 0 0,-1 0 0,0-1 0,0 1 0,-1 0 0,1 0 0,0 0 0,0 1 0,0 0 0,0 0 0,0 0 0,0-1 0,-3 3 0,-12-3 0,6 1 0,-14-2 0,13 0 0,-6 0 0,4 0 0,-4 1 0,5-1 0,-2 1 0,3 0 0,-2 0 0,1 0 0,-2 1 0,2-1 0,-4 2 0,5 0 0,-3-1 0,2 0 0,2 0 0,-1 1 0,2-1 0,-2 2 0,3-2 0,-2 1 0,0-1 0,2 1 0,-2 1 0,2-1 0,-1 0 0,0 0 0,0 0 0,0 1 0,-1-2 0,1 0 0,-1 3 0,1-4 0,0 3 0,-1-1 0,3-1 0,-3 3 0,4-1 0,-1 0 0,1 0 0,0-1 0,0 1 0,0 1 0,3-3 0,0 1 0,3-1 0,-1-1 0,0 1 0,-1 0 0,2 0 0,-3-1 0,2 1 0,0-1 0,1 0 0,-1 0 0,0 0 0,-1 0 0,2 0 0,-2 0 0,2 0 0,-2 0 0,1-1 0,1 2 0,-2-2 0,2 2 0,-1-2 0,-1 1 0,1 0 0,0 0 0,-1 0 0,3-1 0,-3 0 0,2 1 0,-1-1 0,-1 1 0,2-1 0,-1 0 0,0 0 0,1 0 0,-1 0 0,1 1 0,-19-2 0,8 1 0,-15-2 0,15 1 0,-4-1 0,-2-1 0,1 1 0,-4-1 0,4-1 0,0 2 0,1-1 0,-2 0 0,1 0 0,-1 1 0,4 0 0,0 2 0,2-1 0,-1 1 0,1 0 0,0 0 0,0 0 0,3-5 0,1 2 0,5-3 0,-1 3 0,3 0 0,-3 2 0,-16 6 0,2 0 0,-4 0 0,1 1 0,-2 0 0,-4 3 0,5-2 0,-4 4 0,7-4 0,1 0 0,8-4 0,0 0 0,11 0 0,-5 0 0,6 3 0,-7-2 0,1 1 0,2 1 0,-2-2 0,2 1 0,-2-3 0,1 1 0,-1 0 0,1 0 0,-1 0 0,1-1 0,-1 2 0,1-2 0,0 2 0,1-2 0,-2 0 0,1 2 0,0-2 0,0 0 0,0 0 0,-1 1 0,2 0 0,-3-1 0,3 1 0,-1 0 0,1-1 0,-2 0 0,2-1 0,-1 2 0,2-3 0,-2 3 0,1-2 0,-1 1 0,2-1 0,-4 1 0,4 0 0,-4 2 0,3-3 0,-3 3 0,2-1 0,-1 0 0,0 1 0,-1-1 0,0 1 0,-1-2 0,-6 2 0,1-3 0,-3 0 0,3-1 0,0 0 0,-2 0 0,1 0 0,0 0 0,-1 0 0,2 0 0,-1 0 0,-1 0 0,2 0 0,-3 0 0,3 0 0,-2 0 0,-1 0 0,1 0 0,0 0 0,1 0 0,0 0 0,1 0 0,-3 0 0,2 0 0,-1 1 0,-2 0 0,0 0 0,1 1 0,0-2 0,2 2 0,-1-2 0,2 2 0,-2-2 0,2 2 0,-2-1 0,1 0 0,0 1 0,0-2 0,0 2 0,0-2 0,0 1 0,0-1 0,1 1 0,-1 1 0,0 0 0,1 0 0,-1 0 0,2 0 0,-1 0 0,-1 1 0,2-2 0,-2 1 0,0 1 0,0-1 0,2 0 0,-1 1 0,0-1 0,0-1 0,-2 0 0,1 0 0,0-1 0,0 2 0,-1-1 0,1 1 0,0 1 0,-1 0 0,1 0 0,0 1 0,0-2 0,2 1 0,0 0 0,1 0 0,14-4 0,-9 2 0,13-4 0,-13 3 0,2 0 0,2 0 0,-2 0 0,3 0 0,-4 0 0,1 0 0,1 0 0,-1 0 0,1 1 0,-1-1 0,1 2 0,-2-1 0,1 0 0,1 1 0,-2-1 0,3 0 0,-2 1 0,-1-1 0,1 2 0,-1-1 0,-1 0 0,3 1 0,-2-2 0,-1 2 0,1 0 0,-2-1 0,1 2 0,0 0 0,0-1 0,0 1 0,0-3 0,0 3 0,0-2 0,0 2 0,-2-1 0,0 1 0,-1 0 0,0 0 0,-5-2 0,1 0 0,-2-2 0,0 0 0,3 0 0,-4 0 0,3 0 0,-1 0 0,0-1 0,0 1 0,0-2 0,1 1 0,-1-1 0,0 1 0,1-1 0,0 0 0,0 0 0,-1 0 0,0 1 0,1-1 0,-1 0 0,1 0 0,-1 0 0,1 0 0,0 1 0,-2-2 0,3 2 0,-2-2 0,0 3 0,1-1 0,-2-1 0,2 2 0,-1-2 0,-1 2 0,2-2 0,-2 2 0,0-1 0,2 1 0,-1-1 0,0 0 0,1 1 0,-3-1 0,3 1 0,-2 0 0,0 0 0,-6 0 0,2 0 0,-2 0 0,4 1 0,1 1 0,-3 3 0,3-1 0,-2 3 0,3-3 0,-1 3 0,1-3 0,1 1 0,-1-1 0,2 0 0,0 0 0,1 0 0,1 0 0,-2 0 0,1 0 0,-3 1 0,2-1 0,0 1 0,-1-1 0,2 0 0,-1 0 0,0 0 0,2-1 0,-2 1 0,14-3 0,-9 1 0,12-1 0,-9-1 0,1 0 0,2 0 0,-1 1 0,0-1 0,-1 2 0,-1-1 0,0 0 0,1 1 0,1-1 0,-1 0 0,1 0 0,-1-1 0,0 1 0,-1-1 0,2 0 0,-3 2 0,2-1 0,1 2 0,-3-3 0,4 1 0,-4 1 0,3-1 0,-2 2 0,-1 0 0,0 0 0,0 0 0,0 0 0,-1 1 0,0-1 0,-1 1 0,-1 0 0,0 0 0,0 0 0,0-1 0,0 1 0,-1 0 0,-1-1 0,-1 1 0,0-1 0,0 0 0,-1-1 0,0 1 0,0-1 0,-1 1 0,0 0 0,-1-1 0,1 1 0,0-2 0,1 1 0,-1-1 0,-1 0 0,-2 1 0,2-2 0,0 1 0,1-1 0,1 0 0,-2 0 0,1 0 0,0 0 0,-1 0 0,2-2 0,1-1 0,-2 0 0,5-1 0,-4 1 0,1 1 0,-2 0 0,0 0 0,1 1 0,-2 1 0,1 0 0,0 0 0,-1 0 0,1 0 0,1 0 0,-2 0 0,1 0 0,2 4 0,0-1 0,2 2 0,-2-1 0,3-2 0,-4 3 0,4-2 0,-1 1 0,1 0 0,0-1 0,0 1 0,0-1 0,0 1 0,0 0 0,-1-1 0,1 2 0,-2-2 0,2 1 0,0 0 0,-1-1 0,0 1 0,-1-1 0,0 1 0,-2-2 0,0 1 0,-1-2 0,-1 0 0,1-1 0,0 0 0,0 0 0,1-2 0,-1 0 0,2-1 0,-3 1 0,4 1 0,-4-1 0,2 0 0,0 1 0,-3 0 0,3 0 0,-2 1 0,1-1 0,1 1 0,-1-1 0,0 1 0,0 0 0,-1 0 0,1 0 0,-2 0 0,1 0 0,0 0 0,0 1 0,2 0 0,-1 1 0,-2 0 0,1 0 0,-1 0 0,2 0 0,-1 0 0,2 1 0,-1-1 0,2 1 0,-2-1 0,3 0 0,-3 2 0,3-1 0,-1 0 0,1 1 0,0-1 0,-1 1 0,1-1 0,0 1 0,-1-1 0,0 1 0,2-1 0,-3 1 0,3-1 0,-1 1 0,0-1 0,-1 0 0,-1-1 0,-2-2 0,0 0 0,2 0 0,-1 0 0,0 0 0,-1 0 0,1 0 0,0 0 0,0-1 0,1-1 0,-1 0 0,1 0 0,-1 0 0,2-1 0,-1 1 0,-1 0 0,1 1 0,0-2 0,0 1 0,-1-2 0,1 2 0,1 0 0,-2-1 0,2 1 0,-1-1 0,1 0 0,-1 0 0,2 0 0,-1 0 0,1-1 0,-2 0 0,2 2 0,-3-2 0,2 2 0,-1-1 0,0 1 0,-2 0 0,3-1 0,-3 2 0,3-1 0,-4 1 0,3-1 0,-3 1 0,4 0 0,-3 1 0,1-1 0,1 1 0,-1-3 0,3 0 0,0-1 0,2-1 0,0 0 0,0 2 0,0-2 0,0 2 0,9-4 0,5-4 0,11-3 0,-11 4 0,1 0 0,1 0 0,1-1 0,0 0 0,1-2 0,0-1 0,-1 2 0,5-2 0,0-1 0,-4 3 0,2-3 0,1 0 0,-2 1 0,-2 2 0,1 0 0,-1-1 0,4-1 0,4-3 0,0-1 0,-4 3 0,1-2 0,-1 1 0,-4 4 0,2-1 0,0 0 0,-3 1 0,5-5 0,-4 2 0,-2 4 0,-2 1 0,2-2 0,-1 0 0,4-2 0,-8 4 0,1 0 0,6-5 0,-4 1 0,-2 3 0,-3 2 0,-2 0 0,-1 2 0,-1 0 0,-1 1 0,0 2 0,-1 0 0,0 0 0,-14 3 0,-10 1 0,1 3 0,-1 3 0,-4 0 0,1 2 0,1 1 0,0 1 0,4-2 0,0 0 0,0 1 0,-5 3 0,0-1 0,5-2 0,0 0 0,1-1 0,-2 2 0,2-1 0,-2 2 0,1-2 0,-5 3 0,10-5 0,2 0 0,-6 2 0,7-4 0,7-2 0,1 0 0,17-12 0,3-2 0,4-2 0,0-1 0,2 0 0,1-1 0,-5 3 0,-1 1 0,2-1 0,0 0 0,0 0 0,2-1 0,0 0 0,0 0 0,-1 0 0,4-1 0,-1 0 0,0 0 0,2-1 0,-3 1 0,1-1 0,1-1 0,-1 1 0,-1 1 0,2 0 0,-2 1 0,0 0 0,-1 1 0,3-4 0,-1 0 0,-1 1 0,3 0 0,-2 0 0,-4 4 0,-2 0 0,4-4 0,-2 1 0,2 0 0,-7 3 0,-38 13 0,7 4 0,-3 2 0,-3-1 0,-3 2 0,-1 1 0,7-2 0,-1 2 0,0-1 0,-1 1 0,-4 1 0,0 1 0,-1-1 0,2 0 0,-2 2 0,1-1 0,-1 0 0,5-1 0,-1-1 0,0 1 0,1-1 0,0 1 0,1 0 0,1-1 0,2-1 0,0 0 0,1 0 0,-11 5 0,3-2 0,10-5 0,1 0 0,-1 1 0,0-1 0,-5 2 0,7-1 0,7-5 0,23-12 0,11-4 0,-10 4 0,2 0 0,2-2 0,3-1 0,0-1 0,-1 2 0,-5 2 0,-1 0 0,1 0 0,-1 0 0,0 0 0,0 1 0,9-5 0,-3 2 0,2 0 0,-8 3 0,-1 2 0,-8 4 0,-21 8 0,-8 4 0,-4 1 0,3-1 0,-3 2 0,1-1 0,-1 1 0,1-1 0,3-1 0,-1 1 0,2-1 0,0 0 0,0-1 0,-3 2 0,2-2 0,-2 2 0,0 1 0,8-5 0,7-3 0,6-3 0,11-7 0,8-4 0,-4 2 0,0 0 0,8-5 0,3-2 0,-2 1 0,2 0 0,0 0 0,-2 0 0,2 0 0,-3 1 0,-3 1 0,0 1 0,5-4 0,0 0 0,-10 5 0,-2 0 0,3 0 0,-1 0 0,7-7 0,-7 6 0,-5 3 0,-3 2 0,-4 2 0,0 2 0,-1-3 0,-1 2 0,0-2 0,0 1 0,1 1 0,0-1 0,2 0 0,0-1 0,0-1 0,-1 2 0,1-2 0,0 0 0,0-2 0,0 1 0,2-2 0,1 1 0,1-2 0,5-2 0,-3 2 0,3-2 0,-1 2 0,-3 1 0,0 2 0,-3 2 0,-1 2 0,0 0 0,-1 1 0,1-1 0,1 1 0,-2-1 0,1-1 0,-2 2 0,2-1 0,0 1 0,1-1 0,0 0 0,2 1 0,1-2 0,1-1 0,0 0 0,0-2 0,0 3 0,-1-3 0,-1 3 0,-2-1 0,-1 2 0,1 0 0,-2 1 0,2 0 0,-1 0 0,0 0 0,1 0 0,-1 0 0,1 1 0,0-1 0,0 1 0,-1 0 0,1 0 0,-1-1 0,1-1 0,-2 0 0,2 1 0,-2-1 0,0 1 0,0-2 0,-2 0 0,2 2 0,-1-3 0,-8 2 0,4 0 0,-5 0 0,3 1 0,4-1 0,-2-2 0,-1 3 0,0-1 0,-3 2 0,1 0 0,0 0 0,18-2 0,-7 1 0,12 1 0,-11 1 0,-2 0 0,0 2 0,-1-1 0,3 1 0,-4 0 0,1 1 0,0-1 0,-1 1 0,1 0 0,-1 0 0,1 0 0,-1 0 0,0 0 0,-1 1 0,-1-1 0,-1 2 0,0-2 0,0 1 0,0 0 0,-4-2 0,0 1 0,-3-2 0,2-2 0,-1-1 0,1 0 0,-2-2 0,-2 0 0,3 0 0,-5-1 0,5 3 0,-2-2 0,2 2 0,-1-1 0,0 1 0,1-1 0,-1 0 0,0 1 0,2 0 0,-4 1 0,3-1 0,-2 1 0,2-1 0,-1 1 0,0 0 0,2 0 0,-4 0 0,3 1 0,0-1 0,0 1 0,2 0 0,-3 0 0,3 0 0,-3 0 0,3-1 0,-1 0 0,0-2 0,2 1 0,1-2 0,2-1 0,0 1 0,0 0 0,0 0 0,0 1 0,0-2 0,0 1 0,0 0 0,0 0 0,0 0 0,0 0 0,0 0 0,0 0 0,0 0 0,1 0 0,0 0 0,1 1 0,-1-2 0,1 1 0,0-1 0,-2 2 0,2 0 0,0-2 0,-1 1 0,2 0 0,-2 0 0,1 1 0,0-3 0,-1 4 0,1-2 0,0 0 0,-2 1 0,1-2 0,-1 2 0,0-1 0,0 0 0,0 1 0,0-1 0,0 0 0,0 1 0,0-1 0,0 1 0,0-2 0,-2 2 0,-2 0 0,0 1 0,-6 1 0,6 1 0,-3 0 0,2 0 0,2 0 0,-4-1 0,4 1 0,-2-2 0,1-1 0,3 0 0,4-2 0,0 3 0,4 0 0,-2 2 0,0 0 0,0 0 0,0 0 0,1 0 0,-1 0 0,0 1 0,0 0 0,-1 1 0,1-1 0,-1 2 0,-1 0 0,-1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7:16.008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1865 368 16383,'15'-3'0,"5"-2"0,-6-2 0,6-3 0,-6 4 0,6-5 0,-9 4 0,7-2 0,-8 2 0,-1 1 0,-2 1 0,-2 1 0,-2 3 0,0-3 0,0 2 0,-1-1 0,1-1 0,-3 0 0,2 0 0,-2 1 0,1-2 0,-1 2 0,2-1 0,-1-1 0,1 1 0,-2 0 0,2 1 0,-1-1 0,0 0 0,-1 0 0,0 0 0,0-1 0,0 1 0,0 1 0,1-1 0,-1 0 0,1 1 0,1-2 0,-2 1 0,1 1 0,-1-1 0,1 1 0,0-1 0,2 0 0,-2 1 0,1-1 0,0 1 0,1-1 0,-1 1 0,0-1 0,3 10 0,-2-4 0,3 5 0,-6-4 0,1-2 0,2 4 0,-1-3 0,2 2 0,1-1 0,-3-2 0,3 3 0,-1-2 0,-2 1 0,3 0 0,-2-1 0,3 1 0,-3-1 0,1-1 0,2 2 0,-3-2 0,2 1 0,0 0 0,1 0 0,-1 0 0,0 0 0,-1-1 0,2 1 0,-1 0 0,1-1 0,-1 1 0,-1-1 0,2 1 0,-2-1 0,1 0 0,-3 2 0,-5 2 0,-1-1 0,-5 0 0,4-3 0,-10 3 0,4-4 0,-8 4 0,6-2 0,0 0 0,-2 0 0,2 2 0,-4-1 0,2 1 0,0 0 0,-2 1 0,2 0 0,-5 1 0,2-1 0,-1 0 0,1 0 0,1 0 0,-8 2 0,4-1 0,-7 2 0,4-1 0,1 0 0,-5 2 0,8-3 0,-5 3 0,5-4 0,-2 2 0,3 0 0,2-3 0,6 1 0,2-3 0,2 0 0,3 0 0,0 0 0,1 1 0,0-1 0,-1 2 0,24-7 0,-3-2 0,11-4 0,2-1 0,-15 4 0,-1 0 0,10-4 0,-1 0 0,-3 2 0,5-4 0,-8 6 0,-3-1 0,-9 5 0,-3 1 0,-13 9 0,-7 1 0,6-1 0,-2 0 0,-4 0 0,1 0 0,1-1 0,-2 1 0,-1-1 0,-1 2 0,1-2 0,1 1 0,0-1 0,-9 3 0,2-1 0,5-1 0,-3-1 0,6-1 0,3-2 0,5-1 0,4-2 0,1 0 0,29-11 0,-8 4 0,7-4 0,1 1 0,2 0 0,-8 2 0,1 0 0,7-1 0,-11 3 0,1 0 0,8-2 0,-4 4 0,-4 0 0,-8 2 0,-1 0 0,-5 1 0,2 3 0,0-3 0,0 3 0,0-3 0,-1 0 0,-20 2 0,7-1 0,-19 1 0,11-2 0,-1 0 0,-2 0 0,3 0 0,0 0 0,2 0 0,0 0 0,4 0 0,0 0 0,4 0 0,0 0 0,2 0 0,-1 0 0,1-1 0,0 0 0,0 0 0,2-2 0,0-1 0,2-1 0,3-1 0,0 1 0,5-3 0,0 2 0,3-2 0,0 1 0,-1-1 0,1 1 0,0-1 0,0 0 0,0 0 0,-1 0 0,-1 3 0,-2 0 0,-2 2 0,-2 2 0,-14 5 0,4 0 0,-12 4 0,6-1 0,-1-2 0,-6 8 0,3-5 0,-1 5 0,7-6 0,0 2 0,5-3 0,-1 0 0,5-2 0,1-2 0,0 2 0,9-15 0,-3 7 0,5-11 0,-5 9 0,-1 0 0,2-1 0,0 0 0,2-1 0,-1 2 0,1 0 0,-1 0 0,2-1 0,0-1 0,-3 2 0,3-1 0,-6 4 0,2-1 0,-1 2 0,-1-2 0,1 1 0,-2 0 0,1-2 0,-2 2 0,2 0 0,-1-2 0,0 2 0,0 0 0,2-1 0,1 2 0,1 1 0,1 1 0,-1 0 0,1 0 0,1 0 0,-2 0 0,2-1 0,0 0 0,-3-1 0,3 1 0,-2-1 0,-1 0 0,2-1 0,-3 1 0,1-1 0,-2-1 0,2 1 0,0-1 0,2-1 0,-1 1 0,1-1 0,-1 1 0,1-2 0,-2 3 0,1-2 0,-2 2 0,1 0 0,-2-1 0,1 1 0,-2 0 0,0-2 0,-1 2 0,0-1 0,0 0 0,0 1 0,0-2 0,-2 1 0,0 1 0,-2-1 0,1 2 0,-2-1 0,3 0 0,-1 0 0,0-1 0,0 2 0,-1-1 0,-1 0 0,2 1 0,-1 0 0,-1 0 0,1 0 0,-2 0 0,2 2 0,-1-1 0,0 0 0,0 1 0,0-1 0,0 0 0,0 0 0,1-1 0,-1-1 0,0 2 0,1 1 0,-2 0 0,2 0 0,-2 0 0,1 0 0,-1 0 0,1 0 0,-1 0 0,2 0 0,-1 0 0,-1 0 0,1 1 0,0 2 0,1-2 0,7-9 0,-3 5 0,9-6 0,-5 7 0,1 2 0,1-2 0,0 2 0,-1-2 0,0 2 0,0-1 0,0 1 0,1 0 0,-2 0 0,1-1 0,0 0 0,1 1 0,1 0 0,-2 0 0,2-1 0,-2 0 0,0 1 0,0 0 0,-1 0 0,2 0 0,-1-1 0,0 0 0,1 0 0,1-1 0,-2-1 0,2 2 0,-3 0 0,1 0 0,0 0 0,1 1 0,-1-1 0,0 1 0,0 0 0,1 0 0,-1 0 0,0 0 0,0 0 0,0 0 0,1 0 0,-1 0 0,1 0 0,-2 0 0,1 0 0,1 0 0,-2 0 0,2 1 0,-1 0 0,-2 2 0,-1 1 0,2-1 0,-4 1 0,3-1 0,-1 1 0,0-1 0,0 1 0,2 0 0,-2-1 0,1 1 0,0-1 0,-1-1 0,-6 3 0,0-3 0,-5 1 0,2-2 0,0 0 0,2-1 0,-1 2 0,1-2 0,1 1 0,-1 1 0,0 0 0,0 1 0,1-1 0,-1 0 0,1 1 0,-1-1 0,0 2 0,0 0 0,1 0 0,-2 2 0,1-1 0,-3 3 0,2-3 0,-4 4 0,3-1 0,-1-2 0,1 2 0,0-4 0,3 1 0,0-2 0,3 0 0,13-7 0,-6 2 0,10-3 0,-11 3 0,1 1 0,3-1 0,-3 1 0,3-1 0,-3 2 0,-1-1 0,2 0 0,0 1 0,8-2 0,-5 1 0,6 0 0,-7-1 0,0 1 0,-2 0 0,-1 1 0,-1 0 0,0 0 0,0 0 0,0 0 0,-3 5 0,0-1 0,-3 4 0,0-2 0,-4-1 0,1 2 0,-2 1 0,-5 5 0,2-2 0,-1-1 0,0 0 0,-4 2 0,-3 5 0,5-7 0,2-1 0,0-1 0,0-1 0,1 1 0,1-2 0,0 0 0,4-1 0,-1-1 0,2-1 0,0 0 0,17-5 0,-5 2 0,12-5 0,-10 1 0,4-1 0,-7 1 0,3 1 0,-7 1 0,1 1 0,-1-1 0,1 1 0,0-1 0,-2 1 0,-20 9 0,3-2 0,-3 2 0,-1 2 0,4-3 0,0 2 0,-7 4 0,0 0 0,5-2 0,0 0 0,-5 4 0,0 0 0,2 0 0,2-1 0,1-2 0,1 1 0,3-3 0,0 0 0,2-1 0,2-1 0,3-2 0,0-2 0,2-2 0,20-7 0,-7 2 0,18-6 0,-13 4 0,0 0 0,3 1 0,-9 2 0,-1 2 0,-21 6 0,-2 0 0,-13 2 0,-1-2 0,13-3 0,-2-1 0,-2 1 0,-1 1 0,1-2 0,-1 1 0,4-1 0,1 1 0,-2-1 0,1 0 0,-5 1 0,-5 0 0,7 0 0,2-1 0,5 0 0,4-1 0,2-1 0,3 0 0,-1 0 0,0 0 0,1 0 0,-3 0 0,2 0 0,-9 0 0,2 0 0,-7 0 0,2 0 0,1 0 0,-3 0 0,1 0 0,1 0 0,3 0 0,2 0 0,5 0 0,0 0 0,3 0 0,-1 0 0,0 0 0,0-1 0,-1 1 0,1-1 0,-1 1 0,1 0 0,0 0 0,-2 0 0,1 0 0,-2 0 0,2 0 0,-3 0 0,4 0 0,-2 0 0,3 0 0,-1 0 0,0-1 0,-1 0 0,3-2 0,0 0 0,3-2 0,3 0 0,8-3 0,5-1 0,-2 3 0,1-1 0,-2 1 0,1 0 0,12-3 0,-6 1 0,0 1 0,4 1 0,-6 0 0,0 1 0,1 0 0,-3 2 0,-2 0 0,-3 2 0,0-1 0,-4 1 0,0 0 0,-2-1 0,-1 2 0,1-2 0,0 0 0,-1 0 0,-21-1 0,3 2 0,-3 1 0,-1 0 0,-7 0 0,4 0 0,-2 0 0,0 0 0,1 0 0,1 0 0,1 0 0,4 0 0,5 0 0,0 0 0,7 0 0,-1 1 0,23-6 0,-10 3 0,21-5 0,-18 4 0,4 1 0,-4 0 0,-1-1 0,-1 2 0,-3-1 0,-2 2 0,-17 1 0,5 1 0,-14 0 0,10 0 0,-3-1 0,3 1 0,1-1 0,4 0 0,2-1 0,1 1 0,13-7 0,-8 4 0,10-5 0,-11 5 0,0 0 0,0-3 0,0 2 0,0-4 0,0 3 0,0-1 0,0 0 0,0-2 0,0 0 0,0 1 0,0 0 0,0 1 0,0 1 0,0 0 0,0 0 0,2-1 0,-2 2 0,2-1 0,-1 1 0,1-1 0,-2 0 0,3 0 0,-2 0 0,1 0 0,0 0 0,-2 0 0,2 0 0,-1 0 0,0 0 0,0 0 0,0 1 0,0-1 0,0 0 0,1 1 0,-1-2 0,1 2 0,0-2 0,1-1 0,0 1 0,1-3 0,-1 3 0,0-1 0,-1 0 0,3 1 0,-2-1 0,1 0 0,-1 2 0,-1-1 0,2 1 0,-1 0 0,1 0 0,0 0 0,-1 0 0,2 0 0,-2 1 0,2-1 0,-2 2 0,0-2 0,1 1 0,-1 1 0,-4 10 0,0-5 0,-3 8 0,2-10 0,2 1 0,-1 3 0,1-2 0,0 3 0,0-3 0,0 1 0,0 0 0,0 2 0,0-2 0,0 1 0,0-1 0,0 0 0,0 1 0,0-1 0,0 0 0,0 0 0,0 0 0,0 0 0,0 1 0,0-2 0,0 2 0,0-2 0,0 1 0,0-1 0,0 2 0,0 0 0,0 0 0,0-2 0,1 0 0,1 2 0,-1-1 0,0 0 0,0 0 0,1-1 0,0 1 0,0 0 0,1-1 0,-2 1 0,1-1 0,0 2 0,-1-2 0,3 3 0,-4-4 0,4 2 0,-3 0 0,2 0 0,-1 1 0,0-2 0,0 1 0,0-1 0,0 2 0,1-2 0,-2 0 0,2 1 0,-1-1 0,0 1 0,2-1 0,-3 0 0,3 0 0,-2 1 0,0-1 0,2 1 0,-2-1 0,2 0 0,-1-1 0,0 1 0,2 0 0,-3 0 0,3 0 0,-2-1 0,2 2 0,-1-1 0,2 0 0,-3 0 0,2-1 0,-2-1 0,4 1 0,-3-1 0,2 0 0,-2-1 0,1 1 0,2-1 0,-1 1 0,2-1 0,-2 0 0,2 0 0,-2 0 0,1 0 0,-2 0 0,1 0 0,-1 0 0,0 0 0,0 0 0,0 0 0,1 0 0,-2 0 0,3-1 0,-3 0 0,2 0 0,-3-2 0,3 1 0,-3-1 0,2 1 0,-1 0 0,1 1 0,-1-1 0,1-1 0,0 1 0,-2 0 0,2 0 0,-2-1 0,1 1 0,0-1 0,1 0 0,-1 1 0,1 0 0,-1-1 0,0 1 0,1-1 0,-3 1 0,2-2 0,0 1 0,-2 1 0,4-2 0,-5 1 0,3 1 0,-1-3 0,0 2 0,0-1 0,0 1 0,0 0 0,0-1 0,0 2 0,1-1 0,0 1 0,0-1 0,-1 0 0,1 1 0,-14 9 0,7-4 0,-12 8 0,12-8 0,0 1 0,0-1 0,-2 3 0,2-3 0,-1 2 0,1-3 0,1 1 0,-3 1 0,1-2 0,0 1 0,1 0 0,-1-1 0,1 2 0,-2-2 0,1 2 0,0-2 0,-1 2 0,1-1 0,0 0 0,-1 0 0,1-1 0,0 1 0,-2 0 0,2-1 0,0 1 0,-1 0 0,1-1 0,1 0 0,-2 1 0,2-1 0,-2 1 0,1-2 0,1 1 0,-4 0 0,3 0 0,-2 0 0,0 0 0,1 0 0,-2 0 0,0 0 0,-2 1 0,0 0 0,-2 1 0,2-2 0,-3 3 0,3-3 0,-4 3 0,4-3 0,0 2 0,0-1 0,2 0 0,-2-1 0,2 0 0,-1 0 0,0 0 0,1 0 0,0 0 0,0 1 0,0-1 0,-2-1 0,0 1 0,0-1 0,1 0 0,-3 1 0,2-2 0,-2 2 0,1-1 0,0-1 0,0 1 0,1-1 0,-2 0 0,2 0 0,-2 0 0,-5 0 0,6 0 0,-9 0 0,8 0 0,-1 0 0,-3 0 0,2 0 0,-2 1 0,0-1 0,2 1 0,-2 0 0,2 0 0,0 0 0,2-1 0,1 0 0,-1 0 0,3 0 0,-2 0 0,3 0 0,0 0 0,1 0 0,1 0 0,1 0 0,-2 0 0,1 0 0,0 0 0,-1 0 0,3 1 0,-3-1 0,1 0 0,10-7 0,-2 4 0,6-7 0,-4 8 0,-2-1 0,2 1 0,5-1 0,-5 1 0,5 0 0,-7 1 0,0 1 0,6-2 0,-6 0 0,4 0 0,-3 2 0,0-3 0,2 2 0,-2-1 0,2 0 0,-3 1 0,1-2 0,2 0 0,-2 2 0,1-1 0,0 0 0,-1 0 0,0-1 0,0 0 0,0 1 0,0 0 0,1-1 0,-1 1 0,-1-1 0,2 1 0,-2 0 0,1-2 0,-1 1 0,0 0 0,1 0 0,-2 1 0,3-2 0,-3 2 0,2-1 0,-2 0 0,1 0 0,-1-3 0,0 3 0,0-1 0,1 1 0,-1 1 0,1-3 0,0 2 0,-2-1 0,1 0 0,-2 1 0,2-1 0,-1 0 0,0 1 0,-1-1 0,0 1 0,1-2 0,-1 2 0,1-2 0,-1 2 0,1 0 0,-1-2 0,1 2 0,-1-1 0,0 0 0,0-1 0,0 1 0,2 0 0,-2 0 0,1 1 0,-1-1 0,0 1 0,0-1 0,0-1 0,0 2 0,1-2 0,-1 1 0,1 1 0,-1-3 0,0 3 0,0 0 0,0-3 0,0 3 0,0-1 0,1 0 0,0 1 0,0-1 0,-1 0 0,1-1 0,-1 1 0,2 0 0,-2 1 0,3-1 0,-2 0 0,0 0 0,2-1 0,-3 3 0,2-4 0,-1 3 0,1 0 0,0-2 0,-2 2 0,1-2 0,-1 2 0,1-3 0,0 4 0,0-2 0,0 0 0,0 0 0,1-1 0,-1 1 0,0 0 0,-1 0 0,2 0 0,-1-1 0,-1 1 0,2 0 0,-2 0 0,3 1 0,-3-1 0,1 1 0,-1-1 0,0 0 0,0 0 0,5 2 0,-2 0 0,4 0 0,-2 2 0,-3-3 0,5 2 0,-4-2 0,1 1 0,0-1 0,1 0 0,0 1 0,1 0 0,-4 0 0,3-1 0,0 0 0,-1 0 0,1 0 0,-1 2 0,-1-1 0,2-1 0,-15 1 0,8 1 0,-13 0 0,13 1 0,0 0 0,-6 1 0,4-1 0,-5 1 0,6-1 0,-1 0 0,-2 1 0,3 0 0,-4 1 0,3 0 0,1 0 0,-2 1 0,2 0 0,0 0 0,1 0 0,0 0 0,1 1 0,1 0 0,0 0 0,0-1 0,0 3 0,0-3 0,0 3 0,0-2 0,0 1 0,0 0 0,0 0 0,0 1 0,0 0 0,0-2 0,-1 1 0,1-1 0,-2 0 0,2 0 0,0 1 0,0-1 0,0 1 0,-1-1 0,1-1 0,-1 2 0,1-1 0,0 1 0,0 0 0,0-1 0,0-1 0,-1 3 0,0-4 0,0 4 0,1-3 0,0 2 0,-1-2 0,1 1 0,-1-1 0,-1 1 0,1 1 0,-1-1 0,0 1 0,2-1 0,-3 0 0,3 0 0,-2 0 0,0 0 0,1 1 0,-1-2 0,1 1 0,1-1 0,-3 1 0,3 0 0,-2-1 0,2 1 0,-3 0 0,3-1 0,-2 1 0,1-1 0,-1 1 0,0-1 0,1 1 0,-2-1 0,2 1 0,-1 0 0,2 0 0,-3-1 0,3 1 0,-2 0 0,1-1 0,-2 1 0,1 1 0,0-2 0,-1 2 0,2-3 0,-2 3 0,0-1 0,0 0 0,-1 2 0,1-2 0,-1 1 0,1 0 0,-1-1 0,0 1 0,1-1 0,-1 0 0,2 0 0,-2 0 0,1-1 0,-1 1 0,2-2 0,-2 1 0,0 0 0,0-1 0,0 1 0,1 0 0,0 0 0,-1-1 0,0 0 0,-1 0 0,-1 0 0,0-1 0,2 0 0,-2 0 0,1 0 0,1-1 0,-2 2 0,2-2 0,-3 2 0,2-1 0,-2 0 0,2 0 0,1-1 0,-4 1 0,5-1 0,-5 1 0,4-1 0,0 0 0,-3 0 0,2 0 0,-1 0 0,1 0 0,0 0 0,-1 0 0,2 0 0,-2 0 0,1 0 0,1 0 0,-3-1 0,3-1 0,-1 1 0,0-1 0,2 1 0,-3-1 0,2 0 0,0 0 0,-3 0 0,4 1 0,-3-1 0,2 0 0,1 0 0,-2 0 0,1-1 0,-1 0 0,2 2 0,-2-3 0,2 2 0,-1-1 0,0 1 0,0 0 0,0-2 0,1 2 0,-2-1 0,1 0 0,1 0 0,-1 0 0,1 1 0,0-3 0,0 3 0,-1-2 0,1 1 0,1 0 0,-1-1 0,2 1 0,-2 0 0,2-1 0,-1 1 0,0-1 0,1 0 0,-1 2 0,1-3 0,0 2 0,1-1 0,0-1 0,0 2 0,0-1 0,0 0 0,0 1 0,0-2 0,0 2 0,0-1 0,0 0 0,0 1 0,0-2 0,0 2 0,0-1 0,0 0 0,0 0 0,0 0 0,0 0 0,0 1 0,0-1 0,0 0 0,0 1 0,0-2 0,0 2 0,0-1 0,0-4 0,0 4 0,0-3 0,0 5 0,0-1 0,0-1 0,0 0 0,0 0 0,0 1 0,0-2 0,0 2 0,0-1 0,0 0 0,0 1 0,0-2 0,0 2 0,0-1 0,0 0 0,0 1 0,0-1 0,0 0 0,0 1 0,0-2 0,0 1 0,0 1 0,0-2 0,0 2 0,0-2 0,0 2 0,0-1 0,0 0 0,0 1 0,0-1 0,0 0 0,0-1 0,0 1 0,0 0 0,0 0 0,0 1 0,0-1 0,0-1 0,0 2 0,0-1 0,0 0 0,0 0 0,0 1 0,0-2 0,0 1 0,0 1 0,0-1 0,0 0 0,1 1 0,1-2 0,0 3 0,-1-2 0,3 0 0,-4 1 0,4-1 0,-2 1 0,1 1 0,1-3 0,-3 3 0,2-2 0,-2 0 0,-1 1 0,1-2 0,-1 0 0,0 2 0,-1-2 0,1 2 0,-1 0 0,1-2 0,-5 3 0,-1 4 0,-1-1 0,3 3 0,2-2 0,-1 1 0,-1 0 0,2 0 0,-2 1 0,3-1 0,-1 0 0,-1 1 0,1 0 0,0-1 0,-1 2 0,1 0 0,-3 2 0,0 1 0,-1 0 0,-1 1 0,-1 1 0,1 0 0,-1-2 0,2 0 0,1-1 0,0-3 0,3 1 0,-1-3 0,1 2 0,0-1 0,1 1 0,-1 1 0,2-2 0,0-13 0,2 7 0,-1-10 0,0 10 0,2 1 0,-1-2 0,1 1 0,-1-2 0,0 3 0,0-1 0,-7 12 0,4-7 0,-5 10 0,4-11 0,1 0 0,-7-1 0,4 0 0,-3 0 0,2 0 0,2 0 0,-4-2 0,2 1 0,0-1 0,0 0 0,0 2 0,1-2 0,-2 2 0,1-1 0,0 0 0,0 1 0,0 0 0,0 0 0,0-1 0,0 0 0,0-1 0,1 1 0,1-3 0,-1 2 0,0-1 0,1 0 0,-2 1 0,2-1 0,0-1 0,0 2 0,-2 0 0,0 1 0,-1 0 0,1 1 0,1-1 0,-2 1 0,1 0 0,-1 0 0,0 0 0,1 0 0,0-1 0,-2-1 0,1 1 0,0-1 0,2 2 0,0 5 0,2-3 0,-1 5 0,0-6 0,0 0 0,-5 0 0,4-1 0,-1 0 0,0 0 0,15 6 0,-9-3 0,14 5 0,-11-4 0,2 0 0,-1 0 0,3 3 0,-2-2 0,2 2 0,-4-3 0,1 0 0,-1 0 0,0 1 0,2-1 0,-3 1 0,2 0 0,-2 1 0,2-1 0,0 1 0,0-1 0,1 1 0,-1-2 0,3 3 0,-2-3 0,2 2 0,0-2 0,0 0 0,0 0 0,0 0 0,-1 0 0,1-2 0,-1 1 0,-2-1 0,-1 0 0,1 1 0,-2-1 0,2 0 0,0 1 0,-1-2 0,-1 3 0,0-2 0,0 1 0,-1 2 0,-1-2 0,-1 1 0,0 0 0,0-1 0,0 1 0,0-1 0,2 1 0,1 0 0,2-2 0,2 1 0,-1-1 0,-1 0 0,0 0 0,-2 0 0,3 0 0,-2 0 0,1-1 0,-3 3 0,-1-1 0,-1 2 0,0 0 0,-1-2 0,-1 2 0,-3-2 0,-1 0 0,-3 0 0,2-1 0,-5 1 0,5 0 0,-6 3 0,0-1 0,-1 2 0,-1-1 0,3-1 0,1 0 0,3-1 0,0-2 0,1 1 0,3-1 0,1 0 0,7 3 0,-2-2 0,5 2 0,-3-2 0,-1-1 0,2 3 0,-2-3 0,1 3 0,-12-3 0,0-1 0,-8 1 0,-2-2 0,-5 0 0,-5-2 0,-3-1 0,0 0 0,5-1 0,-1 1 0,7 0 0,-3 0 0,6 2 0,5-1 0,3 1 0,4 1 0,2-1 0,0-4 0,7 2 0,0-3 0,7 2 0,0 2 0,2-2 0,0 1 0,0 0 0,0 0 0,-1-1 0,-1 2 0,0-2 0,-2 2 0,-2 0 0,0 0 0,-3 0 0,1 0 0,-15 10 0,7-5 0,-9 7 0,8-8 0,2-1 0,-6 2 0,2-2 0,-5 2 0,3-1 0,0 0 0,-4 2 0,5-2 0,-3 0 0,8-1 0,-1-1 0,-3 1 0,0-1 0,0 0 0,1 0 0,1 0 0,-2 0 0,0 0 0,2 0 0,-2 0 0,1 0 0,0 0 0,0 0 0,-1 0 0,1 0 0,0-1 0,-1 1 0,1-2 0,0 2 0,-1-2 0,2 2 0,1-5 0,1 2 0,3-4 0,2 2 0,11-6 0,2 3 0,2 1 0,8-4 0,-7 3 0,-1 1 0,2 3 0,-2-1 0,1-1 0,-2 4 0,-1-2 0,-1 0 0,-3 2 0,-1-1 0,0 1 0,-2 1 0,-2 0 0,0-1 0,-2 2 0,-1-1 0,2 0 0,-2 1 0,2-1 0,-19 2 0,9-1 0,-13 1 0,12-1 0,2 0 0,-5 0 0,4 0 0,-3 0 0,1 0 0,3 0 0,-4-2 0,3 0 0,1 0 0,-1-2 0,0 2 0,1-1 0,-1 0 0,0 1 0,1 0 0,-2-1 0,1 2 0,-1 0 0,-1 1 0,2 0 0,-2 0 0,2 0 0,-3 0 0,2-1 0,0 1 0,0-2 0,1 2 0,-2-3 0,2 3 0,0-3 0,-1 2 0,2-2 0,0-1 0,1 0 0,1 1 0,1-1 0,0 0 0,0 0 0,0 0 0,0 1 0,0-3 0,2 1 0,-1-1 0,2 3 0,0 0 0,1 0 0,3-2 0,-1 2 0,1-1 0,0 2 0,-2-1 0,2 1 0,-1 1 0,-2-1 0,2 2 0,-2-1 0,-11 8 0,6-5 0,-12 7 0,8-7 0,0 1 0,-1-1 0,3 0 0,-1 0 0,-2 0 0,2-1 0,-2-1 0,2 1 0,-2 1 0,2-1 0,-2 2 0,2-3 0,-1 2 0,0-1 0,0 0 0,0 0 0,0-1 0,0 0 0,-2 2 0,1 1 0,0 1 0,-2 3 0,3-3 0,0 1 0,4-3 0,11-1 0,-7-1 0,9 0 0,-8 0 0,1 0 0,2 0 0,-1-1 0,2 0 0,1 1 0,-2 0 0,2 0 0,-1 0 0,1 0 0,0 0 0,2 0 0,-2 0 0,1 0 0,1 0 0,-2 0 0,3 0 0,-1 0 0,4 0 0,5 0 0,-1 0 0,5 2 0,-6-1 0,3 2 0,-1 1 0,0 0 0,2 0 0,-4 1 0,-1-2 0,0 2 0,-4-3 0,0 3 0,0-3 0,-4 2 0,3-2 0,-2 0 0,0 0 0,1 1 0,-2-1 0,3 0 0,-3 0 0,2 1 0,-4-1 0,-1 1 0,-2-1 0,-2 2 0,1-1 0,-2 0 0,0 1 0,-1 3 0,0-1 0,0 3 0,-1-4 0,-2 1 0,-7 3 0,-6 2 0,-6 4 0,9-7 0,0-1 0,0 2 0,0-1 0,-10 5 0,-1 2 0,6-6 0,-1 3 0,6-6 0,3 1 0,4-3 0,1-2 0,3 0 0,-5-2 0,3 0 0,-3-1 0,1 1 0,0 0 0,-15 2 0,6-1 0,-10 3 0,8-2 0,-1 1 0,3-1 0,0 0 0,4-1 0,-1-1 0,4 0 0,-2 0 0,3 0 0,-2 0 0,2 0 0,-4 0 0,4 0 0,-6 0 0,4 0 0,-2 0 0,3 0 0,-1 0 0,1 0 0,2-1 0,1 1 0,0-2 0,2 1 0,-3-2 0,3 1 0,-1-1 0,1 1 0,0-1 0,-1-1 0,3 1 0,-2-1 0,2 1 0,-1-2 0,0 2 0,2-2 0,-2 3 0,2-2 0,0-1 0,0 2 0,0-1 0,0 0 0,0 1 0,0-2 0,0 2 0,0-1 0,2 0 0,0 1 0,2-1 0,4 3 0,2 0 0,5 1 0,2 0 0,6 0 0,5 0 0,0 1 0,-11 0 0,-1 0 0,16 2 0,-15-1 0,0 0 0,9 2 0,3 1 0,-8-2 0,4 1 0,-5-1 0,-1 0 0,-3-1 0,-2 1 0,-1-2 0,-2 1 0,1-2 0,-1 1 0,2 0 0,2 0 0,-2 1 0,4-2 0,-4 2 0,2-2 0,-2 2 0,-1-1 0,-1 1 0,2-2 0,-4 2 0,3-2 0,1 2 0,0-2 0,9 3 0,-3-3 0,5 2 0,1-1 0,-4-1 0,3 1 0,-4-1 0,0 0 0,0 0 0,-3 0 0,-2 0 0,0 0 0,-2 0 0,4 0 0,1 0 0,4 0 0,3 0 0,0 0 0,-2 0 0,4 0 0,-6 0 0,1 0 0,-4 0 0,-5 0 0,-2 0 0,-5 0 0,0 1 0,-4 3 0,-1 0 0,-2 1 0,-2-1 0,-1-2 0,-2 1 0,0-1 0,-2 0 0,-2 0 0,-6 0 0,-2 1 0,0 0 0,-1-2 0,2 1 0,-1 0 0,-4-1 0,4 2 0,-1-2 0,1 0 0,1 2 0,2-2 0,-2 0 0,2 2 0,-1-2 0,0 2 0,2-2 0,1 1 0,3-2 0,1 2 0,3-2 0,-1 1 0,22-7 0,-6 4 0,19-7 0,-8 5 0,5-2 0,-6 2 0,7-2 0,1 1 0,-8 1 0,4 0 0,-3-1 0,-13 4 0,-2-1 0,-1 1 0,1-1 0,-1 0 0,1 0 0,-2-1 0,0 0 0,-2 0 0,-4-3 0,-1 3 0,-4-2 0,-2 3 0,1 0 0,-4 0 0,4 1 0,-3 1 0,2 0 0,-2 0 0,3 0 0,-4 0 0,4 0 0,-2 0 0,3 0 0,-1 0 0,2 0 0,1 0 0,1 0 0,2-3 0,8-1 0,4-1 0,13-1 0,-2 2 0,1-1 0,-3 2 0,0-1 0,3-1 0,-1 0 0,-3 3 0,-2-1 0,9-2 0,7 2 0,-6-3 0,-2 3 0,-6 0 0,-4 1 0,-2 2 0,-4-2 0,0 2 0,-3-1 0,1 0 0,-2-1 0,-18 1 0,1 0 0,-2 0 0,-1 2 0,-11 0 0,0 1 0,5-1 0,-4 2 0,7-3 0,-5 3 0,7-3 0,1 2 0,6-1 0,2 1 0,2 0 0,1-2 0,-1 2 0,0-1 0,-2 1 0,1 0 0,-1 0 0,0 1 0,0-1 0,2-1 0,0 0 0,3-1 0,20-8 0,0 3 0,1-1 0,2 0 0,5 2 0,-2-1 0,1 1 0,4 0 0,-7 1 0,0-1 0,5 3 0,-5-2 0,-4 3 0,-4-1 0,-5 1 0,0 0 0,-3 0 0,0 4 0,-3 0 0,-1 4 0,-6 0 0,-10 3 0,-9 1 0,-2 0 0,11-4 0,-1-2 0,1 0 0,0 0 0,-4 2 0,0 1 0,4-3 0,-1-1 0,-1 2 0,0-1 0,-7 4 0,-2 0 0,8-2 0,4-2 0,4-3 0,5 0 0,1-1 0,19-1 0,1-1 0,0-1 0,3-1 0,13-2 0,-5 0 0,4 0 0,-2-2 0,-5 2 0,-1-1 0,-13 4 0,-3 0 0,-2 1 0,-18 0 0,-6 3 0,-12-1 0,11 1 0,0 0 0,1 0 0,1-1 0,-4 1 0,1 0 0,4-1 0,1 1 0,-2-1 0,2 0 0,-9 1 0,-2 2 0,5-2 0,7-1 0,4 0 0,5 0 0,1-1 0,2-1 0,29 0 0,6-4 0,-11 3 0,2-1 0,0 1 0,5-3 0,0 0 0,-4 1 0,0 0 0,1-1 0,-3 1 0,1 0 0,0-1 0,6 0 0,1-1 0,0 1 0,-6 1 0,0 0 0,-1 0 0,0-1 0,1 1 0,-3 0 0,-2 1 0,-1 1 0,6-2 0,-8 1 0,-7 2 0,-3 0 0,-17 7 0,-12 3 0,3-1 0,-3 0 0,6-1 0,-2-1 0,0 0 0,-4 2 0,0 1 0,1-1 0,4-2 0,0 0 0,-1 1 0,-5 1 0,-3 1 0,0 0 0,1 0 0,2-1 0,2 0 0,-2 1 0,3-2 0,-2 1 0,0-1 0,1 1 0,-4 1 0,1 0 0,3-1 0,3-1 0,0-1 0,-8 4 0,1-1 0,-2-1 0,0 2 0,9-6 0,7 0 0,6-3 0,2 0 0,36-5 0,-15 2 0,1 0 0,4-2 0,2-1 0,-1 1 0,3 0 0,0 0 0,-4 0 0,1 0 0,0-1 0,7 0 0,0-1 0,-8 2 0,1-1 0,-1 1 0,4-2 0,-2 1 0,-1-1 0,-1 1 0,5-2 0,0 1 0,-8 1 0,-7 1 0,-6 2 0,-33 5 0,-3 1 0,6-2 0,-2 0 0,-2 1 0,1-1 0,3 0 0,0 0 0,3-1 0,-1 0 0,1 0 0,0 1 0,1-1 0,-1 1 0,0-1 0,-1 0 0,1 0 0,-1 1 0,1-1 0,-4 1 0,0 0 0,-1 0 0,9-2 0,2 0 0,-5 1 0,6-2 0,4 1 0,5-1 0,3-1 0,23-8 0,2-1 0,1 0 0,2-1 0,-8 2 0,0 1 0,2-1 0,-1 1 0,-3 0 0,-1 0 0,10-4 0,0-1 0,-7 3 0,-5 3 0,-6 2 0,-7 3 0,-8 1 0,-9 1 0,-14 2 0,14 0 0,-2 1 0,-2 0 0,0 1 0,-2 2 0,0-1 0,6-1 0,0 0 0,-2 1 0,1-1 0,-4 1 0,-3 0 0,9-2 0,5 0 0,5-2 0,4-1 0,14-5 0,9-3 0,9-3 0,-10 4 0,1 1 0,-3 0 0,1 0 0,2 0 0,0 0 0,-4 1 0,-1 0 0,1 0 0,0 1 0,7-3 0,-2 0 0,-1 2 0,-11 2 0,-2 1 0,-25 5 0,-7 2 0,1 0 0,-2 1 0,5-1 0,0 0 0,-4 2 0,-1 0 0,1 0 0,1 0 0,0 0 0,-2 0 0,-3 1 0,4-2 0,4 0 0,1-1 0,-5 1 0,1 0 0,-5 1 0,13-4 0,1 0 0,-4 1 0,5-3 0,9 0 0,2-2 0,19-11 0,8-1 0,-3 3 0,2-1 0,4 0 0,0 1 0,-3 1 0,0 1 0,-4 0 0,1 1 0,-2 0 0,0 1 0,-1 0 0,6-2 0,-1 0 0,6-1 0,-13 4 0,-1 1 0,7-3 0,-7 4 0,-6 0 0,-5 3 0,-22 8 0,10-4 0,-18 7 0,17-7 0,-2 0 0,5-1 0,1-1 0,32-1 0,-4 0 0,4-1 0,2 1 0,3-1 0,2 0 0,-10 0 0,1 1 0,1-1 0,1 0 0,0-1 0,-1 1 0,1-1 0,0 0 0,0 0 0,1 0 0,0 0 0,3-1 0,1 1 0,1-1 0,-1 0 0,0 1 0,-1-1 0,1-1 0,0 1 0,-1 0 0,0-1 0,2 1 0,-5 0 0,1-1 0,1 1 0,0 0 0,-1-1 0,-2 1 0,-2 0 0,3 0 0,-3 0 0,-1 1 0,3-1 0,3 0 0,4-1 0,1 1 0,-3 0 0,-4 0 0,-4 0 0,-4 1 0,2 0 0,10-1 0,2 0 0,-4 0 0,-7 2 0,-2-1 0,5 1 0,-2 0 0,6 0 0,-14 0 0,-9 1 0,-10 4 0,-17 4 0,2 0 0,-3 0 0,0-2 0,-2 1 0,-3 1 0,-2 2 0,1-1 0,3-3 0,0 0 0,0 0 0,0 0 0,-1 1 0,0 0 0,1 0 0,-1-1 0,1 0 0,1 0 0,0-1 0,-2 1 0,2-2 0,-1 1 0,-4 2 0,-1-1 0,2 0 0,6-3 0,0 0 0,1 0 0,-9 2 0,1 0 0,1-2 0,1 1 0,-3-1 0,0 1 0,9-4 0,9 1 0,3-2 0,33-9 0,2 2 0,-9 2 0,3-1 0,0 0 0,8-2 0,0 0 0,-2 1 0,-1 0 0,-2 1 0,-1-1 0,-3 2 0,-1 1 0,10-3 0,-13 4 0,-1 0 0,6 0 0,-4 2 0,-12 2 0,-19 7 0,0-2 0,-1 0 0,-6 2 0,-1 0 0,-4 1 0,-1 1 0,1-2 0,-2 1 0,8-2 0,-2 0 0,1-1 0,0 1 0,0 0 0,0 0 0,-1 0 0,1-1 0,-2 1 0,3 0 0,-2-2 0,-1 2 0,9-3 0,7-1 0,5-3 0,15-3 0,8-3 0,-6 1 0,2 0 0,5-2 0,2-1 0,0 1 0,0-2 0,-1 0 0,-3 2 0,1 0 0,-2 0 0,-1 1 0,-1 0 0,5-1 0,-1 0 0,3-1 0,1 1 0,-8 0 0,-6 4 0,-4 1 0,-25 4 0,-7 4 0,-1 0 0,-2 1 0,5-1 0,-1 1 0,3 0 0,-3 0 0,2 1 0,-7 0 0,2 0 0,0 0 0,0 1 0,0-1 0,0 0 0,11-3 0,0-1 0,-2 2 0,1-1 0,-7 3 0,9-4 0,7-1 0,4-1 0,26-4 0,9-5 0,-12 3 0,4-1 0,0 0 0,3-2 0,1-1 0,-1 1 0,-2 1 0,0-1 0,0 1 0,6-3 0,1 0 0,-2 0 0,-4 2 0,-1 0 0,-3 1 0,0 0 0,-1 0 0,0 0 0,-1 1 0,-1 1 0,-1-1 0,11-2 0,-13 3 0,-6 3 0,-22 6 0,-10 3 0,5 0 0,-2 1 0,-4 1 0,-4 0 0,1 1 0,-1 1 0,1-1 0,0 0 0,5-3 0,0 1 0,0-1 0,1 0 0,-4 1 0,1 1 0,-1 0 0,-4 0 0,-1 1 0,4-2 0,5-1 0,1 0 0,-1 0 0,-1 1 0,2-1 0,3-2 0,1 0 0,-2 1 0,0 1 0,-5 0 0,9-2 0,7-3 0,4-1 0,25-1 0,-5-2 0,3 1 0,1-2 0,1 0 0,2-1 0,-1 1 0,1-1 0,0-1 0,1 1 0,2-1 0,0-1 0,1 1 0,0-1 0,-2 1 0,1 0 0,1 0 0,-1-1 0,1 1 0,0 0 0,1 0 0,0 0 0,0 1 0,-2-1 0,2 0 0,-2 0 0,0 0 0,0 1 0,5-1 0,0 0 0,0 0 0,-5 1 0,2 0 0,-2-1 0,0 0 0,2 0 0,-3 0 0,-6 2 0,0 0 0,3-1 0,-1-1 0,4 1 0,-10 2 0,-8 0 0,-23 7 0,-11 3 0,4-1 0,-3 0 0,4-1 0,-2 2 0,0-1 0,-1 1 0,2-2 0,-1 1 0,1-1 0,0 1 0,-2 0 0,2 0 0,-2 0 0,-4 2 0,-1 0 0,1 0 0,6-2 0,1-1 0,1 1 0,0 0 0,0-1 0,0 1 0,-9 3 0,1-1 0,10-3 0,2-1 0,-2 0 0,1-1 0,-5 5 0,9-5 0,8-1 0,19-8 0,9-4 0,2 0 0,2-1 0,-1 0 0,1-1 0,0 1 0,-2-1 0,0 1 0,0 0 0,2 0 0,0 0 0,-2 0 0,0 0 0,1 1 0,-2 0 0,1 0 0,-2 1 0,-3 1 0,-1 1 0,2-1 0,-1 0 0,6 0 0,-11 2 0,-16 5 0,-27 7 0,3 1 0,-3 1 0,2-1 0,-2 1 0,-1 1 0,6-3 0,-1 1 0,0 0 0,-1 1 0,0-1 0,0 1 0,-1 0 0,0 0 0,-2 1 0,-1 0 0,1 0 0,1-1 0,-2 0 0,3 0 0,-2 1 0,2-1 0,0 0 0,-1 1 0,3-1 0,0-1 0,2-1 0,1 1 0,-1-1 0,2 0 0,-1 0 0,-8 4 0,3-2 0,2 0 0,9-4 0,0 0 0,1-1 0,5 0 0,8-4 0,15-3 0,8-3 0,-3 0 0,2-1 0,2-1 0,4 0 0,3 0 0,0-1 0,0 1 0,-3 0 0,0 0 0,0 0 0,2-1 0,-1 1 0,2-1 0,1 0 0,-1 0 0,-3 2 0,2 0 0,-1 1 0,0 0 0,-3 0 0,1-1 0,1 0 0,-2 0 0,-3 2 0,6-1 0,-1 1 0,2 0 0,1-1 0,-3 1 0,-5 0 0,0 1 0,3 0 0,0 0 0,-8 2 0,-2-1 0,1 1 0,-6 1 0,-39 0 0,-2 3 0,10 0 0,-3 0 0,0 1 0,2 0 0,0 1 0,1 1 0,-7 3 0,0 1 0,5-4 0,0 1 0,1 0 0,-3 3 0,0 0 0,-1-2 0,1 0 0,2 1 0,1 1 0,7-4 0,1-1 0,-14 8 0,7-4 0,10-3 0,3-2 0,5-2 0,22-4 0,-3-2 0,3-1 0,0-1 0,1 0 0,2-1 0,5-2 0,2-1 0,0-1 0,-7 2 0,1 1 0,0-1 0,1 0 0,2-1 0,1 0 0,0 0 0,-1 0 0,1 0 0,-2 0 0,0 1 0,-2 0 0,0 1 0,-2 0 0,4-2 0,-1 2 0,-6 1 0,0 0 0,3 0 0,-2 0 0,2 0 0,-6 2 0,-15 5 0,-19 8 0,0 0 0,-2 1 0,0-1 0,-1 2 0,0-1 0,-3 2 0,-1-1 0,1 0 0,2 0 0,1 0 0,0 0 0,-4 0 0,0 0 0,1 0 0,3-1 0,1 0 0,0 0 0,-4 0 0,-1 0 0,1 1 0,2-1 0,0 0 0,1 0 0,-1 0 0,0-1 0,1 1 0,2-1 0,2 0 0,-5 1 0,12-3 0,4-3 0,8-1 0,18-9 0,-1 0 0,3-1 0,0 0 0,2-2 0,-1 0 0,-2 2 0,-1-1 0,0 0 0,1 1 0,0-1 0,-1 1 0,4-3 0,-1 1 0,-4 3 0,0 1 0,0-2 0,0 1 0,5-2 0,-8 4 0,-14 2 0,-18 8 0,-10 5 0,4-4 0,-1 1 0,-4 2 0,-3 2 0,3-2 0,1 0 0,1 0 0,2-1 0,0 0 0,1 0 0,-2 2 0,0-1 0,4-1 0,-2 0 0,1-1 0,1 2 0,0-1 0,0-1 0,1 1 0,-7 3 0,5-2 0,2-1 0,10-5 0,4 1 0,24-19 0,-2 5 0,-1-1 0,1 0 0,6-3 0,-3 2 0,-2 1 0,-3 2 0,-6 4 0,-2 1 0,-19 3 0,-5 3 0,2 0 0,-1 1 0,0 0 0,0 2 0,-1-1 0,2 1 0,-9 2 0,-4 1 0,13-3 0,-2-1 0,5-1 0,8-2 0,4-8 0,20-9 0,-5 4 0,1-2 0,2 1 0,0 0 0,1 1 0,-1 0 0,-4 2 0,-1 1 0,10-6 0,-2 0 0,-5 5 0,-7 3 0,-3 3 0,-24 3 0,2 0 0,-1 1 0,-2 0 0,-11 2 0,4-1 0,11 1 0,0-1 0,-5 2 0,-5 0 0,11-1 0,2 1 0,7-2 0,31-11 0,-11 2 0,9-2 0,1 0 0,-3-2 0,-6 5 0,1-1 0,2-2 0,-1 1 0,1-1 0,-10 2 0,-25 13 0,-1 1 0,-2 1 0,1 0 0,-1 0 0,-3 2 0,-1 0 0,-1 1 0,0-1 0,-1 1 0,1-1 0,7-2 0,1 0 0,-3 0 0,2 0 0,-2 2 0,-2-1 0,9-2 0,5-2 0,7-3 0,17-10 0,-4 2 0,1-1 0,9-4 0,1-2 0,-1 1 0,-1 0 0,4-3 0,-1 1 0,-8 5 0,-1 0 0,4-2 0,-1 0 0,4 0 0,1-3 0,-7 7 0,-8 2 0,-4 3 0,-16 2 0,-4 3 0,-6-1 0,-4 5 0,9-2 0,-7 2 0,6-1 0,1 0 0,0 0 0,3 1 0,-3 0 0,3 0 0,1-2 0,3-1 0,2-1 0,2 0 0,3-4 0,19-16 0,4 2 0,3-2 0,-5 4 0,1-2 0,2 0 0,0 1 0,3-1 0,-1 0 0,-1 1 0,-1-1 0,-2 1 0,0 0 0,2 1 0,-1-1 0,0 1 0,1-3 0,-2 1 0,-4 5 0,0 0 0,1-1 0,-1 0 0,6-2 0,-9 6 0,-9 4 0,-23 14 0,0-2 0,0 1 0,0 0 0,5-3 0,0 0 0,-2 1 0,0-1 0,-6 4 0,8-4 0,1 0 0,-6 3 0,-6 3 0,6-4 0,-1 2 0,7-3 0,2-1 0,4-1 0,1-1 0,3-2 0,0 1 0,2 0 0,0 0 0,-1 0 0,15-3 0,-6-3 0,14-4 0,-10 1 0,-1 0 0,-2 3 0,-2 0 0,-25 11 0,5-3 0,-9 4 0,-4 1 0,6-4 0,1 1 0,-1 1 0,-1 0 0,-4-1 0,1 0 0,-1 4 0,6-5 0,1 0 0,-2 1 0,-3 0 0,9-3 0,5-1 0,6-2 0,2 0 0,10-11 0,6 2 0,5-5 0,3 4 0,-4 2 0,-1-1 0,-1 2 0,-4 1 0,-2 3 0,-3 1 0,-3 1 0,-13 5 0,3-2 0,-10 3 0,6-3 0,4 0 0,0-1 0,3-1 0,0 1 0,28 3 0,-9-2 0,3 1 0,2-1 0,2 1 0,0 0 0,2-1 0,1 0 0,-2-1 0,9 3 0,-1 0 0,-3-1 0,0 1 0,-2-1 0,-2 1 0,-6 0 0,0 0 0,3-1 0,-1 2 0,7 5 0,-13 1 0,-5-2 0,-21-2 0,-9-1 0,3-4 0,-2 0 0,-4 0 0,0 0 0,-2-1 0,0 0 0,2-1 0,0 1 0,1-1 0,-2 0 0,0 0 0,2 0 0,-1-1 0,2 1 0,-1-1 0,0 0 0,-3 0 0,0 0 0,6 0 0,0 0 0,2 0 0,0 0 0,-7 0 0,2 1 0,3-1 0,8 2 0,4-2 0,5 0 0,21 2 0,-3-1 0,0 0 0,3 0 0,9-1 0,-6 0 0,6 0 0,-4 0 0,-7 0 0,0 0 0,5 0 0,2 0 0,-18 0 0,-1 0 0,-21 0 0,3-2 0,-2 0 0,-1-1 0,-8-4 0,-2-3 0,7 2 0,-3-3 0,6 3 0,-1-2 0,4 2 0,3 2 0,3 2 0,3 1 0,1 0 0,16 7 0,-2 0 0,11 5 0,-6-1 0,-1-1 0,0 2 0,0 0 0,-4-3 0,-2 0 0,-4-3 0,-2-1 0,-15-6 0,7 2 0,-16-8 0,9 4 0,-1-5 0,-1 3 0,1-2 0,2 3 0,-2-2 0,6 3 0,-2 0 0,4 3 0,-1 1 0,2 0 0,-1 2 0,1-1 0,4 7 0,2-1 0,5 7 0,5-1 0,2 3 0,-1-3 0,0 0 0,3 5 0,5 2 0,-13-11 0,-1-3 0,-2-1 0,0-1 0,-13-10 0,3 3 0,-8-9 0,5 4 0,2 0 0,-1 0 0,-5-1 0,6 2 0,-6 0 0,4 3 0,2 2 0,-1 0 0,4 2 0,0 1 0,3 10 0,1 0 0,7 8 0,6 0 0,0-4 0,2 0 0,0 2 0,3 0 0,-3-2 0,1 1 0,2 0 0,-1-1 0,2 1 0,-1 0 0,0-1 0,-1-1 0,-1-1 0,1 0 0,1 1 0,1 2 0,-1-2 0,-1-1 0,-1-1 0,0 0 0,2 1 0,-1 0 0,-4-2 0,-1-2 0,7 4 0,-5-3 0,-6-3 0,-3-3 0,-2 0 0,-18-11 0,3 0 0,-2-1 0,-1-1 0,3 1 0,0 0 0,-1-1 0,-1 0 0,1 1 0,0-1 0,0 0 0,0 1 0,-6-5 0,-4-1 0,8 4 0,0 4 0,0-1 0,-6-3 0,-2-1 0,-2 0 0,13 8 0,-4-2 0,0 1 0,-2 0 0,-9-3 0,7 3 0,0-1 0,1 1 0,1-2 0,2 0 0,1 1 0,6 1 0,0-1 0,5 3 0,1 0 0,2 1 0,8 13 0,-3-5 0,7 11 0,-5-7 0,2 0 0,-1 0 0,3 2 0,-6-6 0,3 1 0,-5-4 0,2-1 0,0-9 0,-2-1 0,1-11 0,-3 5 0,0-3 0,-2 5 0,0-4 0,-1 6 0,-1-4 0,1 7 0,1 0 0,1 3 0,1 1 0,7 12 0,2 1 0,0 1 0,3 0 0,3 3 0,4 1 0,2-1 0,2 1 0,1 0 0,0 0 0,-1 0 0,3 0 0,-2-1 0,2 0 0,1 1 0,-1-1 0,-1-2 0,0 0 0,0 0 0,0 0 0,-3-2 0,0 1 0,0 0 0,0 0 0,1-1 0,2 2 0,0-1 0,1 0 0,-1 1 0,1-1 0,-1 1 0,1 0 0,-1-1 0,1 1 0,-1 0 0,2 0 0,-1 0 0,1 0 0,0 0 0,0 0 0,0 0 0,1 0 0,0 0 0,0-1 0,-1 1 0,0-1 0,0 0 0,0 0 0,-1-1 0,-1 1 0,2-1 0,-1-1 0,0 1 0,-1-1 0,2 1 0,-1-1 0,-1-1 0,6 1 0,-2-1 0,-8-1 0,-1-1 0,6 1 0,0-1 0,-10-1 0,-1 0 0,8 0 0,-9-1 0,-5-2 0,-5-3 0,0-10 0,-2 1 0,0-8 0,-2 1 0,0 2 0,0-2 0,0 3 0,-3 0 0,-1 4 0,-4 1 0,0 2 0,-1 2 0,-2 0 0,0 1 0,-2 1 0,0 0 0,0 0 0,2 2 0,-1 1 0,3 0 0,0 1 0,2 0 0,1 0 0,1 0 0,0 0 0,-2 0 0,-3 3 0,-3 2 0,-5 3 0,-5 1 0,-3 1 0,2-2 0,6-1 0,-1-1 0,-6 2 0,8-3 0,1 1 0,-9 2 0,8-3 0,-3 1 0,3-1 0,0-1 0,-1 0 0,1 0 0,2-1 0,0 1 0,4-3 0,0 0 0,5-1 0,0 0 0,2 0 0,-1 0 0,-3-3 0,2-1 0,-2-6 0,4-3 0,1-10 0,3 9 0,0 1 0,0-2 0,0 1 0,3-4 0,0 2 0,4-5 0,0 7 0,1 1 0,4-4 0,1 0 0,-4 6 0,-3 5 0,-2 3 0,-17 11 0,3-2 0,-7 3 0,-3-1 0,3-3 0,-3 0 0,-3 1 0,-3 0 0,-2 0 0,3 0 0,0 0 0,2-1 0,-1 1 0,-7 1 0,-1 0 0,3 0 0,2-1 0,3-1 0,-7 1 0,12-3 0,1 0 0,-8 2 0,6-1 0,7-2 0,5-1 0,3 0 0,2-1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7:16.00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1299 1026 16383,'-28'2'0,"1"1"0,-3 0 0,0 0 0,-1 4 0,2 0 0,2-2 0,-1 1 0,5-2 0,0 0 0,1 0 0,2 0 0,1 0 0,-9 1 0,0-1 0,11 0 0,1-1 0,-3 1 0,1 0 0,1-1 0,2 0 0,-4 1 0,3-1 0,11-2 0,4 1 0,17 0 0,-2-1 0,3 0 0,2 0 0,-3 0 0,2 0 0,10 0 0,1 0 0,1 0 0,2 0 0,-5 0 0,2-1 0,0 1 0,-3-1 0,0 0 0,5 0 0,-6 0 0,5 0 0,3-1 0,0 1 0,0 0 0,-3-1 0,-3 1 0,7-1 0,-5 0 0,4 0 0,-8 0 0,4 1 0,3-1 0,-1 1 0,-2 0 0,-3-1 0,-5-1 0,1-1 0,-4 0 0,5 1 0,-1 0 0,7-2 0,-9 2 0,-10 1 0,-3 1 0,-29 5 0,5-1 0,-4 0 0,-2 1 0,5-1 0,1 0 0,-5-1 0,0 1 0,0 0 0,0 0 0,0 0 0,-1-1 0,2 1 0,-1-1 0,2 0 0,0 1 0,-1-1 0,1 1 0,-8 0 0,11-1 0,2 0 0,-4 1 0,-1 1 0,3-2 0,4 1 0,4-2 0,2 0 0,27-3 0,-1-2 0,1 1 0,1-1 0,0 0 0,0-1 0,-5 1 0,1 0 0,7-1 0,0 0 0,4-1 0,-11 2 0,-2 0 0,3 1 0,-5 0 0,-3 0 0,-4 1 0,-1 1 0,-18 4 0,1 1 0,-11 2 0,2-1 0,3 0 0,-5 0 0,3 0 0,1 1 0,1-2 0,-4 2 0,4-1 0,-2 0 0,3 1 0,-6-1 0,-1 3 0,0-2 0,3 0 0,8-3 0,0 0 0,2-1 0,5 0 0,-1-1 0,5-1 0,-3 1 0,1-1 0,0 2 0,-1-1 0,1 0 0,0 0 0,0 0 0,0 0 0,-1 0 0,0-1 0,-2-1 0,3 1 0,-2 0 0,1 1 0,0 0 0,-3 1 0,2-1 0,-2 0 0,2 0 0,-1 0 0,3 0 0,-1-1 0,19 0 0,-5-1 0,18-1 0,-7-1 0,3 1 0,1-2 0,2 1 0,-10 2 0,1-1 0,12-2 0,-8 3 0,-1 0 0,5-2 0,5 2 0,-13 0 0,0 0 0,-1 0 0,0 0 0,0 0 0,-1 0 0,2 0 0,-2-1 0,2 1 0,-1-1 0,-2 0 0,1 0 0,-2 0 0,2 0 0,-4 1 0,1-2 0,-2 1 0,4-2 0,-2 1 0,14-3 0,-6 2 0,-3-1 0,1 0 0,11-2 0,-12 2 0,0-1 0,3 1 0,0 0 0,-1-2 0,0 0 0,2 1 0,-1 0 0,9-4 0,-12 4 0,-2 1 0,7-3 0,3-2 0,-5 2 0,-7 2 0,-2 1 0,-4 1 0,-3 1 0,0 1 0,-2-3 0,-11 1 0,7 0 0,-12 2 0,9 2 0,-2 2 0,-2-1 0,4 0 0,-2 0 0,3-2 0,1 2 0,-7 0 0,1 0 0,-6 2 0,-3-1 0,-2 0 0,-5 4 0,0-2 0,2 1 0,-2-1 0,3-2 0,1 2 0,-3-2 0,6 1 0,-2-1 0,3-1 0,2 1 0,-7-1 0,8 1 0,-13 0 0,9-1 0,-3 1 0,0 0 0,-2 0 0,5-1 0,-8 1 0,12-2 0,-4 1 0,4-1 0,3 0 0,0 0 0,4-1 0,1 1 0,1-1 0,1 0 0,-2 1 0,1-1 0,-2 1 0,0 0 0,2-1 0,-2 1 0,0 0 0,-2-1 0,0 2 0,-4-2 0,2 2 0,-4 0 0,4-1 0,-2 0 0,4-1 0,1 0 0,-1 0 0,2 0 0,0 0 0,0 0 0,-1 0 0,0 0 0,-1 0 0,0 0 0,-2 0 0,2 0 0,-1 0 0,-1 0 0,0 0 0,0 0 0,-4-1 0,4 0 0,-4-2 0,2 1 0,0-1 0,2 1 0,-1 0 0,3-1 0,-2 2 0,2-1 0,1 1 0,-1-1 0,0 1 0,-2-1 0,2 1 0,-2-1 0,3 2 0,0-2 0,0 1 0,3 0 0,-1-1 0,2 1 0,0-1 0,-4 0 0,4 1 0,-4-1 0,2 1 0,0 0 0,0-1 0,-3 2 0,4-2 0,-4 1 0,2-1 0,0 0 0,-2 0 0,3 2 0,-2-2 0,2 1 0,-2 0 0,2-1 0,-2 1 0,2-1 0,-1 0 0,1 0 0,1 0 0,0 0 0,-1 0 0,1 1 0,1-1 0,-1 1 0,1-1 0,0 0 0,-3 0 0,4 0 0,-2 0 0,1 0 0,0 0 0,-1 0 0,3-3 0,-2 3 0,0-2 0,1 2 0,-1-2 0,2 1 0,-1 0 0,-1 0 0,1 0 0,0-1 0,-1 1 0,1-1 0,-2 0 0,2-1 0,-3-1 0,2 0 0,-1-2 0,-1 1 0,2-1 0,-2 1 0,0 1 0,0-1 0,-2 0 0,2 2 0,-1 0 0,2-1 0,-1 2 0,0-2 0,1 0 0,-1 0 0,0-1 0,0-1 0,0 1 0,1 0 0,-1 0 0,3 0 0,-1 2 0,1-1 0,0 2 0,0-2 0,2 2 0,0 0 0,1 1 0,0-1 0,0 0 0,1 1 0,11-1 0,2 3 0,10-1 0,3 2 0,-1 0 0,-8 0 0,0 0 0,14 0 0,-12 0 0,0 0 0,-1 1 0,-1 0 0,3 0 0,-1 1 0,-1 1 0,-1-1 0,2 2 0,0-1 0,-3 0 0,1 0 0,0 1 0,1-1 0,7 1 0,3 1 0,-8-3 0,2 1 0,-6 0 0,-2-1 0,-4 0 0,-2-1 0,-2 0 0,-2 0 0,2 0 0,0 1 0,2-2 0,4 2 0,-2-2 0,4 1 0,-2 0 0,-2 0 0,-2 1 0,-1-2 0,-3 1 0,0-1 0,-2 3 0,-17 0 0,2 0 0,-18-1 0,-1-2 0,-1 0 0,12 0 0,0 0 0,1 0 0,0 0 0,-2 0 0,-1-2 0,1 0 0,0 0 0,-1-1 0,1 0 0,0-2 0,1 0 0,1 0 0,0 0 0,2 1 0,0-1 0,-7-4 0,6 2 0,0 1 0,1 0 0,0-1 0,0 1 0,-3 0 0,-1-1 0,-3 1 0,6-2 0,-2 1 0,3 0 0,-5-6 0,3 1 0,7 3 0,2 0 0,-6-5 0,5 0 0,3 6 0,2 1 0,1 2 0,3 2 0,1-1 0,1 0 0,0 0 0,9 1 0,1 1 0,11 1 0,1 1 0,6 0 0,-11 0 0,0 0 0,3 1 0,1 1 0,0-1 0,-1 2 0,4 1 0,-1 0 0,-7-1 0,-1 1 0,5 0 0,-2 0 0,6 3 0,4-1 0,-2 2 0,-9-3 0,-2-1 0,-10-1 0,-1-1 0,-2 1 0,0 1 0,-1-1 0,-1 2 0,-2-2 0,-3-1 0,-2 0 0,-12-1 0,6-1 0,-11 0 0,11-1 0,-2 0 0,0-4 0,2 1 0,-2-3 0,0 0 0,-2-2 0,3 1 0,-6-4 0,7 3 0,-8-6 0,4 2 0,-1-1 0,-1-1 0,3 0 0,-1-2 0,3 3 0,1-3 0,2 4 0,4 1 0,0 1 0,-3-7 0,3 6 0,1-1 0,-1-4 0,1 0 0,0 1 0,1 1 0,1-3 0,-2 1 0,3-2 0,-1 3 0,0 1 0,1 0 0,-1 2 0,1 3 0,1 1 0,-1 2 0,3 2 0,-2 1 0,1 1 0,0-1 0,8 2 0,-1 0 0,9 7 0,-2 3 0,8 7 0,0 2 0,-8-7 0,0 1 0,8 5 0,-1 2 0,-4-5 0,-1 0 0,-2 0 0,1 0 0,-1-1 0,1 1 0,-1 0 0,5 7 0,-5-5 0,0 1 0,-1-2 0,-2-1 0,-1-1 0,-2-2 0,0-1 0,-4-4 0,1 0 0,-2-2 0,-1 1 0,-12-9 0,4 2 0,-10-7 0,6 2 0,-1-1 0,0 0 0,-1-1 0,-1-3 0,2 3 0,1-3 0,4 7 0,2 1 0,3 2 0,-5 1 0,3-2 0,-12-8 0,8 2 0,-6-7 0,6 6 0,1 1 0,-3-4 0,-3-7 0,9 14 0,2 0 0,1 3 0,1 1 0,9 11 0,0 0 0,8 8 0,3-1 0,0 1 0,0-2 0,2 1 0,-5-3 0,1-1 0,6 3 0,2 1 0,-1-1 0,0 0 0,1-1 0,-2-1 0,1 0 0,0 0 0,3 0 0,0-1 0,-9-3 0,0-1 0,1 0 0,8 2 0,1-1 0,-1 1 0,0-1 0,2-1 0,-1 0 0,-1 0 0,0 0 0,3-1 0,0-1 0,-2 1 0,-2 0 0,-4-3 0,-2 0 0,1 0 0,-2 1 0,9 0 0,0-1 0,-4 2 0,-10-3 0,-2 0 0,-5 0 0,-2-1 0,-1-1 0,-22 4 0,4 0 0,-5 0 0,-2 0 0,-9 1 0,9-1 0,-3 0 0,1-1 0,-3 0 0,-1 0 0,2 0 0,-3 1 0,1 1 0,-2-1 0,0 0 0,-4 0 0,0 0 0,0 0 0,3-1 0,3 1 0,2-1 0,1-1 0,-1 1 0,-4 1 0,0-1 0,1 0 0,1 0 0,-7 0 0,3 0 0,0-1 0,3 0 0,7-1 0,2 0 0,-3-1 0,1 0 0,-10 0 0,6 0 0,10-1 0,3-3 0,4 0 0,2-3 0,1 1 0,2-2 0,1 1 0,1-1 0,0 2 0,0 0 0,0 1 0,0 1 0,0 0 0,1 0 0,9 2 0,4 0 0,11 2 0,6 0 0,-13 0 0,2 0 0,2 0 0,0 0 0,2 0 0,0 0 0,1 2 0,1 0 0,-2-1 0,0 0 0,2 2 0,-1 1 0,-6-2 0,-1-1 0,2 2 0,-2-1 0,9 0 0,3-1 0,-2-1 0,-3 0 0,-2 0 0,-6 0 0,-2 0 0,-2 0 0,-2-2 0,-1 0 0,-1-3 0,-1 0 0,0-1 0,0-1 0,2-1 0,2 0 0,0-1 0,0 2 0,-1 0 0,-3 2 0,-1 1 0,-3 1 0,0 0 0,-18 4 0,6 0 0,-12 3 0,8-2 0,-6 2 0,3 0 0,-1 0 0,0-2 0,-1 1 0,-2 2 0,-1 0 0,3-2 0,1 0 0,-8 2 0,-5-1 0,3 0 0,4-2 0,1 0 0,10-2 0,4 0 0,2 0 0,-2 0 0,4-1 0,-4-2 0,3 1 0,-2-1 0,2 1 0,0 1 0,28 0 0,1 1 0,3-2 0,4 0 0,-10 1 0,1-1 0,0 0 0,4-1 0,1-2 0,0 0 0,-4 2 0,1-1 0,-1 1 0,-1-1 0,3-1 0,-2 0 0,4-2 0,-4 1 0,5-1 0,0-1 0,1 0 0,-3 0 0,-4 2 0,6-3 0,0-1 0,-4 2 0,4-1 0,2 0 0,-4 0 0,-6 2 0,7-4 0,-12 4 0,0 1 0,6-3 0,-8 1 0,-6 3 0,-4 1 0,-3 1 0,-9 1 0,-2 1 0,-10 0 0,0 1 0,-8 0 0,11 0 0,-1 0 0,0 1 0,-2 0 0,-3 0 0,-1 1 0,1 1 0,2 0 0,3-1 0,1 1 0,-1-1 0,1 0 0,-4 1 0,1 0 0,4-1 0,9-1 0,36-9 0,-6 0 0,-2 0 0,1 1 0,5-3 0,-8 0 0,0 2 0,-1-2 0,-4 1 0,-4 3 0,-1-2 0,-5 5 0,-9-1 0,-17 4 0,4 2 0,-2 1 0,-1-1 0,-1 0 0,4 1 0,0 0 0,-11 3 0,8-3 0,1 1 0,6-2 0,7-1 0,31-9 0,-5 2 0,2-1 0,3-1 0,3 0 0,0-1 0,-5 2 0,0 0 0,-1 0 0,0-1 0,0 1 0,0 0 0,5-2 0,-1 1 0,-5 1 0,-1 1 0,4-2 0,0 1 0,-8 2 0,-1 0 0,9-3 0,-12 4 0,-3 1 0,-27 2 0,-3 6 0,2-3 0,-1 0 0,5 1 0,0 0 0,0 0 0,-1 0 0,-9 0 0,1 2 0,5-3 0,8 0 0,5-1 0,22-9 0,10-2 0,-8 3 0,2 0 0,3-1 0,4-3 0,-2 2 0,-1 1 0,0 0 0,2-1 0,-2 0 0,-4 1 0,-1 0 0,2 1 0,-1 0 0,7-5 0,-7 6 0,-10 1 0,-3 3 0,-35 3 0,2 2 0,2 0 0,0-1 0,6 1 0,0-1 0,2 1 0,1 0 0,-12 1 0,0 0 0,7-2 0,7-1 0,7-1 0,5-3 0,15-2 0,7-2 0,5-3 0,2 0 0,-3 2 0,1 0 0,0 0 0,-2 0 0,0 0 0,-2 1 0,2-1 0,-2 1 0,-1 1 0,-1 1 0,7-3 0,1 2 0,-6 2 0,-23 6 0,-18 4 0,5-2 0,-1 1 0,-9 2 0,0 0 0,2-2 0,1 0 0,3 0 0,1 0 0,-4 1 0,2-2 0,-4 1 0,-3 1 0,10-4 0,4 1 0,7-2 0,5-2 0,20-7 0,0-1 0,10-1 0,-7 2 0,-8 4 0,-1 1 0,-4-1 0,-4 3 0,-3-2 0,1 0 0,-1-1 0,2 1 0,0 0 0,0 1 0,0-1 0,0 0 0,1 1 0,-3-1 0,1 0 0,0-2 0,-1 1 0,1 0 0,0 0 0,-1-1 0,2 0 0,4-1 0,2-2 0,4 0 0,2-1 0,0 0 0,3 1 0,3-3 0,0 2 0,4-1 0,0 0 0,2 0 0,-4 1 0,0 1 0,-4 1 0,-2 0 0,-1 2 0,-6 1 0,-2 2 0,-3 0 0,-3 1 0,-11 8 0,4-3 0,-9 8 0,8-5 0,-3-1 0,2-1 0,-2 0 0,3-2 0,-3 1 0,4-2 0,-1-1 0,4 5 0,-2 1 0,1 5 0,-3 3 0,-1 1 0,-4 5 0,5-8 0,-1 0 0,-1 2 0,-1 0 0,0 0 0,-1 1 0,0 1 0,-1 1 0,2-2 0,0 1 0,-1 0 0,2-1 0,2-4 0,0 1 0,-3 4 0,1-1 0,3 0 0,-2-2 0,0 1 0,3 2 0,-1 0 0,2-1 0,2-3 0,0-1 0,0-3 0,0-2 0,0-2 0,0-2 0,2 1 0,4-2 0,-1 0 0,3-2 0,-1 0 0,0 0 0,1 0 0,-2 0 0,0 0 0,-1 0 0,0 0 0,1 0 0,0 0 0,0 0 0,-1 0 0,0 0 0,0 0 0,0 0 0,1 0 0,0-1 0,1-2 0,1-1 0,1 1 0,0-1 0,2-1 0,-3 2 0,0-1 0,-4 2 0,-2 0 0,3-1 0,-2 1 0,2 0 0,-1 0 0,-1 0 0,3 0 0,-2 0 0,0 0 0,2 7 0,-4 2 0,1 8 0,-3-1 0,0 3 0,-4 2 0,-4 0 0,-5 3 0,5-11 0,-1 0 0,-5 5 0,-4 3 0,5-4 0,-7 1 0,10-6 0,-1 0 0,-9 4 0,-1 4 0,0-6 0,4 0 0,-6 0 0,1-1 0,-4 2 0,1-2 0,4-2 0,-1 1 0,4-3 0,-7 1 0,-1 2 0,5-2 0,-4 0 0,2-1 0,-3-1 0,10-2 0,1 0 0,-13 2 0,1 0 0,-4 0 0,3 0 0,11-3 0,0 0 0,0 1 0,0 0 0,-1-1 0,-1 1 0,-1 0 0,0 0 0,-1 0 0,1 0 0,0-1 0,0 1 0,3-1 0,1 0 0,-6 1 0,-1-1 0,-8 0 0,13 0 0,0-1 0,-9 1 0,-1 0 0,4 0 0,-3-1 0,6-1 0,5-1 0,-11 0 0,10 0 0,-7 0 0,9 0 0,-1 0 0,0 0 0,-5 0 0,2 0 0,-9 0 0,10 0 0,-2 0 0,-4 0 0,4 0 0,-3 1 0,2-1 0,3 1 0,-3-1 0,2 0 0,2 0 0,-1 0 0,3 0 0,-2 0 0,0 0 0,-1 0 0,0 0 0,-6 0 0,5 0 0,-5 0 0,-5-1 0,13 0 0,-13-1 0,11-1 0,-5 0 0,3-2 0,1 1 0,3-3 0,1 1 0,1-2 0,0-1 0,1-1 0,2-1 0,2-1 0,0 0 0,3 0 0,-1 0 0,2 1 0,0-2 0,3 0 0,0 0 0,2 0 0,0 0 0,0 0 0,0 2 0,0-2 0,0 3 0,0-1 0,1 4 0,1 0 0,2 2 0,-1 1 0,0 0 0,1 3 0,1-1 0,3 1 0,0 1 0,3 0 0,0 0 0,1 2 0,1 0 0,-2 4 0,2 1 0,-1 0 0,2 1 0,0 1 0,0-1 0,-3-1 0,-1-1 0,-2-2 0,-2-1 0,0 0 0,-1-1 0,-3 0 0,-12-1 0,1-4 0,-16-4 0,7-4 0,-6-4 0,5-3 0,0-2 0,7 7 0,-1-1 0,1 0 0,0-2 0,3 3 0,-2-5 0,2-4 0,2 2 0,0 4 0,1-3 0,4 12 0,-1 2 0,3 2 0,-6 12 0,4-4 0,-3 8 0,2-8 0,3-2 0,-3 1 0,-2-11 0,2-1 0,-1-10 0,3 0 0,0 2 0,-1-2 0,2 5 0,-1-1 0,1 2 0,-2 2 0,2 4 0,0 1 0,0 2 0,7 12 0,-3-4 0,4 9 0,-4-8 0,-1-3 0,-1-1 0,0-10 0,-1 6 0,-2-9 0,-1 10 0,1-1 0,-11 1 0,4 0 0,-9 0 0,4 1 0,-2-2 0,-6-3 0,6 2 0,-4-2 0,12 4 0,0-1 0,3 2 0,-1-1 0,4 6 0,-2-18 0,2 11 0,-2-18 0,-1 12 0,0 1 0,1 2 0,1 2 0,-4 9 0,1-3 0,-1 8 0,2-7 0,0-1 0,1 0 0,-2 0 0,1-1 0,-1-6 0,2 1 0,0-5 0,1 1 0,0-1 0,1-1 0,1-2 0,0 1 0,0-3 0,0 3 0,1-1 0,1 3 0,1 0 0,1 3 0,-1 0 0,1 2 0,-2 0 0,-6 12 0,-3-4 0,-3 9 0,-1-7 0,-1 3 0,4-3 0,-1 1 0,8-7 0,-1-11 0,2 2 0,0-9 0,0 8 0,0 0 0,0 2 0,-2 1 0,0 1 0,-3 2 0,2 1 0,-4 1 0,4 1 0,-5 0 0,3 3 0,0-1 0,-2 3 0,3-2 0,0 0 0,1-1 0,0-10 0,0 4 0,2-8 0,1 4 0,0 3 0,0-3 0,0 2 0,0-4 0,0 6 0,0-3 0,0 5 0,-5 0 0,0 1 0,-3 0 0,4 1 0,0-1 0,-1 1 0,-1-1 0,0 1 0,0-1 0,2 1 0,-2-2 0,3 1 0,11-5 0,2 2 0,9-2 0,-2 5 0,-4-1 0,2 1 0,1-2 0,-1 2 0,-2 0 0,-5 1 0,-4 0 0,0 0 0,-1 4 0,1-1 0,-3 4 0,-1-1 0,0 0 0,-5 4 0,3-2 0,-7 10 0,6-5 0,1 0 0,0 0 0,1 5 0,1 3 0,3-6 0,5-5 0,7-1 0,0-3 0,7-1 0,-7-3 0,3 1 0,1-1 0,-7 1 0,1-2 0,-8 0 0,-1 0 0,-1 1 0,-1 2 0,0 0 0,-2 0 0,5-3 0,6 1 0,12-2 0,3-2 0,0 1 0,-2-2 0,-6 0 0,-1 2 0,-2-1 0,-6 1 0,0 0 0,-5 1 0,-15 6 0,7-4 0,-12 4 0,13-4 0,0-1 0,-2 1 0,-15 3 0,-4 2 0,3-1 0,-1 0 0,2-1 0,-1 2 0,-2 0 0,-3 1 0,0 0 0,3-1 0,-2 1 0,1 0 0,-5 1 0,-1 1 0,7-2 0,7-2 0,3-2 0,7-2 0,1 0 0,9-10 0,-3 7 0,6-9 0,-5 9 0,-1 0 0,5-3 0,-1 2 0,6-1 0,0 4 0,2 0 0,-2 2 0,1-1 0,-1 1 0,2 0 0,-1 0 0,1 0 0,0-1 0,0 0 0,-1 1 0,1-1 0,-2 0 0,0 0 0,-4 0 0,0-2 0,-2 2 0,-1-1 0,1 0 0,0 1 0,-1-1 0,2 1 0,-2 0 0,-1 0 0,1 2 0,-2-1 0,3 0 0,-2-1 0,2 0 0,-16 1 0,8-1 0,-13 0 0,11-1 0,-1 0 0,1 1 0,1-1 0,-2 1 0,2-1 0,-3 1 0,3 0 0,0 0 0,0 0 0,0 0 0,-2 1 0,2-1 0,-3 0 0,2 0 0,0 0 0,-1 0 0,1 0 0,-1-1 0,2 1 0,-1-1 0,1 1 0,-1 0 0,1-1 0,-2 1 0,3-1 0,-3 1 0,1-1 0,0 0 0,-1 1 0,-1-1 0,1 0 0,-1 1 0,0-1 0,1 0 0,1 1 0,0-2 0,1 2 0,17-4 0,-7 3 0,13-3 0,-10 2 0,-2 0 0,4 0 0,-3 0 0,3 2 0,-5-1 0,3 3 0,-3-3 0,-1 1 0,0 0 0,-2 0 0,2 1 0,-1-1 0,1 0 0,-2 0 0,1 1 0,1-1 0,-2-1 0,2 2 0,0-1 0,-2 0 0,2 1 0,-1-1 0,-1 0 0,2 1 0,-1-1 0,3 1 0,-2-1 0,4 0 0,-2 0 0,2 0 0,-1 0 0,0 1 0,-1-1 0,-2 0 0,-1 0 0,1-1 0,-1 1 0,0 0 0,1 1 0,-1-2 0,0 1 0,0 0 0,0 0 0,1 1 0,0-1 0,0 0 0,2 1 0,-2-1 0,2 0 0,-1 0 0,1 0 0,-3 0 0,1 0 0,-2 1 0,3-1 0,-20 0 0,8-1 0,-13 0 0,11-1 0,0 0 0,-8-2 0,3 1 0,-6-4 0,6 3 0,2-3 0,-1 3 0,-3-5 0,3 3 0,-3-1 0,7 1 0,-1 0 0,0 1 0,0 0 0,0 1 0,1-1 0,0 1 0,0 1 0,2-1 0,-1 1 0,2 0 0,1 0 0,-2 0 0,2 0 0,-1-1 0,-1 1 0,3 0 0,15-1 0,-6 3 0,14 0 0,-11 4 0,0 0 0,0 0 0,2 1 0,-3-1 0,2 1 0,-6-3 0,1 1 0,-3-2 0,2 1 0,0 1 0,-1-1 0,0 2 0,0-3 0,-1 2 0,2-1 0,-1 1 0,1 0 0,-2-2 0,1 2 0,-1-1 0,0 0 0,0 2 0,0-3 0,-2 2 0,1 0 0,-1-1 0,0 2 0,0-2 0,1 1 0,1 0 0,0-1 0,1 1 0,-1 0 0,0-1 0,1 1 0,-2-1 0,0 1 0,-8-1 0,1-2 0,-5 0 0,3-1 0,1 0 0,-1-1 0,0 0 0,1-3 0,0 2 0,2-1 0,1 1 0,0 1 0,0 0 0,-2-1 0,1 1 0,0 0 0,-1 1 0,2 0 0,-3 0 0,4 0 0,-3 0 0,-2 0 0,1 1 0,-2 1 0,2 1 0,-2 4 0,1-1 0,-4 4 0,4-1 0,-3 1 0,1 0 0,0 0 0,1 0 0,2-2 0,3-1 0,1-3 0,1 0 0,0-1 0,0 0 0,12-8 0,-7 3 0,9-6 0,-10 6 0,2 0 0,1-1 0,2 0 0,0 1 0,-2 0 0,0 1 0,-1-1 0,2 0 0,-2 1 0,2-1 0,-2 1 0,0-1 0,1 1 0,0 0 0,1 1 0,-1 0 0,0 0 0,0 0 0,0 0 0,2 0 0,-2 0 0,3 0 0,-1 0 0,-2 0 0,4 0 0,-4 0 0,1 0 0,-1 0 0,-1 1 0,1 0 0,-2 3 0,-1-1 0,-2 2 0,1-1 0,0 0 0,7 4 0,-3-4 0,2 2 0,-3-3 0,-2-1 0,4-1 0,-2 0 0,2 0 0,-1 0 0,-1 0 0,2 1 0,-2-1 0,0 1 0,1 0 0,-2 1 0,0 0 0,0 1 0,-3-1 0,1 1 0,-1 0 0,0-1 0,0 1 0,0 0 0,-1 0 0,1 0 0,-2 1 0,1-2 0,0 2 0,1-2 0,0 2 0,-1-2 0,1 2 0,-1-2 0,1 1 0,0 0 0,0-1 0,0 1 0,3-1 0,3-6 0,0 0 0,1-5 0,-4 5 0,-1 0 0,3 0 0,-1 1 0,3 0 0,-2 1 0,2 1 0,0 0 0,2 0 0,0 0 0,-1 0 0,1 0 0,-2 0 0,0 0 0,-1 0 0,-1 0 0,0 1 0,0 0 0,0 1 0,-1 0 0,-2 2 0,-1-1 0,-1 2 0,0-2 0,-1 1 0,0-1 0,-1 1 0,1-1 0,1 1 0,0 0 0,0 0 0,0-1 0,0 2 0,3-1 0,-3-1 0,4 1 0,-4-1 0,2 1 0,-1 0 0,1-1 0,-1 1 0,-1-1 0,1 1 0,-1 0 0,2 0 0,-1 0 0,1 0 0,0-1 0,-2 1 0,2-1 0,0 2 0,-1-2 0,1 2 0,0-3 0,-1 2 0,1 0 0,0 0 0,-1-1 0,0 2 0,0-2 0,1 1 0,-1-1 0,1 1 0,-1 0 0,0-1 0,0 1 0,-1-1 0,1 1 0,-1 0 0,0 0 0,1 0 0,0 0 0,1-1 0,3-1 0,-2 0 0,5-5 0,0-3 0,-3 2 0,3-1 0,-7 3 0,2 1 0,2-2 0,-1 1 0,1-1 0,0 3 0,-1-1 0,3 1 0,-3 0 0,1 0 0,2 0 0,-3 0 0,4 0 0,-5 1 0,3 0 0,-2 2 0,1-2 0,0 1 0,0-2 0,-1 2 0,2-1 0,-1 0 0,0 1 0,0-2 0,-1 2 0,3-1 0,-4 0 0,2 1 0,0 1 0,-1-2 0,1 1 0,-1-1 0,1 1 0,-1 0 0,0-1 0,1 1 0,-2 0 0,2 0 0,0 1 0,-2 0 0,0 0 0,0 0 0,-1 0 0,-1 1 0,0 0 0,-1 0 0,0 0 0,0 0 0,0 0 0,-1-1 0,0 0 0,8 0 0,-5-1 0,10-2 0,-9 0 0,2 0 0,1 0 0,2 0 0,1 0 0,-2 1 0,-1-1 0,-1 2 0,1-1 0,0 0 0,-1 1 0,0-2 0,-1 2 0,3-2 0,-3 2 0,2-2 0,-2 2 0,1-2 0,0 1 0,0-1 0,0 0 0,0 1 0,-1-1 0,1 1 0,0-1 0,0 1 0,0 0 0,0-1 0,0 1 0,0-1 0,0 0 0,0 0 0,1 1 0,-1-1 0,0 1 0,1-1 0,-1 0 0,0 0 0,2 0 0,-2 1 0,2-1 0,-2 1 0,-1-1 0,2 0 0,-1 0 0,1 0 0,-1 0 0,1 0 0,-1 0 0,2 0 0,-4 0 0,4 0 0,-3 0 0,1 0 0,1 0 0,-2 1 0,2-1 0,-1 1 0,-1-1 0,1 0 0,0 0 0,1 0 0,-1 0 0,0 0 0,0 0 0,1 1 0,-1-1 0,1 1 0,0-1 0,0 0 0,0 0 0,-1 0 0,1 0 0,-1 0 0,2 0 0,-2 0 0,4 0 0,-3 0 0,0 0 0,0 0 0,-1 0 0,2 0 0,-3 0 0,2 0 0,-1 0 0,1 0 0,0 0 0,-1 0 0,1 0 0,-1 0 0,2 0 0,-1 0 0,1 0 0,0 0 0,-2 0 0,2 0 0,0 0 0,-1 0 0,2 0 0,-2 0 0,2 0 0,-2 0 0,1 0 0,0 0 0,-2 0 0,2 0 0,-1 0 0,-1 0 0,2 0 0,2 0 0,0 0 0,5 0 0,0 0 0,1 0 0,4 0 0,-3 0 0,3 0 0,-3 0 0,0 0 0,-2 0 0,2 0 0,-2 0 0,1 0 0,-3 0 0,1 0 0,-2 0 0,-2 0 0,-2 0 0,-3 0 0,1 0 0,-11 6 0,6-3 0,-9 4 0,7-5 0,-1 0 0,-8 2 0,5-2 0,-7 1 0,9-3 0,-1 0 0,-1 0 0,1 0 0,0 0 0,-2 0 0,3 0 0,-1 0 0,-3 0 0,4 0 0,-4 0 0,3 0 0,-1 0 0,1 0 0,-1 0 0,1 0 0,-1 1 0,0-1 0,0 1 0,-1-1 0,-1 0 0,0 0 0,-1 1 0,1-1 0,0 1 0,1-1 0,-1 0 0,1 0 0,2 0 0,0 0 0,-1 0 0,-1 0 0,2 0 0,-4 0 0,0 0 0,0 1 0,-3-1 0,1 1 0,-2 0 0,2 0 0,-2 0 0,4-1 0,0 0 0,2 0 0,0 0 0,1 0 0,0 0 0,-1 0 0,1 0 0,-3 0 0,0 0 0,-2 0 0,0 0 0,-1 0 0,3 0 0,-4 0 0,4 0 0,0 0 0,1 0 0,0 0 0,1 0 0,-1 0 0,0 0 0,-1 0 0,-1 0 0,-3 0 0,0 0 0,-2 0 0,2 0 0,2 0 0,0 0 0,2 0 0,2-1 0,-1 1 0,2-1 0,-2 0 0,0 0 0,-1-1 0,-1 1 0,1 0 0,-4-1 0,4 1 0,-3-1 0,1 1 0,0 0 0,-2-1 0,4 1 0,-2-1 0,3 2 0,0-1 0,1 1 0,3 0 0,-1-1 0,20-1 0,-11 1 0,17-1 0,-14 1 0,2-1 0,13 0 0,-6-1 0,11 1 0,-10 0 0,5 0 0,-1-1 0,-2 0 0,2-1 0,7-1 0,-6 1 0,-1 0 0,8-2 0,-13 2 0,1 1 0,11-3 0,-2 2 0,1-2 0,-6 2 0,6-2 0,-4 0 0,1 1 0,4-1 0,-5 0 0,5-1 0,-6 1 0,3-2 0,-2 1 0,-8 2 0,0 1 0,12-7 0,-9 6 0,0-1 0,-2-1 0,1 1 0,1-1 0,1-1 0,-2 2 0,0-1 0,2-1 0,-2 0 0,10-3 0,-11 3 0,-1 1 0,7-4 0,2-4 0,-3 5 0,-4-2 0,-2 4 0,-3-1 0,-1 3 0,-3 0 0,-3 3 0,-1-1 0,-1 3 0,-1-3 0,6-2 0,0-2 0,9-5 0,-2 0 0,0 2 0,3-2 0,0 1 0,-2 1 0,0-1 0,0 1 0,1-1 0,-1 1 0,-1 2 0,-1 1 0,3-3 0,9-3 0,-9 3 0,-1 3 0,-4 0 0,-5 3 0,0 0 0,-3 2 0,0-1 0,0 1 0,-1-1 0,1 0 0,-1 0 0,0 1 0,2-1 0,-2 1 0,1-1 0,-1 1 0,-1-1 0,1 1 0,-1 0 0,1-1 0,0 1 0,-1-1 0,1 0 0,0 0 0,0 0 0,0 0 0,1 0 0,-1 0 0,-1 1 0,2-1 0,-1 1 0,1 0 0,-1 0 0,0 0 0,0-1 0,1 0 0,-1 0 0,-1 0 0,1 0 0,1 0 0,-1-2 0,1 2 0,0-1 0,-1 0 0,2 1 0,-1-2 0,1 2 0,0 0 0,-1 0 0,0 0 0,0 0 0,-2 0 0,2 0 0,-1-1 0,2 1 0,-1-2 0,1 0 0,-1 0 0,1-1 0,1 1 0,-2-1 0,0 2 0,2-2 0,-3 2 0,1-2 0,1 1 0,-2-2 0,1 1 0,-1-1 0,0 2 0,0-1 0,0 1 0,0-1 0,0 2 0,-2-2 0,0 2 0,1-1 0,-2 1 0,1 1 0,-1 0 0,0-1 0,0 1 0,0-1 0,0 1 0,0-1 0,0 0 0,0-2 0,0-1 0,0 0 0,0 0 0,0-1 0,0 2 0,0-2 0,0 2 0,0 0 0,0 1 0,0 2 0,0-1 0,0 1 0,0 1 0,-6 2 0,2-1 0,-7 4 0,3 2 0,-6 5 0,-1 2 0,-1 2 0,-3 1 0,6-1 0,-4 0 0,4-2 0,2-2 0,3-1 0,0-1 0,4-1 0,0-2 0,2-1 0,0-1 0,1 2 0,9-11 0,-5 6 0,7-9 0,-10 8 0,1 0 0,3-3 0,-2 2 0,4-3 0,-3 0 0,1 1 0,-1-3 0,3 0 0,-3-2 0,4-1 0,-4 0 0,2-1 0,0 1 0,-1 2 0,0-1 0,-2 1 0,-1-1 0,-1 1 0,0 1 0,0-2 0,-1 3 0,-2 0 0,-3 0 0,0 0 0,-2 1 0,3 1 0,-1 1 0,2 0 0,-1 1 0,2-1 0,-2 2 0,1 0 0,-2 0 0,-1 1 0,0-1 0,-4 0 0,-2-1 0,0 1 0,-4-1 0,4 1 0,-4 0 0,2 1 0,-2 1 0,1 0 0,-1 0 0,4 0 0,-2 0 0,6 0 0,-1 0 0,4 0 0,0 0 0,1 0 0,4-5 0,-1 2 0,2-4 0,0 3 0,0 0 0,0 0 0,1-1 0,2-1 0,1 0 0,2-1 0,0 1 0,0-1 0,0 0 0,0 1 0,-1 0 0,3 0 0,-2 0 0,3 1 0,-3-2 0,2 3 0,2-3 0,-1 2 0,3-2 0,-4 2 0,2 0 0,-1-1 0,0 1 0,-2 0 0,2-1 0,-3 2 0,1-2 0,-3 3 0,1 1 0,-2-1 0,2 1 0,-1 0 0,0 0 0,1 1 0,1-3 0,1 3 0,2-3 0,-1 1 0,11-3 0,-8 3 0,6-3 0,-10 4 0,-3 0 0,1 0 0,-2 1 0,0 8 0,-1-3 0,-2 7 0,0-4 0,-1 0 0,-2 2 0,-2 1 0,-9 9 0,5-6 0,0-2 0,0-1 0,2-1 0,-4 2 0,7-5 0,-2 0 0,3 0 0,-2 0 0,0 1 0,-3 1 0,1 2 0,-3 1 0,1 4 0,-4 2 0,-2 3 0,7-8 0,-1-1 0,1 1 0,-1-1 0,1 1 0,-1 1 0,1-1 0,-1 0 0,-3 7 0,-1 1 0,3-5 0,1 0 0,0-2 0,4-3 0,1-2 0,2-3 0,1-1 0,1 0 0,0-1 0,0 1 0,2 0 0,1 0 0,4-2 0,-1 0 0,2-2 0,1 1 0,0-1 0,4 0 0,2 0 0,3 0 0,7 0 0,-4 0 0,3 0 0,-4 0 0,-2 0 0,-1 0 0,-6 0 0,-2 0 0,-2 0 0,-3 0 0,1 0 0,-1 0 0,1 2 0,0 0 0,-1 4 0,-1-2 0,-1 2 0,1-1 0,0 0 0,-1 0 0,0 1 0,-2-2 0,2 0 0,-1-1 0,0 2 0,1-2 0,0 2 0,-2-1 0,2 0 0,-2 0 0,0 0 0,0-1 0,0 1 0,0 1 0,0-1 0,0 2 0,0 0 0,0 0 0,0 1 0,0-1 0,0 1 0,0-1 0,0 1 0,0-2 0,0 1 0,0-1 0,0 0 0,0-1 0,0-1 0,0 1 0,0 0 0,0 1 0,0-1 0,0 1 0,0-2 0,0 1 0,0 1 0,0-2 0,0 2 0,0-2 0,0 1 0,0 0 0,0 0 0,0 0 0,0-1 0,0 1 0,-1 0 0,0 0 0,-1 0 0,2 0 0,-1-1 0,1 1 0,0 1 0,0-1 0,0 0 0,0-1 0,0 1 0,0 1 0,0-2 0,0 1 0,-3 1 0,1 0 0,-2 4 0,0 0 0,-3 3 0,1-1 0,-4 1 0,5 0 0,-2-1 0,1 0 0,2-3 0,0-1 0,1-2 0,1-1 0,0-1 0,1 2 0,-1-2 0,-1 1 0,2-1 0,-2 0 0,0 1 0,1-2 0,-1 2 0,0 0 0,2-1 0,10-17 0,-2 6 0,3-6 0,3-1 0,-2 4 0,1 0 0,6-4 0,1 0 0,-4 4 0,2-2 0,3-1 0,6-2 0,-1 0 0,-3 2 0,-2 1 0,-1 0 0,1 1 0,3-3 0,-1 1 0,-6 4 0,2-2 0,-6 2 0,-5 4 0,-3 2 0,-1 1 0,-8 0 0,2 2 0,-4-3 0,2 4 0,1-2 0,-2 0 0,2 1 0,-2 0 0,1 0 0,1 1 0,-4-1 0,5 1 0,-3 0 0,0 0 0,0 1 0,-5 1 0,1 1 0,-7 1 0,1 0 0,-1 1 0,-2 1 0,3-1 0,-3-1 0,4 0 0,0 0 0,4 0 0,2-1 0,2-1 0,1 0 0,2 0 0,-2 1 0,3-1 0,-3 0 0,5-9 0,-1 2 0,3-7 0,1 4 0,2-2 0,0-1 0,4-4 0,-3 1 0,6-7 0,-2 6 0,0-2 0,0 4 0,0-1 0,-2 2 0,3-2 0,-3 2 0,0 3 0,-1 1 0,-3 2 0,1 1 0,-3 2 0,-6 14 0,2-6 0,-6 10 0,6-10 0,1 1 0,-1-3 0,2-12 0,0 3 0,1-11 0,0 8 0,0 2 0,0-1 0,0 1 0,0 0 0,0 1 0,0 2 0,-2 1 0,1-3 0,-1 3 0,2-4 0,-1 3 0,-1 0 0,-3-2 0,2 1 0,-3 0 0,0-2 0,0 2 0,-1-3 0,2 4 0,-1-3 0,2 4 0,0-2 0,0 3 0,1-1 0,-2 0 0,3 1 0,-3 0 0,1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7:14.702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936 752 16383,'3'-16'0,"1"4"0,3-2 0,-1 4 0,3-5 0,0 1 0,1 0 0,3-6 0,-4 7 0,1-5 0,-5 11 0,1 0 0,-4 4 0,0 1 0,-11 1 0,2 0 0,-7 2 0,5-1 0,0 1 0,2-1 0,0 0 0,2 0 0,0 0 0,3-5 0,6 1 0,-2-4 0,4 3 0,-2 2 0,-1 1 0,2-1 0,-17 1 0,5 0 0,-12 1 0,8 1 0,0 0 0,2 0 0,-5 2 0,4-1 0,-3 3 0,6-2 0,0 0 0,2 1 0,0-1 0,0 1 0,3-2 0,-1 3 0,2 0 0,7-1 0,3-1 0,10-2 0,1 0 0,0-2 0,1-1 0,-3-4 0,0 2 0,-5-1 0,-4 2 0,-4 2 0,-1 1 0,-23 5 0,4 2 0,-3-1 0,0-1 0,-2 6 0,-4-2 0,10 1 0,-6 0 0,8-2 0,1 0 0,4-3 0,2 1 0,0-2 0,2 1 0,1-2 0,14-10 0,-3 2 0,12-12 0,-5 5 0,4-3 0,-7 7 0,0-1 0,1-1 0,1 0 0,1-1 0,0 0 0,-3 2 0,-1 1 0,8-7 0,-8 6 0,-5 5 0,-2 1 0,-3 2 0,-14 1 0,3 0 0,-10 1 0,7 0 0,3 0 0,-2 0 0,3 0 0,2 0 0,-1 0 0,4-1 0,6-5 0,2 1 0,7-2 0,-3 2 0,0 2 0,-2-1 0,-2 2 0,1 0 0,-2 0 0,0 1 0,-18 0 0,8 1 0,-19 3 0,13 0 0,-3 2 0,0 1 0,5-3 0,1 1 0,5-2 0,3 0 0,12-1 0,-2-2 0,10 0 0,-4-2 0,2 1 0,-3-1 0,0 2 0,-6 0 0,-2 1 0,0 0 0,1-1 0,-2 1 0,4-1 0,-2 1 0,2-1 0,0 1 0,-2-2 0,0 2 0,-2-2 0,0 1 0,-1 0 0,1-1 0,1 1 0,-2-1 0,2 1 0,-3-1 0,2 2 0,1-2 0,-2 2 0,2-1 0,-2 1 0,2 0 0,-1 0 0,1-1 0,-2 1 0,2-1 0,-16 7 0,6-2 0,-13 5 0,8-4 0,0 0 0,-2 1 0,3-2 0,-2 2 0,5-4 0,0 1 0,2-1 0,0 0 0,-2 1 0,-1 0 0,0-1 0,0 2 0,0-1 0,1 1 0,-1 0 0,1-1 0,1 1 0,-1-2 0,2 1 0,-2 1 0,2-2 0,-1 2 0,1-1 0,0-1 0,-1 2 0,1-2 0,-1 2 0,15-2 0,-6-1 0,11 0 0,-10-1 0,3 0 0,-4 0 0,2 1 0,-3-1 0,0 2 0,1-2 0,1 2 0,-2-2 0,2 1 0,-2 0 0,2 0 0,-1 0 0,-1 0 0,1 0 0,1-1 0,-1 0 0,1 0 0,-2 0 0,1 0 0,1 0 0,-1 0 0,1 1 0,-2 0 0,1 0 0,-1 2 0,1-2 0,-1 1 0,0 1 0,-2-1 0,-9 2 0,4-2 0,-8 0 0,7-1 0,1 1 0,-3 0 0,3 0 0,-2 0 0,1 1 0,0-1 0,0 0 0,0 1 0,0-1 0,-1 1 0,0-1 0,-2 2 0,-2 0 0,1 0 0,-1 0 0,0 1 0,0 0 0,0 0 0,0 1 0,-1-1 0,2 0 0,0-1 0,1 0 0,2-1 0,-1 0 0,2 1 0,-1-2 0,1 2 0,-2-2 0,2 2 0,-1-1 0,2 0 0,-2 0 0,2-1 0,-1 1 0,1-1 0,-1 1 0,15-1 0,-8-1 0,11-1 0,-10 0 0,0 0 0,5 0 0,-5 0 0,3 0 0,-3 0 0,0 0 0,3 0 0,-3 0 0,2 0 0,-1 0 0,1 0 0,-1 0 0,1 0 0,-2 0 0,1 0 0,0 0 0,0 0 0,0 1 0,0 0 0,-1 0 0,1 0 0,0 1 0,0-1 0,0 0 0,-1 0 0,1 0 0,0 0 0,0-1 0,0 2 0,0-1 0,-1 1 0,1 0 0,-1-1 0,1 1 0,-2 0 0,2 0 0,0 0 0,-1-1 0,0 1 0,1 0 0,0-1 0,1 0 0,-1 0 0,0-1 0,0 1 0,-1 0 0,1 0 0,0 0 0,0 1 0,0 0 0,0 0 0,0 0 0,0-1 0,-3 3 0,-12-3 0,6 1 0,-14-2 0,13 0 0,-6 0 0,4 0 0,-4 1 0,5-1 0,-2 1 0,3 0 0,-2 0 0,1 0 0,-2 1 0,2-1 0,-4 2 0,5 0 0,-3-1 0,2 0 0,2 0 0,-1 1 0,2-1 0,-2 2 0,3-2 0,-2 1 0,0-1 0,2 1 0,-2 1 0,2-1 0,-1 0 0,0 0 0,0 0 0,0 1 0,-1-2 0,1 0 0,-1 3 0,1-4 0,0 3 0,-1-1 0,3-1 0,-3 3 0,4-1 0,-1 0 0,1 0 0,0-1 0,0 1 0,0 1 0,3-3 0,0 1 0,3-1 0,-1-1 0,0 1 0,-1 0 0,2 0 0,-3-1 0,2 1 0,0-1 0,1 0 0,-1 0 0,0 0 0,-1 0 0,2 0 0,-2 0 0,2 0 0,-2 0 0,1-1 0,1 2 0,-2-2 0,2 2 0,-1-2 0,-1 1 0,1 0 0,0 0 0,-1 0 0,3-1 0,-3 0 0,2 1 0,-1-1 0,-1 1 0,2-1 0,-1 0 0,0 0 0,1 0 0,-1 0 0,1 1 0,-19-2 0,8 1 0,-15-2 0,15 1 0,-4-1 0,-2-1 0,1 1 0,-4-1 0,4-1 0,0 2 0,1-1 0,-2 0 0,1 0 0,-1 1 0,4 0 0,0 2 0,2-1 0,-1 1 0,1 0 0,0 0 0,0 0 0,3-5 0,1 2 0,5-3 0,-1 3 0,3 0 0,-3 2 0,-16 6 0,2 0 0,-4 0 0,1 1 0,-2 0 0,-4 3 0,5-2 0,-4 4 0,7-4 0,1 0 0,8-4 0,0 0 0,11 0 0,-5 0 0,6 3 0,-7-2 0,1 1 0,2 1 0,-2-2 0,2 1 0,-2-3 0,1 1 0,-1 0 0,1 0 0,-1 0 0,1-1 0,-1 2 0,1-2 0,0 2 0,1-2 0,-2 0 0,1 2 0,0-2 0,0 0 0,0 0 0,-1 1 0,2 0 0,-3-1 0,3 1 0,-1 0 0,1-1 0,-2 0 0,2-1 0,-1 2 0,2-3 0,-2 3 0,1-2 0,-1 1 0,2-1 0,-4 1 0,4 0 0,-4 2 0,3-3 0,-3 3 0,2-1 0,-1 0 0,0 1 0,-1-1 0,0 1 0,-1-2 0,-6 2 0,1-3 0,-3 0 0,3-1 0,0 0 0,-2 0 0,1 0 0,0 0 0,-1 0 0,2 0 0,-1 0 0,-1 0 0,2 0 0,-3 0 0,3 0 0,-2 0 0,-1 0 0,1 0 0,0 0 0,1 0 0,0 0 0,1 0 0,-3 0 0,2 0 0,-1 1 0,-2 0 0,0 0 0,1 1 0,0-2 0,2 2 0,-1-2 0,2 2 0,-2-2 0,2 2 0,-2-1 0,1 0 0,0 1 0,0-2 0,0 2 0,0-2 0,0 1 0,0-1 0,1 1 0,-1 1 0,0 0 0,1 0 0,-1 0 0,2 0 0,-1 0 0,-1 1 0,2-2 0,-2 1 0,0 1 0,0-1 0,2 0 0,-1 1 0,0-1 0,0-1 0,-2 0 0,1 0 0,0-1 0,0 2 0,-1-1 0,1 1 0,0 1 0,-1 0 0,1 0 0,0 1 0,0-2 0,2 1 0,0 0 0,1 0 0,14-4 0,-9 2 0,13-4 0,-13 3 0,2 0 0,2 0 0,-2 0 0,3 0 0,-4 0 0,1 0 0,1 0 0,-1 0 0,1 1 0,-1-1 0,1 2 0,-2-1 0,1 0 0,1 1 0,-2-1 0,3 0 0,-2 1 0,-1-1 0,1 2 0,-1-1 0,-1 0 0,3 1 0,-2-2 0,-1 2 0,1 0 0,-2-1 0,1 2 0,0 0 0,0-1 0,0 1 0,0-3 0,0 3 0,0-2 0,0 2 0,-2-1 0,0 1 0,-1 0 0,0 0 0,-5-2 0,1 0 0,-2-2 0,0 0 0,3 0 0,-4 0 0,3 0 0,-1 0 0,0-1 0,0 1 0,0-2 0,1 1 0,-1-1 0,0 1 0,1-1 0,0 0 0,0 0 0,-1 0 0,0 1 0,1-1 0,-1 0 0,1 0 0,-1 0 0,1 0 0,0 1 0,-2-2 0,3 2 0,-2-2 0,0 3 0,1-1 0,-2-1 0,2 2 0,-1-2 0,-1 2 0,2-2 0,-2 2 0,0-1 0,2 1 0,-1-1 0,0 0 0,1 1 0,-3-1 0,3 1 0,-2 0 0,0 0 0,-6 0 0,2 0 0,-2 0 0,4 1 0,1 1 0,-3 3 0,3-1 0,-2 3 0,3-3 0,-1 3 0,1-3 0,1 1 0,-1-1 0,2 0 0,0 0 0,1 0 0,1 0 0,-2 0 0,1 0 0,-3 1 0,2-1 0,0 1 0,-1-1 0,2 0 0,-1 0 0,0 0 0,2-1 0,-2 1 0,14-3 0,-9 1 0,12-1 0,-9-1 0,1 0 0,2 0 0,-1 1 0,0-1 0,-1 2 0,-1-1 0,0 0 0,1 1 0,1-1 0,-1 0 0,1 0 0,-1-1 0,0 1 0,-1-1 0,2 0 0,-3 2 0,2-1 0,1 2 0,-3-3 0,4 1 0,-4 1 0,3-1 0,-2 2 0,-1 0 0,0 0 0,0 0 0,0 0 0,-1 1 0,0-1 0,-1 1 0,-1 0 0,0 0 0,0 0 0,0-1 0,0 1 0,-1 0 0,-1-1 0,-1 1 0,0-1 0,0 0 0,-1-1 0,0 1 0,0-1 0,-1 1 0,0 0 0,-1-1 0,1 1 0,0-2 0,1 1 0,-1-1 0,-1 0 0,-2 1 0,2-2 0,0 1 0,1-1 0,1 0 0,-2 0 0,1 0 0,0 0 0,-1 0 0,2-2 0,1-1 0,-2 0 0,5-1 0,-4 1 0,1 1 0,-2 0 0,0 0 0,1 1 0,-2 1 0,1 0 0,0 0 0,-1 0 0,1 0 0,1 0 0,-2 0 0,1 0 0,2 4 0,0-1 0,2 2 0,-2-1 0,3-2 0,-4 3 0,4-2 0,-1 1 0,1 0 0,0-1 0,0 1 0,0-1 0,0 1 0,0 0 0,-1-1 0,1 2 0,-2-2 0,2 1 0,0 0 0,-1-1 0,0 1 0,-1-1 0,0 1 0,-2-2 0,0 1 0,-1-2 0,-1 0 0,1-1 0,0 0 0,0 0 0,1-2 0,-1 0 0,2-1 0,-3 1 0,4 1 0,-4-1 0,2 0 0,0 1 0,-3 0 0,3 0 0,-2 1 0,1-1 0,1 1 0,-1-1 0,0 1 0,0 0 0,-1 0 0,1 0 0,-2 0 0,1 0 0,0 0 0,0 1 0,2 0 0,-1 1 0,-2 0 0,1 0 0,-1 0 0,2 0 0,-1 0 0,2 1 0,-1-1 0,2 1 0,-2-1 0,3 0 0,-3 2 0,3-1 0,-1 0 0,1 1 0,0-1 0,-1 1 0,1-1 0,0 1 0,-1-1 0,0 1 0,2-1 0,-3 1 0,3-1 0,-1 1 0,0-1 0,-1 0 0,-1-1 0,-2-2 0,0 0 0,2 0 0,-1 0 0,0 0 0,-1 0 0,1 0 0,0 0 0,0-1 0,1-1 0,-1 0 0,1 0 0,-1 0 0,2-1 0,-1 1 0,-1 0 0,1 1 0,0-2 0,0 1 0,-1-2 0,1 2 0,1 0 0,-2-1 0,2 1 0,-1-1 0,1 0 0,-1 0 0,2 0 0,-1 0 0,1-1 0,-2 0 0,2 2 0,-3-2 0,2 2 0,-1-1 0,0 1 0,-2 0 0,3-1 0,-3 2 0,3-1 0,-4 1 0,3-1 0,-3 1 0,4 0 0,-3 1 0,1-1 0,1 1 0,-1-3 0,3 0 0,0-1 0,2-1 0,0 0 0,0 2 0,0-2 0,0 2 0,9-4 0,5-4 0,11-3 0,-11 4 0,1 0 0,1 0 0,1-1 0,0 0 0,1-2 0,0-1 0,-1 2 0,5-2 0,0-1 0,-4 3 0,2-3 0,1 0 0,-2 1 0,-2 2 0,1 0 0,-1-1 0,4-1 0,4-3 0,0-1 0,-4 3 0,1-2 0,-1 1 0,-4 4 0,2-1 0,0 0 0,-3 1 0,5-5 0,-4 2 0,-2 4 0,-2 1 0,2-2 0,-1 0 0,4-2 0,-8 4 0,1 0 0,6-5 0,-4 1 0,-2 3 0,-3 2 0,-2 0 0,-1 2 0,-1 0 0,-1 1 0,0 2 0,-1 0 0,0 0 0,-14 3 0,-10 1 0,1 3 0,-1 3 0,-4 0 0,1 2 0,1 1 0,0 1 0,4-2 0,0 0 0,0 1 0,-5 3 0,0-1 0,5-2 0,0 0 0,1-1 0,-2 2 0,2-1 0,-2 2 0,1-2 0,-5 3 0,10-5 0,2 0 0,-6 2 0,7-4 0,7-2 0,1 0 0,17-12 0,3-2 0,4-2 0,0-1 0,2 0 0,1-1 0,-5 3 0,-1 1 0,2-1 0,0 0 0,0 0 0,2-1 0,0 0 0,0 0 0,-1 0 0,4-1 0,-1 0 0,0 0 0,2-1 0,-3 1 0,1-1 0,1-1 0,-1 1 0,-1 1 0,2 0 0,-2 1 0,0 0 0,-1 1 0,3-4 0,-1 0 0,-1 1 0,3 0 0,-2 0 0,-4 4 0,-2 0 0,4-4 0,-2 1 0,2 0 0,-7 3 0,-38 13 0,7 4 0,-3 2 0,-3-1 0,-3 2 0,-1 1 0,7-2 0,-1 2 0,0-1 0,-1 1 0,-4 1 0,0 1 0,-1-1 0,2 0 0,-2 2 0,1-1 0,-1 0 0,5-1 0,-1-1 0,0 1 0,1-1 0,0 1 0,1 0 0,1-1 0,2-1 0,0 0 0,1 0 0,-11 5 0,3-2 0,10-5 0,1 0 0,-1 1 0,0-1 0,-5 2 0,7-1 0,7-5 0,23-12 0,11-4 0,-10 4 0,2 0 0,2-2 0,3-1 0,0-1 0,-1 2 0,-5 2 0,-1 0 0,1 0 0,-1 0 0,0 0 0,0 1 0,9-5 0,-3 2 0,2 0 0,-8 3 0,-1 2 0,-8 4 0,-21 8 0,-8 4 0,-4 1 0,3-1 0,-3 2 0,1-1 0,-1 1 0,1-1 0,3-1 0,-1 1 0,2-1 0,0 0 0,0-1 0,-3 2 0,2-2 0,-2 2 0,0 1 0,8-5 0,7-3 0,6-3 0,11-7 0,8-4 0,-4 2 0,0 0 0,8-5 0,3-2 0,-2 1 0,2 0 0,0 0 0,-2 0 0,2 0 0,-3 1 0,-3 1 0,0 1 0,5-4 0,0 0 0,-10 5 0,-2 0 0,3 0 0,-1 0 0,7-7 0,-7 6 0,-5 3 0,-3 2 0,-4 2 0,0 2 0,-1-3 0,-1 2 0,0-2 0,0 1 0,1 1 0,0-1 0,2 0 0,0-1 0,0-1 0,-1 2 0,1-2 0,0 0 0,0-2 0,0 1 0,2-2 0,1 1 0,1-2 0,5-2 0,-3 2 0,3-2 0,-1 2 0,-3 1 0,0 2 0,-3 2 0,-1 2 0,0 0 0,-1 1 0,1-1 0,1 1 0,-2-1 0,1-1 0,-2 2 0,2-1 0,0 1 0,1-1 0,0 0 0,2 1 0,1-2 0,1-1 0,0 0 0,0-2 0,0 3 0,-1-3 0,-1 3 0,-2-1 0,-1 2 0,1 0 0,-2 1 0,2 0 0,-1 0 0,0 0 0,1 0 0,-1 0 0,1 1 0,0-1 0,0 1 0,-1 0 0,1 0 0,-1-1 0,1-1 0,-2 0 0,2 1 0,-2-1 0,0 1 0,0-2 0,-2 0 0,2 2 0,-1-3 0,-8 2 0,4 0 0,-5 0 0,3 1 0,4-1 0,-2-2 0,-1 3 0,0-1 0,-3 2 0,1 0 0,0 0 0,18-2 0,-7 1 0,12 1 0,-11 1 0,-2 0 0,0 2 0,-1-1 0,3 1 0,-4 0 0,1 1 0,0-1 0,-1 1 0,1 0 0,-1 0 0,1 0 0,-1 0 0,0 0 0,-1 1 0,-1-1 0,-1 2 0,0-2 0,0 1 0,0 0 0,-4-2 0,0 1 0,-3-2 0,2-2 0,-1-1 0,1 0 0,-2-2 0,-2 0 0,3 0 0,-5-1 0,5 3 0,-2-2 0,2 2 0,-1-1 0,0 1 0,1-1 0,-1 0 0,0 1 0,2 0 0,-4 1 0,3-1 0,-2 1 0,2-1 0,-1 1 0,0 0 0,2 0 0,-4 0 0,3 1 0,0-1 0,0 1 0,2 0 0,-3 0 0,3 0 0,-3 0 0,3-1 0,-1 0 0,0-2 0,2 1 0,1-2 0,2-1 0,0 1 0,0 0 0,0 0 0,0 1 0,0-2 0,0 1 0,0 0 0,0 0 0,0 0 0,0 0 0,0 0 0,0 0 0,0 0 0,1 0 0,0 0 0,1 1 0,-1-2 0,1 1 0,0-1 0,-2 2 0,2 0 0,0-2 0,-1 1 0,2 0 0,-2 0 0,1 1 0,0-3 0,-1 4 0,1-2 0,0 0 0,-2 1 0,1-2 0,-1 2 0,0-1 0,0 0 0,0 1 0,0-1 0,0 0 0,0 1 0,0-1 0,0 1 0,0-2 0,-2 2 0,-2 0 0,0 1 0,-6 1 0,6 1 0,-3 0 0,2 0 0,2 0 0,-4-1 0,4 1 0,-2-2 0,1-1 0,3 0 0,4-2 0,0 3 0,4 0 0,-2 2 0,0 0 0,0 0 0,0 0 0,1 0 0,-1 0 0,0 1 0,0 0 0,-1 1 0,1-1 0,-1 2 0,-1 0 0,-1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7:16.01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302 679 16383,'-15'0'0,"3"0"0,7 1 0,1 0 0,-1 1 0,1 0 0,-1 0 0,1 0 0,-1-1 0,-1-1 0,1 0 0,-2 1 0,4 0 0,-3-1 0,0 1 0,2 0 0,-2 1 0,2 0 0,0-1 0,-1 1 0,1-1 0,-2 1 0,2-1 0,0 1 0,-1 0 0,1 0 0,1 1 0,0 0 0,1 0 0,0 1 0,2 0 0,0 0 0,-1 0 0,-1-1 0,-3 0 0,2 0 0,-2-1 0,4 1 0,-4 0 0,3 0 0,-1 0 0,2 1 0,-1-1 0,-2 1 0,-1-3 0,-1 0 0,2 0 0,17-1 0,-10 1 0,14-1 0,-14 0 0,-1 0 0,5-1 0,-3 0 0,3-2 0,-5 0 0,0 0 0,0-1 0,0 1 0,-2-2 0,2 2 0,-2-1 0,1 0 0,0 1 0,0-1 0,0 0 0,-1 0 0,0 1 0,0-1 0,0 0 0,0 0 0,0 0 0,0 0 0,0 0 0,0 1 0,0-1 0,0 0 0,0 1 0,0-2 0,-1 2 0,-1-1 0,0 0 0,-1-1 0,1 3 0,-1-2 0,1 1 0,-1 0 0,1-2 0,-1 2 0,2 0 0,-2-1 0,2 1 0,-2-1 0,0 1 0,0-1 0,0 1 0,0 0 0,0 0 0,0 0 0,-2 0 0,1 0 0,0 2 0,-1 0 0,0 0 0,0-1 0,2-1 0,-2 1 0,1-1 0,0 2 0,-1-2 0,1 1 0,-1 1 0,-1 0 0,3 0 0,-2-1 0,1-1 0,0 1 0,0 0 0,0 0 0,0-1 0,-1 2 0,8-4 0,-2 2 0,9-4 0,-7 4 0,3 0 0,-4 0 0,1 1 0,1-2 0,0 2 0,0-1 0,-1-1 0,0 1 0,0-1 0,1 1 0,-1-1 0,2 1 0,-2-1 0,2 1 0,-3 0 0,3 0 0,-2 1 0,1 0 0,0-1 0,-1 1 0,-1-3 0,-2 2 0,0-2 0,0 2 0,0-1 0,-1 0 0,-1 1 0,-1-1 0,1 1 0,-1 0 0,2-1 0,-2 1 0,1-1 0,-2 2 0,0-1 0,1 1 0,-1-2 0,2 2 0,-2-2 0,1 1 0,-1 0 0,1 1 0,-2 0 0,0 1 0,0 1 0,-1 0 0,2 0 0,-2 0 0,1 0 0,0 0 0,-1 0 0,2 0 0,-1 0 0,0-1 0,1 0 0,0-2 0,10-1 0,-4 0 0,8 1 0,-6 1 0,0 2 0,2-1 0,-2 0 0,2 1 0,-1-2 0,-1 1 0,2-1 0,-2 0 0,1 0 0,-1-2 0,-1 2 0,0-1 0,0 0 0,-1-1 0,1 0 0,-3 0 0,4 0 0,-4 1 0,4-2 0,-3 3 0,2-1 0,-2-2 0,1 2 0,-2-1 0,2 0 0,-2 0 0,0 1 0,1-1 0,-1-1 0,1 1 0,-1 0 0,0 0 0,0 1 0,0-1 0,0 0 0,0 1 0,0-1 0,-1 0 0,0 1 0,-3-2 0,1 3 0,-1 0 0,-1-1 0,3 1 0,-3 0 0,1 1 0,0-1 0,-2 0 0,3 0 0,-2 1 0,1-2 0,1 1 0,1-2 0,2-1 0,2 2 0,1 0 0,1 1 0,1 0 0,0 0 0,0 2 0,-1-2 0,1 1 0,0-1 0,-1 0 0,1 1 0,-1-2 0,1 1 0,0 0 0,-1 0 0,0 0 0,2 0 0,-3 1 0,2-1 0,-1-1 0,0 1 0,1 0 0,-1-1 0,0 1 0,1-1 0,-3 1 0,3-2 0,-1 2 0,-1-1 0,2-1 0,-2 2 0,0-1 0,-1-1 0,-1 1 0,-1-2 0,-1 2 0,-1 0 0,1-2 0,-1 2 0,2-1 0,-3 1 0,3 0 0,-2-2 0,0 3 0,-1-2 0,1 0 0,1 1 0,0-2 0,0 2 0,-1 0 0,2-1 0,-1 1 0,1-1 0,0 0 0,0 0 0,0 1 0,0-1 0,0 1 0,0-1 0,0 0 0,0 1 0,0-1 0,0 0 0,0 1 0,0-1 0,0 0 0,0 0 0,2 1 0,2 0 0,1 1 0,-1 1 0,1-1 0,-2 0 0,2 0 0,-1 1 0,1-2 0,0 1 0,-2 0 0,2-1 0,-2 1 0,3 0 0,-3 0 0,-13 0 0,7 1 0,-11-1 0,11 2 0,1 1 0,-5 2 0,4-2 0,-3 2 0,2-1 0,2-1 0,-5 3 0,4-3 0,-2 3 0,2-2 0,0 0 0,-1 2 0,1-3 0,0 4 0,0-3 0,2 2 0,-1 0 0,1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7:16.12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254 212 16383,'24'0'0,"-2"0"0,-7 0 0,15 0 0,-13 0 0,8 0 0,-16 0 0,-5 0 0,0 0 0,-12 6 0,6-4 0,-11 5 0,7-5 0,2 0 0,0 0 0,16 0 0,-8-1 0,14 0 0,-12-1 0,2 0 0,-1 0 0,2 0 0,0 0 0,0 0 0,-2 0 0,0 0 0,-2 0 0,1 0 0,-1 0 0,0 0 0,-1 0 0,2 0 0,-1 0 0,1 0 0,0 0 0,-1 0 0,2 0 0,-3 0 0,1 0 0,0 0 0,-1 1 0,-8 5 0,-2-1 0,-9 3 0,2-3 0,1-1 0,-8 3 0,6-3 0,-6 1 0,-4 1 0,3 0 0,-1-1 0,-7 2 0,3-1 0,19-4 0,-2 0 0,3-1 0,0 0 0,0 0 0,1 0 0,-1 0 0,0 0 0,1 0 0,0 0 0,20-8 0,-2 2 0,13-5 0,-6 3 0,-5 1 0,0 2 0,-3-1 0,-3 3 0,-4 1 0,-23 5 0,4 1 0,-1-1 0,-1 1 0,-4 2 0,1 0 0,3 0 0,-2-2 0,7 1 0,2-4 0,3 1 0,2-1 0,-2-5 0,2 1 0,-4-4 0,3 5 0,-2-1 0,1 2 0,-3-3 0,4 3 0,-1-3 0,2 1 0,3-2 0,-2-1 0,3 1 0,0-1 0,0 1 0,0 0 0,0 0 0,0 0 0,0 0 0,0 0 0,0 0 0,0 1 0,-4 0 0,2 0 0,-4 1 0,4-2 0,1 1 0,2-2 0,1 1 0,0 2 0,3-1 0,-18 2 0,10 1 0,-14 1 0,13 0 0,1 0 0,-4 2 0,2-2 0,-3 3 0,3-2 0,-1 0 0,0 1 0,1 1 0,-1-1 0,3-1 0,19-2 0,-3 1 0,3-1 0,1 0 0,8-3 0,-2 1 0,4-3 0,4-1 0,-6 2 0,2-1 0,-12 1 0,-2 1 0,-2 0 0,1 1 0,-3-1 0,2 1 0,-3 0 0,0 1 0,-1-1 0,-2 2 0,-1-1 0,2 1 0,-5-5 0,-1 2 0,-2-3 0,-2 3 0,2 1 0,-2-1 0,0 0 0,-2 0 0,3 0 0,-1 0 0,0 0 0,1 1 0,-1-2 0,1 1 0,-1 1 0,0-2 0,2 1 0,-2 0 0,0 0 0,2 1 0,-2-2 0,1 1 0,0 0 0,-1 0 0,1 0 0,0 1 0,-3-1 0,3 0 0,-2 2 0,2-2 0,0 1 0,-2-3 0,3 2 0,-2 0 0,1 0 0,0 2 0,-2-2 0,2 0 0,-1 1 0,0-1 0,0 2 0,-1-1 0,1 0 0,-1 1 0,0-1 0,1 0 0,-1 0 0,0 1 0,1 0 0,-1 0 0,0 0 0,0-1 0,1 2 0,-1-2 0,0 0 0,0 1 0,0-2 0,1 3 0,-1-2 0,-1 2 0,2 0 0,-2 0 0,1 0 0,1 1 0,14 2 0,-8 0 0,14 1 0,-13-3 0,2 1 0,0-1 0,-1 1 0,2 0 0,-3-2 0,2 1 0,1-1 0,-2 1 0,2 0 0,-2 1 0,1-1 0,-1 1 0,0 0 0,0 1 0,0-1 0,-1 1 0,1-1 0,0 1 0,0-1 0,1 0 0,-1-1 0,1 0 0,-1 1 0,1-1 0,0 0 0,-1 0 0,1 0 0,0 1 0,0-2 0,-1 2 0,2-2 0,-2 1 0,1-1 0,0 2 0,-1-2 0,3 1 0,-3 0 0,2-1 0,-2 2 0,1-2 0,0 1 0,0 0 0,0 1 0,0 0 0,-1 0 0,3 0 0,-3-1 0,2 0 0,-1 0 0,-1 1 0,2-1 0,-2 1 0,0-2 0,3 2 0,-3-2 0,1 1 0,1-1 0,-2 0 0,1 0 0,0 1 0,0-1 0,0 0 0,0 0 0,0 0 0,0 1 0,-1 0 0,1 2 0,-1-2 0,3 4 0,-3-4 0,2 2 0,-2-2 0,-1 1 0,2 1 0,-1-2 0,1 1 0,0-2 0,-1 2 0,2-2 0,-1 1 0,0 0 0,0 0 0,-1 1 0,1-1 0,0 1 0,0 0 0,0-1 0,0 1 0,-1-1 0,1 0 0,0 1 0,0-1 0,-1 1 0,1-2 0,0 2 0,0-2 0,0 1 0,-1 0 0,1 1 0,-1 0 0,1-1 0,1 0 0,-1 0 0,0-1 0,0 1 0,0-1 0,0 2 0,0-2 0,1 1 0,-1 0 0,0-1 0,-1 1 0,1 0 0,-1 1 0,-4 4 0,1-4 0,-5 4 0,2-3 0,0 0 0,-6 7 0,5-5 0,-4 5 0,5-7 0,2 1 0,-2-1 0,0 1 0,-1 1 0,2-1 0,-2 0 0,2 0 0,-1 0 0,0 0 0,1-1 0,-1 1 0,-1 0 0,2-1 0,-2 2 0,1-2 0,0 0 0,0 1 0,0-1 0,0 1 0,1-1 0,-1 1 0,1-1 0,0 1 0,1 0 0,-1-1 0,1 1 0,0 1 0,0-2 0,0 1 0,0 0 0,0-1 0,0 2 0,0-2 0,-9-8 0,4 3 0,-6-9 0,6 8 0,1 0 0,-6-1 0,4 3 0,-4-1 0,8 2 0,-3 0 0,0 3 0,2-1 0,0-9 0,3 4 0,-1-7 0,0 8 0,-4 2 0,-2 0 0,-1 1 0,0 1 0,-1 1 0,1 3 0,-1 0 0,-1 2 0,0 0 0,2 1 0,-2 0 0,4-2 0,-1 1 0,4-5 0,1 1 0,18-14 0,-6 4 0,3-3 0,1 0 0,0 0 0,0 1 0,-3 4 0,-4 0 0,-1 3 0,-3 0 0,-12 11 0,-3-2 0,0 0 0,-1 0 0,-9 6 0,4-5 0,-1 3 0,5-4 0,-1 0 0,5-1 0,2-4 0,6 0 0,13-10 0,-7 6 0,6-4 0,-26 13 0,5-2 0,-8 4 0,12-7 0,3 0 0,1-2 0,12-9 0,-3 3 0,8-7 0,-7 8 0,-3 1 0,0 2 0,-24 4 0,4 2 0,-3-2 0,-1 1 0,-4 2 0,-3-1 0,1 0 0,7 0 0,-1-2 0,13-2 0,3-1 0,-1-3 0,0 2 0,-4-2 0,-1 3 0,0 0 0,0 0 0,1 0 0,-1 0 0,3 0 0,0 0 0,3 0 0,3-6 0,0 3 0,1-7 0,0 7 0,0-2 0,0 2 0,0-1 0,0 0 0,-2 0 0,0 1 0,-1-1 0,-1 2 0,0 0 0,-2 1 0,1 0 0,0 1 0,0 0 0,0 0 0,22 0 0,-2 0 0,2 0 0,1-1 0,5 0 0,4-2 0,1 1 0,-5 1 0,3 1 0,-17 0 0,0 0 0,-7 0 0,1 4 0,-3 2 0,-6 4 0,-3 0 0,-5 2 0,2-3 0,-2 3 0,-1 0 0,4-3 0,0 1 0,9-5 0,0-1 0,2-1 0,13 0 0,-2-2 0,9 0 0,-4-1 0,0-2 0,-1 0 0,-2-2 0,-2 2 0,-4 1 0,-2 0 0,0 1 0,-15 7 0,7-3 0,-11 5 0,10-7 0,1 0 0,12 0 0,0-1 0,10 0 0,-7-2 0,2 0 0,-3-2 0,2 1 0,-2 0 0,1-1 0,-2 2 0,0-1 0,-3 2 0,0-1 0,-3 1 0,1 0 0,0 0 0,0 0 0,3 0 0,-1 0 0,1 0 0,3 0 0,-2 0 0,2 0 0,-3 0 0,0 0 0,-3 0 0,0 0 0,-1 0 0,2 0 0,-1 1 0,5-1 0,-4 0 0,3 0 0,-2 0 0,-2 0 0,2 0 0,-1 0 0,-2 0 0,1 0 0,-20 1 0,6 2 0,-6-1 0,-1 1 0,-7 2 0,6-2 0,0 0 0,0 1 0,-1 0 0,-2 1 0,-4 1 0,-3 1 0,-4 2 0,3-1 0,2 1 0,0-1 0,1-1 0,-2 2 0,0-1 0,4-1 0,3 0 0,1 0 0,-7 1 0,1-1 0,-1 2 0,6-2 0,9-4 0,2 1 0,6-2 0,0-1 0,10-8 0,-4 5 0,5-9 0,-4 9 0,1-2 0,-2 2 0,2-1 0,-1 2 0,0-1 0,2-1 0,-4 1 0,3-1 0,-1 0 0,-2 0 0,2-1 0,-1 1 0,0-1 0,1 0 0,-2 2 0,1-2 0,0 1 0,-1-1 0,1 0 0,0 0 0,-1 0 0,1 0 0,0-1 0,0 0 0,-1 0 0,1 1 0,0 0 0,-2 0 0,1 0 0,-1 1 0,0-1 0,-1 0 0,-6 1 0,2 4 0,-4 0 0,4 2 0,1-3 0,-2-3 0,2 0 0,-1-3 0,2 2 0,-1 0 0,-2-2 0,2 2 0,-4-3 0,3 3 0,-2 0 0,3 1 0,-1 1 0,-1-2 0,2 2 0,-2-1 0,2 1 0,-1 0 0,0-1 0,0-1 0,0 2 0,-1 1 0,0-1 0,1 0 0,1-1 0,-1 0 0,3-1 0,-2 1 0,-2 1 0,2 0 0,-2-1 0,3-1 0,1 1 0,2-2 0,6 2 0,1-1 0,4 2 0,2 0 0,0 2 0,3-1 0,0 1 0,0 0 0,-1 0 0,-3 0 0,3 0 0,-7 0 0,3 2 0,-6 0 0,-2-1 0,0 2 0,-1-1 0,2 3 0,-2-2 0,-1 1 0,1 0 0,-3 0 0,1 2 0,1-1 0,-2 2 0,1-1 0,-1 1 0,0 0 0,0-1 0,0 1 0,1-1 0,0 0 0,0 0 0,-1-2 0,0 2 0,0-1 0,0-1 0,0-1 0,1 0 0,1 2 0,0-2 0,1 1 0,2-1 0,-1-1 0,4 1 0,1-1 0,0 0 0,3 0 0,1 1 0,0-1 0,4 0 0,1-1 0,-3-1 0,4 0 0,-1 0 0,0 0 0,-1 0 0,-2 0 0,-2 0 0,-2 0 0,-2-1 0,-2 0 0,-3-1 0,2-1 0,-3 1 0,3-1 0,-12 12 0,6-7 0,-6 8 0,14-9 0,23-1 0,-8 0 0,-6 0 0,-1 0 0,-4 0 0,-5 0 0,-1 0 0,-1 0 0,-8 6 0,-2 1 0,-5 2 0,-5 1 0,3-2 0,-6 3 0,1-1 0,1 1 0,0-1 0,2-1 0,2-2 0,1-1 0,3 0 0,3-3 0,-1 0 0,4-2 0,-3 2 0,1 0 0,0-1 0,20-10 0,1 0 0,0-1 0,1 0 0,6-2 0,2-2 0,-10 4 0,2 0 0,-7 2 0,-2 4 0,-3 0 0,-2 2 0,-27 6 0,6 1 0,-1 0 0,-2 1 0,-7 2 0,7 0 0,-4 1 0,4 0 0,-1 2 0,0-2 0,7 0 0,1-3 0,3 0 0,4-3 0,0 0 0,4-1 0,-2 0 0,-2-4 0,0 3 0,-7-2 0,4 2 0,-2 0 0,1 0 0,-2 1 0,2-1 0,1 0 0,5-2 0,0 0 0,-2 0 0,2 0 0,-6 1 0,7-1 0,-4 1 0,1-1 0,3 0 0,-4 1 0,3-1 0,-2 1 0,1 0 0,-1-1 0,1 0 0,-1 0 0,19-2 0,-5 1 0,16-3 0,-4 0 0,-2 1 0,2 0 0,9-2 0,-10 1 0,0 1 0,0 2 0,-2-2 0,-1 3 0,-2-1 0,-3 1 0,6 0 0,-5 0 0,6 0 0,-3 0 0,3-1 0,1-1 0,-1 1 0,2-2 0,-3 2 0,0-2 0,-2 1 0,-2 0 0,-2 0 0,-4 0 0,-1 2 0,-3-2 0,2 2 0,-1-1 0,2 0 0,-1 0 0,0 1 0,-1-3 0,-2 0 0,-1-2 0,-1 1 0,0 0 0,0 0 0,0 0 0,0 0 0,-1 0 0,1 1 0,-1-2 0,1 2 0,0-1 0,0 1 0,0-1 0,0 0 0,-1 0 0,9 11 0,-6-5 0,8 9 0,-8-9 0,1 0 0,1 1 0,-1 0 0,2 0 0,0 0 0,-2-1 0,3 0 0,-4 0 0,3 0 0,1 1 0,-2-1 0,2 1 0,-3-1 0,2 0 0,-2-1 0,3 1 0,-1 0 0,-1 0 0,0 0 0,0 0 0,1-1 0,0 2 0,-2-1 0,2 1 0,-2 0 0,1 0 0,1-1 0,-2 1 0,1-1 0,1 1 0,-3-1 0,3 2 0,-1-2 0,-1 1 0,2 0 0,-2-1 0,2 0 0,-1 1 0,0-1 0,1 0 0,-2 0 0,2 1 0,-1-1 0,0 1 0,1-1 0,-1 1 0,1-1 0,1 1 0,-1 0 0,0-1 0,2 1 0,-1-1 0,1 1 0,0-1 0,0 1 0,2-1 0,-2 0 0,3 1 0,-2 0 0,2-1 0,-2 1 0,0 0 0,3 0 0,-3-1 0,5 1 0,-6-1 0,0 0 0,2 0 0,-2 0 0,2 1 0,-2-1 0,1 0 0,0 0 0,0 0 0,1 0 0,0 2 0,0-2 0,0 1 0,-1 0 0,3 0 0,-2 1 0,3-1 0,-1 0 0,2 0 0,0 0 0,0 1 0,-1-1 0,1 0 0,2 0 0,-2-1 0,2 1 0,0 0 0,0 0 0,0 1 0,2-2 0,-4 1 0,12 0 0,-8 0 0,6 1 0,-6-2 0,-2-1 0,0 2 0,2-3 0,-2 1 0,1-1 0,-2 0 0,-1 0 0,-2 0 0,0 0 0,-4 0 0,0 0 0,-2 0 0,-1-1 0,2-1 0,-3 0 0,2 0 0,-1-1 0,-2 1 0,2-3 0,-2 2 0,-1-1 0,1 0 0,-1 0 0,-1 0 0,1-1 0,-1 1 0,0 0 0,1 0 0,-1 0 0,3 0 0,-3-2 0,2 2 0,-1-2 0,1 2 0,-2-2 0,3 1 0,-3 1 0,3-1 0,-3 1 0,2 0 0,-1 0 0,1 0 0,-2 0 0,3 0 0,-2 0 0,1 0 0,0 0 0,-2 0 0,2 0 0,0 1 0,0 0 0,1-2 0,-1 3 0,1-3 0,-1 2 0,1-2 0,-1 1 0,1 0 0,0 1 0,-1 0 0,1-1 0,0 0 0,-1-1 0,2 0 0,1-1 0,0 2 0,-1-1 0,2 1 0,-4-1 0,2 2 0,0 0 0,-1 0 0,1 0 0,-2-1 0,1 2 0,-1-2 0,2 0 0,-1 1 0,1-2 0,-3 3 0,2-1 0,-1-1 0,0 1 0,0-2 0,0 3 0,0-2 0,0 0 0,1 1 0,-2-2 0,2 2 0,-1-2 0,0 3 0,-1-2 0,1-1 0,0 1 0,-1-1 0,2 0 0,-3 1 0,2-3 0,0 2 0,1-1 0,0 0 0,-2 2 0,2-2 0,-2 1 0,1 0 0,1 0 0,-3 1 0,2-1 0,-1 1 0,0-2 0,0 2 0,-1-1 0,3 0 0,-3 1 0,1-3 0,-1 2 0,0-1 0,0 0 0,0 1 0,2-2 0,-2 1 0,3-1 0,-3 1 0,1-1 0,0 0 0,0 1 0,0 0 0,-1 0 0,0 1 0,0-2 0,0 1 0,0-1 0,0 0 0,0 1 0,0-2 0,0 1 0,1-1 0,0 0 0,0 1 0,-1-2 0,0 1 0,1-1 0,0 0 0,0 0 0,-1 1 0,2-1 0,-2 0 0,1 1 0,1 1 0,-2 0 0,3-1 0,-3-1 0,3 4 0,-3-2 0,1 3 0,-1 0 0,0-1 0,0 2 0,0-2 0,1 2 0,0 0 0,0-2 0,-1 2 0,5 0 0,-2 1 0,5 1 0,-3 1 0,2 0 0,-1-1 0,20-3 0,-11 0 0,2 1 0,1-1 0,-1 0 0,4-2 0,-3 2 0,-3-2 0,2 2 0,-6 1 0,0 0 0,-4 0 0,0 0 0,-2 0 0,1 2 0,-1-1 0,2 0 0,-1-1 0,2 0 0,-2 1 0,1-2 0,0 2 0,-2-2 0,2 1 0,-3 0 0,1 0 0,0 0 0,-1 2 0,1-1 0,-1 0 0,0-1 0,1 1 0,-2-1 0,3 0 0,-3 1 0,3-2 0,-3 2 0,2-2 0,0 2 0,1-1 0,1 0 0,-2 1 0,1 0 0,-1 0 0,-1 1 0,1-1 0,-1 0 0,1 0 0,0 1 0,-1-1 0,1 1 0,0-2 0,1 2 0,-2-2 0,2 1 0,-2 0 0,2 0 0,1 1 0,-3 0 0,3-1 0,-3 1 0,1 0 0,0-1 0,1 0 0,2-1 0,0 0 0,3-1 0,-1 0 0,-1 1 0,0 0 0,-2 0 0,-3 2 0,1-2 0,-1 2 0,-16 4 0,-1 2 0,-2 0 0,-1 1 0,1 1 0,0 0 0,-1 0 0,-1 1 0,-9 3 0,0 0 0,7-3 0,0 1 0,-10 2 0,2 0 0,11-5 0,2-1 0,-7 3 0,1-1 0,0 0 0,-3 1 0,14-5 0,2-1 0,1 0 0,2 0 0,-1-1 0,1 0 0,-2-1 0,-1 0 0,1 0 0,0 0 0,-7 0 0,5 0 0,-13 0 0,11 0 0,-4 0 0,6 1 0,1-1 0,3 1 0,-1 0 0,-1 0 0,2 0 0,-3 0 0,1 0 0,1 1 0,0-1 0,0-1 0,1 2 0,-2-2 0,1 1 0,0-1 0,0 0 0,0 0 0,-1 0 0,2 0 0,-2 0 0,0 1 0,1-1 0,-3 2 0,2-1 0,-3 1 0,4-1 0,-2 1 0,1-1 0,2 0 0,0 2 0,1-1 0,15-1 0,-6 1 0,13-4 0,-10 2 0,13 0 0,-10 0 0,12 0 0,-13 0 0,2 0 0,-1 0 0,-1 0 0,2 0 0,-2 0 0,1 0 0,3 0 0,-2 0 0,9-1 0,-4-1 0,10-1 0,-3 0 0,3-1 0,2 1 0,-13 0 0,1 0 0,-1 0 0,0 1 0,2-1 0,-1-1 0,-1 0 0,0 0 0,2 1 0,-1 0 0,9-5 0,3 2 0,-10 1 0,0 0 0,-2 0 0,-4 1 0,-3 1 0,0 0 0,-4 1 0,-1 0 0,-3 1 0,-18 5 0,-1 2 0,-2 0 0,-2 0 0,0 1 0,0 0 0,-3 1 0,-3 1 0,1 0 0,-2 2 0,2-2 0,2 0 0,0-1 0,1 1 0,-2 1 0,4-2 0,-5 3 0,6-2 0,0 1 0,-5 3 0,10-5 0,1 0 0,-3 5 0,1-2 0,-2 6 0,0-4 0,-1 5 0,-2-2 0,4-1 0,0-2 0,5-2 0,1-1 0,2-3 0,5 0 0,0-4 0,3-1 0,9-1 0,11 0 0,11-5 0,-7 0 0,0 0 0,-5 0 0,1-1 0,8-2 0,0 0 0,-4 0 0,0 0 0,-3 2 0,0 0 0,0-1 0,7-2 0,-2-1 0,-3 2 0,-2 0 0,1 1 0,-2 0 0,6-5 0,2 2 0,-10 1 0,-5 4 0,-5 0 0,-3 1 0,-2 2 0,0-2 0,-11 0 0,-9 1 0,-5 1 0,-8 0 0,-3 0 0,9 2 0,-2 0 0,2 0 0,-6 1 0,1-1 0,7 2 0,2 1 0,-6 3 0,-2 0 0,7-1 0,8-1 0,4-2 0,6 0 0,1-1 0,21 0 0,7-1 0,-3-1 0,2-1 0,3-1 0,0-2 0,-3 2 0,-1-2 0,7-1 0,-1-1 0,-3 1 0,-1-1 0,-4 1 0,1 1 0,3-3 0,0 1 0,1-1 0,-10 2 0,0 1 0,6-3 0,-7 2 0,-5 2 0,-5 0 0,-2 1 0,0 0 0,1-1 0,-2 0 0,1 1 0,0-3 0,-1 3 0,0-2 0,0 0 0,-2 2 0,1-3 0,-1 2 0,2-1 0,-1 1 0,0 0 0,-18 7 0,-14 5 0,3 0 0,-4 2 0,7-3 0,0 0 0,-5 2 0,5-2 0,-3 1 0,-2 1 0,0 0 0,0 1 0,1-2 0,-1 1 0,2 0 0,0 0 0,-2 0 0,-2 2 0,7-3 0,-2 0 0,-2 2 0,-1-1 0,0 1 0,0 0 0,0 0 0,2 0 0,2-2 0,2 1 0,-6 1 0,5-1 0,0-1 0,0 1 0,-2 1 0,1 0 0,-3 1 0,-1 0 0,1 0 0,1 0 0,3-1 0,4-2 0,-4 4 0,3-1 0,-3 0 0,-2 2 0,4-2 0,4-2 0,2 0 0,-2 0 0,0 1 0,-5 4 0,11-6 0,5-3 0,4-2 0,2-2 0,23-1 0,-7-1 0,3-1 0,2 0 0,2-2 0,1 1 0,3-2 0,2 1 0,0-2 0,2 0 0,2-2 0,-2 1 0,-3 1 0,0-1 0,0 1 0,4-2 0,1 0 0,-3 1 0,-5 0 0,-1 1 0,0 0 0,3 1 0,-3-1 0,-4 0 0,-1 0 0,5 0 0,-1 0 0,-6 1 0,-1 0 0,6-3 0,-6 3 0,-5 0 0,3 0 0,-2-1 0,6-1 0,3-1 0,3-1 0,-8 2 0,1 1 0,0 0 0,-1 1 0,12-6 0,2 1 0,-11 2 0,2 0 0,-7 2 0,-4 2 0,-3 1 0,-2 1 0,-18 3 0,12-2 0,14-3 0,7-2 0,-1 0 0,8-1 0,0 0 0,-15 3 0,-4 1 0,-19 2 0,-9-1 0,1 1 0,-1 0 0,-3 1 0,-3-1 0,0 1 0,1 0 0,1 1 0,0 0 0,-1 0 0,-1 1 0,2 0 0,4 0 0,0-1 0,0 1 0,-4 2 0,0 0 0,2-1 0,5-1 0,0 0 0,-7 3 0,1 0 0,-2-1 0,2 1 0,6-2 0,11-2 0,3 0 0,19-1 0,10-1 0,4-2 0,0 0 0,2-2 0,-4 2 0,1-1 0,-1 0 0,2-2 0,-2 0 0,1 0 0,-2 1 0,-5 0 0,0 1 0,0 0 0,-1 1 0,0 0 0,-6 0 0,-12 1 0,-21 5 0,-1-1 0,-4 1 0,-3 0 0,3 1 0,-3-1 0,0 1 0,-1 0 0,3 0 0,-1 0 0,-1 0 0,1 1 0,-2-1 0,-2 1 0,-2 0 0,1 1 0,0-1 0,2-1 0,-1 1 0,2-1 0,1 1 0,0-1 0,1 0 0,1 0 0,0 0 0,1-1 0,-2 1 0,2 0 0,0-1 0,-4 2 0,0-1 0,-3 0 0,0 0 0,11-1 0,2-1 0,-5 0 0,10-2 0,15-5 0,18-3 0,8-2 0,-5 1 0,2-2 0,0 2 0,2 0 0,2-1 0,-3 1 0,-2 1 0,-1 0 0,0 1 0,3-2 0,0 1 0,-1 0 0,7-1 0,-3 0 0,-5 3 0,-2 0 0,2-2 0,-2 1 0,-5 3 0,-2 0 0,5-2 0,-19 4 0,-22 4 0,-1 1 0,-2 1 0,-2-1 0,-2 2 0,6-1 0,-2 1 0,1 0 0,1-1 0,0 0 0,0 0 0,-2 1 0,-1 0 0,1 0 0,-6 1 0,1-1 0,-1 0 0,3 0 0,9-2 0,0-1 0,0 1 0,1-1 0,-6 1 0,9-2 0,7 0 0,27-10 0,14-3 0,-13 4 0,0 1 0,2-2 0,1 1 0,2-2 0,0 1 0,-1 0 0,5-2 0,-1 1 0,-2 1 0,2-1 0,-1 0 0,0 0 0,0-1 0,-7 3 0,0 0 0,1 0 0,-1 1 0,6-3 0,-12 5 0,-15 2 0,-14 1 0,-9 1 0,2 2 0,-4 0 0,3 0 0,-3 0 0,-1 1 0,0 0 0,0 0 0,-1 0 0,0 0 0,1 1 0,1 0 0,1 0 0,-1 0 0,1 0 0,-6 0 0,0-1 0,2 0 0,-4 3 0,2-1 0,3-3 0,1 0 0,2 3 0,2-1 0,3-2 0,2-1 0,-1 2 0,13-2 0,17-5 0,10-4 0,-1 2 0,3-1 0,1 1 0,-2 0 0,1-1 0,2 1 0,0-1 0,-1 1 0,4-1 0,0 0 0,-1 0 0,1 0 0,-1 1 0,0 0 0,0 1 0,-2-1 0,-2 1 0,-2 1 0,0-1 0,0 1 0,0 0 0,0 0 0,3 0 0,0-1 0,2 0 0,-2 1 0,-6 2 0,-3 0 0,4-1 0,-8 3 0,-29 2 0,-10 0 0,9 1 0,-2 0 0,-3 0 0,-3 0 0,-2 0 0,2 0 0,-5 2 0,1 0 0,0 1 0,1-2 0,0 1 0,0-1 0,4 0 0,0 0 0,1 0 0,-5 1 0,1 0 0,5-1 0,0-2 0,-2 2 0,1 0 0,7-2 0,1 1 0,-5-2 0,10 0 0,11-4 0,15-5 0,10 0 0,-2 0 0,3-2 0,2 1 0,-3 1 0,2 0 0,2-1 0,0 1 0,-1 0 0,-1 0 0,-1 1 0,1 0 0,-1 0 0,0 0 0,1 0 0,-1 0 0,1 1 0,-2-1 0,-1 2 0,5-2 0,-2 1 0,0 1 0,0 0 0,0 0 0,-2 0 0,4-1 0,0 1 0,-5 1 0,1 2 0,-3-1 0,-4 0 0,-2 0 0,5 2 0,-40 7 0,-13 3 0,5-3 0,-3 0 0,3 1 0,-4 1 0,0 1 0,-1-1 0,3-1 0,0-1 0,-1 1 0,2-1 0,0 0 0,1 0 0,-1-1 0,2 1 0,1-1 0,1 1 0,1-1 0,0 0 0,-2-1 0,0 0 0,2 0 0,-5 2 0,2-1 0,-3 0 0,1-1 0,7-1 0,3 0 0,-3-1 0,9-1 0,12-6 0,25-5 0,-5 3 0,3-2 0,2 1 0,1 1 0,-1 1 0,-1 0 0,-6 2 0,0 1 0,13-1 0,-5 1 0,1 2 0,-16 2 0,-2 6 0,-31 6 0,5-2 0,-3 0 0,0-1 0,-4-1 0,0 0 0,-2 1 0,-2-1 0,1 1 0,4-3 0,0 0 0,0 1 0,-6 0 0,0 0 0,3-1 0,4-2 0,1 0 0,-8 2 0,1 0 0,-1 0 0,0-1 0,9-3 0,29-8 0,9-3 0,0 0 0,3-2 0,3 0 0,2 0 0,-4 1 0,3 1 0,1-1 0,1 0 0,0 0 0,0-1 0,0 1 0,0 0 0,0-1 0,0 0 0,0 0 0,0 0 0,0 0 0,1 1 0,1 0 0,1-1 0,0 1 0,0 0 0,-1 0 0,0 1 0,-2 0 0,2-1 0,-1 0 0,0 1 0,-2 0 0,-1 1 0,1 0 0,-1 1 0,-1 0 0,0-1 0,1 0 0,0 0 0,0 0 0,0 1 0,0 0 0,-1 2 0,0-1 0,0 0 0,2-2 0,0 1 0,-4 0 0,7-2 0,-40 10 0,-13 4 0,-2-1 0,4 0 0,0-1 0,-3 1 0,-2 0 0,1 0 0,-5 1 0,-1 1 0,-1 0 0,0 0 0,2 0 0,3-2 0,1 1 0,3-1 0,0 0 0,1 0 0,-3 0 0,-4 1 0,-2 0 0,-1 0 0,0 1 0,3-2 0,3 0 0,-2 0 0,4-1 0,0 0 0,-2 1 0,-1-1 0,1 0 0,4-1 0,1 0 0,0-1 0,-1 1 0,1 0 0,0 0 0,-2 0 0,2-1 0,-3 0 0,12-1 0,8-7 0,24-11 0,2 4 0,3 0 0,-6 2 0,1 1 0,1 0 0,2 0 0,2 1 0,-2 0 0,2 1 0,-1 0 0,0-1 0,-1 0 0,-4 4 0,-1 0 0,-1-1 0,0 1 0,8 0 0,-11 2 0,-17 10 0,-19 5 0,9-5 0,-3 0 0,-9 5 0,-1 1 0,5-5 0,0 1 0,-1 1 0,0 0 0,1-2 0,1 0 0,5-2 0,1 0 0,-1 0 0,1-1 0,-7 4 0,8-4 0,7-2 0,4-1 0,20-1 0,-3 0 0,12-2 0,-10 0 0,-6-1 0,-3 1 0,-1 1 0,-18 7 0,-3 0 0,-2-1 0,-2 0 0,3 0 0,-1-1 0,-12 2 0,-1 0 0,12-4 0,-2 1 0,7-2 0,5-1 0,4-1 0,14-6 0,8-1 0,7-3 0,5-1 0,-7 3 0,4 0 0,0-1 0,0 1 0,-3 0 0,1 0 0,0 0 0,1 0 0,0 0 0,3 1 0,0-1 0,-1 0 0,0 1 0,1-1 0,0 0 0,0 1 0,-1-1 0,-1 1 0,1 0 0,-2 0 0,0 0 0,4 0 0,-2 1 0,-1-1 0,-6 2 0,-1 0 0,0 0 0,4-1 0,-1 1 0,4-1 0,-1 1 0,-9 0 0,-2 2 0,6-1 0,-10 1 0,-5 3 0,-23 1 0,-11 6 0,7-4 0,-1 1 0,-5 3 0,0 1 0,0-1 0,0 1 0,7-2 0,0 0 0,-1 0 0,-1 0 0,0 0 0,1 1 0,0-1 0,0 1 0,1-1 0,0 0 0,-1 0 0,1 0 0,-7 3 0,0 1 0,-1 0 0,-1 0 0,7-2 0,0 0 0,-1 0 0,2-1 0,-1 0 0,0 1 0,-4 1 0,-1 1 0,1-2 0,0 1 0,0-1 0,4-1 0,-1 0 0,1 0 0,-5 1 0,2 0 0,1 0 0,1-1 0,-3 1 0,2-1 0,-6 2 0,14-5 0,1 0 0,-11 3 0,9-3 0,5-1 0,4-1 0,3 0 0,2-1 0,0-7 0,2 3 0,-1-5 0,0 4 0,0 2 0,-24-3 0,11 4 0,-2-1 0,0 1 0,2 1 0,-2 0 0,1 0 0,1 0 0,2 0 0,4 0 0,2 0 0,3 0 0,-1 0 0,20-3 0,4-1 0,4 0 0,5-2 0,3 0 0,-8 1 0,3-1 0,0 1 0,0 0 0,0 0 0,-1 0 0,0 0 0,0 0 0,-2 1 0,1 0 0,0 0 0,0 0 0,5-1 0,1 1 0,0-1 0,-3 2 0,-4 0 0,-2 0 0,0 0 0,6 0 0,0-1 0,-3 1 0,-2 0 0,-3 0 0,9 0 0,-9 2 0,-8 1 0,-6 0 0,-1 0 0,-20 0 0,-3 0 0,2 0 0,-2 0 0,1 0 0,-1 0 0,-1 0 0,-1 0 0,-2 0 0,-2 0 0,1 0 0,-2 0 0,0 0 0,-2 1 0,2-1 0,-3 1 0,1-1 0,6 0 0,0 1 0,2 0 0,0-1 0,1 0 0,-9 0 0,-3 0 0,5 0 0,4 0 0,5 0 0,1-1 0,3-1 0,3-1 0,1 0 0,2-1 0,0 1 0,3 1 0,0 0 0,3-2 0,10 2 0,9-3 0,2 3 0,3 1 0,3-1 0,2 0 0,-5 1 0,2-1 0,-1 1 0,5 0 0,0-1 0,0 1 0,-6-1 0,-1 1 0,1 0 0,5-1 0,2 1 0,-2-1 0,-5 1 0,-1 0 0,0-1 0,5 0 0,1 1 0,3-1 0,-2 0 0,1-1 0,-12 2 0,-1 0 0,6-2 0,-8 3 0,-7-1 0,-3 1 0,-22 0 0,1 0 0,0 0 0,-2 0 0,-13 0 0,0 0 0,12 0 0,-2 0 0,1 0 0,-1 0 0,-3 0 0,0 0 0,-2 0 0,1 0 0,2 0 0,1 0 0,-4 0 0,1 0 0,-6 0 0,12 0 0,0 0 0,-5 0 0,-6 0 0,5-1 0,4 0 0,4 0 0,4 1 0,2-1 0,2 1 0,2-2 0,3 2 0,-1-2 0,0 0 0,1 0 0,-2 0 0,4 0 0,-3 0 0,1 0 0,-2 0 0,1-1 0,-1 1 0,1-1 0,0 1 0,-1 0 0,1 0 0,0 1 0,-1-1 0,1 2 0,-1-1 0,1 0 0,0 1 0,0-1 0,-1 1 0,1-1 0,0 0 0,0-1 0,1 0 0,-1 0 0,1 1 0,-1-1 0,1 1 0,-1-1 0,2 7 0,3 0 0,3 5 0,6-1 0,3-1 0,7 3 0,3 2 0,4 0 0,-3-2 0,2 1 0,0 0 0,3 0 0,0 0 0,-4-2 0,0-1 0,1 1 0,-4-2 0,2 0 0,-1 0 0,2-1 0,2 2 0,0-1 0,1 0 0,0 0 0,1 0 0,0 1 0,1-1 0,-1 0 0,-3-2 0,0 1 0,0-1 0,0 0 0,0 0 0,6 1 0,0 0 0,-1-1 0,-1 0 0,2 0 0,-2-1 0,1 0 0,-5 0 0,2 0 0,-1 0 0,-4-2 0,2 1 0,-1-1 0,-1 0 0,3 1 0,-3-1 0,-4-1 0,0 0 0,2 0 0,0 0 0,4 2 0,-7-1 0,-7-1 0,-5 0 0,-2 0 0,-28 2 0,6-2 0,1-1 0,-6 0 0,1 0 0,-5-1 0,-1 0 0,-1 0 0,-2 0 0,-1 0 0,8 0 0,-1 0 0,0 0 0,-1 0 0,2 0 0,0 0 0,-1 0 0,0 0 0,-1 0 0,-2 0 0,0 0 0,0 0 0,-1 0 0,0 0 0,-1 0 0,0 0 0,0 0 0,-1 0 0,1 0 0,-1 0 0,-1 0 0,1 0 0,0 0 0,2 0 0,0 0 0,1 0 0,1 0 0,-1 0 0,-4 0 0,0 0 0,0 0 0,4 0 0,-1 0 0,0 0 0,1 0 0,-2 0 0,4 0 0,3 0 0,1 0 0,-1 0 0,0 0 0,7 0 0,1 0 0,-5 0 0,10 0 0,8 0 0,31 0 0,-11 0 0,3 1 0,7 0 0,1 0 0,1 3 0,-1-1 0,-1 0 0,-1 1 0,2 1 0,0 0 0,-6-1 0,0 0 0,0 0 0,-2 0 0,6 2 0,0 0 0,-6-1 0,-7-1 0,-5 0 0,-3-2 0,-3 1 0,-14-1 0,-1 0 0,-17-1 0,-1-1 0,12 0 0,0 0 0,-1 0 0,0 0 0,-11 0 0,14 0 0,0-1 0,-5-1 0,0 0 0,6-1 0,6 1 0,4 1 0,26 1 0,10 7 0,-2-2 0,3 0 0,-9 0 0,1 0 0,0 0 0,6 0 0,0 1 0,-5-2 0,1 0 0,0 0 0,6 0 0,-1 0 0,-5 0 0,0 0 0,2-1 0,-2-1 0,5 1 0,-1 0 0,-6-1 0,-12-1 0,-4-1 0,-3 0 0,-23 2 0,2-2 0,-2 1 0,-1 0 0,-6 0 0,-4-1 0,7 1 0,1 1 0,6-2 0,3 1 0,13-1 0,18 0 0,1 0 0,4 0 0,-2 0 0,1 0 0,0 0 0,9 1 0,0 0 0,-5-1 0,1 0 0,-2 0 0,-2 1 0,-1 1 0,-1-2 0,2 0 0,-3 0 0,2 2 0,-1-1 0,3 0 0,0-1 0,-6 0 0,-1 1 0,11 0 0,-10 0 0,-5 1 0,-4-2 0,-3 1 0,-3 0 0,-9 5 0,-8 1 0,-10 4 0,0-1 0,-3-2 0,9-1 0,-4-1 0,8 0 0,2-1 0,6-2 0,1 0 0,3 0 0,17 2 0,13 3 0,-7-3 0,1 0 0,6 1 0,2-1 0,-9-1 0,1 0 0,-1 0 0,4 0 0,-1-1 0,0 1 0,-2-1 0,-1 0 0,-1 0 0,9 1 0,-2-2 0,-5 1 0,-1-1 0,-2 0 0,0-1 0,0 1 0,0 0 0,8 1 0,-10-1 0,-9 0 0,-3 0 0,-21 1 0,1 0 0,-2-1 0,-10 3 0,-3-1 0,3-1 0,-3 0 0,1 0 0,-2 1 0,0 1 0,-2-1 0,5 0 0,-2-1 0,0 0 0,1 0 0,0 1 0,0-1 0,1 1 0,0 0 0,-3 0 0,1 0 0,-1 0 0,6-1 0,-1 1 0,0-1 0,2 0 0,-1 0 0,1 0 0,1 0 0,2 0 0,-1 1 0,1-1 0,-10 1 0,2-1 0,-1 3 0,13-3 0,1-1 0,-6 4 0,10-4 0,5 1 0,31-2 0,-8 0 0,2-1 0,3 0 0,4 0 0,-2 0 0,7 0 0,-1 0 0,-5-1 0,2 0 0,-3-1 0,0 2 0,-1 0 0,8-3 0,0 0 0,-10 2 0,-1 0 0,1 0 0,0-1 0,9 0 0,-11 1 0,-8 1 0,-5 0 0,-26 0 0,4 0 0,-4 0 0,-2 0 0,5 0 0,1 0 0,1 0 0,0 0 0,-2 0 0,0 0 0,-8 1 0,-2-1 0,3 2 0,7-2 0,3 0 0,4 0 0,4 0 0,1 0 0,2-1 0,4-4 0,15-2 0,8-2 0,-3 4 0,4 0 0,2 1 0,0 0 0,-2 0 0,-1 0 0,1 1 0,-1 0 0,-4 0 0,-1 0 0,-2 1 0,0 0 0,15-2 0,-9 1 0,-8 2 0,-4-1 0,-7 2 0,-23 0 0,-9 0 0,1 1 0,-3 0 0,7 0 0,0 0 0,-1 0 0,-4 0 0,0 1 0,-1-1 0,4 0 0,0 1 0,-1-1 0,0 0 0,-2 0 0,0 0 0,1 1 0,0-1 0,-4 0 0,1 1 0,1-1 0,3 1 0,0-1 0,2 1 0,-7 0 0,3-1 0,3 0 0,1 0 0,-1 0 0,1 0 0,5-1 0,3 0 0,-2 0 0,6 0 0,8-1 0,24-2 0,-6 0 0,15 0 0,-13 0 0,-4 3 0,0-1 0,-4 1 0,0-1 0,-3 1 0,0-4 0,-11-1 0,2-2 0,-10 0 0,2 0 0,-2 0 0,0-1 0,1-1 0,3 0 0,0-1 0,4 2 0,-2-2 0,2 1 0,-1 1 0,2 0 0,0 3 0,2-1 0,0 2 0,1 1 0,2 0 0,5 0 0,16-1 0,5 2 0,-3 1 0,2 0 0,-1 1 0,0 0 0,-1 0 0,-1 0 0,3 0 0,-2 0 0,10 0 0,-15 0 0,0 0 0,9 0 0,-8 0 0,-7 0 0,-6 0 0,-25 0 0,-3 0 0,-7 0 0,-4 0 0,4 0 0,1 0 0,7 0 0,0 0 0,0 0 0,-1 0 0,0 0 0,0 0 0,-6 1 0,2 0 0,1 0 0,0 0 0,2 0 0,0 1 0,8 0 0,0-1 0,-15 2 0,9 0 0,9-1 0,7 0 0,35 0 0,2-1 0,-4 0 0,2-1 0,-4 0 0,0 0 0,-7 0 0,0 0 0,2 0 0,-1 0 0,7 0 0,1 0 0,-9 0 0,-4 0 0,-6 1 0,-29-1 0,13 1 0,-22-1 0,23 0 0,-4 0 0,6 0 0,-1 0 0,-3 0 0,5 0 0,-4 0 0,3 0 0,2 0 0,-5 2 0,0 0 0,-4 2 0,-1-1 0,0 0 0,1-1 0,1 0 0,0 1 0,2-1 0,2-1 0,1 0 0,2-1 0,-1 0 0,-3 0 0,-1 0 0,-1 0 0,1 0 0,-2 0 0,2 0 0,-3 0 0,-1 0 0,-1 0 0,-2 0 0,2 1 0,1-1 0,3 1 0,1 0 0,1-1 0,3 1 0,1 0 0,0 1 0,-1-1 0,0 0 0,-4-1 0,2 0 0,-15 0 0,6 0 0,-7 0 0,6 0 0,4 0 0,-2 0 0,6 1 0,0-1 0,5 1 0,1 2 0,2 1 0,1 0 0,0 1 0,-1-1 0,1 0 0,-4 2 0,3-2 0,-2 0 0,1-1 0,1 0 0,-3 1 0,0-2 0,1 0 0,-3-1 0,2 0 0,-1-1 0,-1 1 0,2-1 0,-1 3 0,1-1 0,1 1 0,-3 0 0,3-2 0,-2 2 0,1 0 0,22-8 0,-6 2 0,4-1 0,2-2 0,13 0 0,-14 3 0,1-2 0,3 1 0,1 0 0,0-1 0,7-2 0,-1 0 0,-6 2 0,0 1 0,-1-1 0,1 0 0,-3 0 0,6 0 0,-7 2 0,-5 0 0,-4 2 0,-4 0 0,-1 1 0,-1 5 0,-2-1 0,-1 6 0,-3-3 0,-1 2 0,-2-1 0,0 6 0,-1-3 0,1 3 0,0-6 0,4 0 0,-2-2 0,2 0 0,1-2 0,-2-1 0,3 0 0,11-1 0,-4-1 0,13-2 0,-13-1 0,2-1 0,-4 2 0,0 0 0,-16 11 0,5-6 0,-17 9 0,11-8 0,-3 3 0,4-4 0,1 2 0,4-2 0,1-1 0,2 0 0,5-13 0,-1 5 0,5-9 0,-5 9 0,0 2 0,-1-1 0,-8 3 0,4 0 0,-7 3 0,4 1 0,1 0 0,-2 0 0,2 0 0,1 0 0,0 0 0,2-1 0,-1 0 0,2 2 0,-2-1 0,1 0 0,-1-1 0,0 0 0,-1 1 0,0-1 0,2 0 0,-2-1 0,1 1 0,-1 0 0,0 1 0,1-1 0,0 1 0,1 0 0,-1 0 0,1 0 0,22-10 0,6-1 0,-7 2 0,2 0 0,0 0 0,0 0 0,-3 2 0,1 0 0,11-3 0,1 1 0,-11 2 0,0 0 0,9-2 0,-3 1 0,-7 2 0,-1-1 0,-8 3 0,0 0 0,-5 1 0,-11 6 0,1-1 0,-9 6 0,5-4 0,2 0 0,-1-1 0,3-1 0,0-1 0,0 0 0,2-1 0,0 0 0,2 0 0,13-5 0,1-1 0,12-4 0,-3-1 0,-3 1 0,2-1 0,-1 1 0,-7 3 0,-1 0 0,-10 5 0,-12 5 0,0-1 0,-8 5 0,5-2 0,2-1 0,1-1 0,3 0 0,1-2 0,3-1 0,-1 0 0,2-1 0,0 1 0,-1 2 0,0-2 0,0 2 0,0-3 0,1 2 0,1-2 0,-2 2 0,1-1 0,-2 0 0,2-2 0,-3 0 0,1 2 0,1-2 0,-1 2 0,1-1 0,0 0 0,0 0 0,1 2 0,-1 0 0,1 0 0,-1 2 0,0-2 0,1 1 0,-1-1 0,1 0 0,1 0 0,0-1 0,0 1 0,2-1 0,-3 1 0,1 0 0,0 0 0,-2-2 0,2 2 0,-2-1 0,1 0 0,-1 1 0,1-1 0,0 1 0,0-1 0,-1-1 0,0 1 0,1 0 0,-1 0 0,0 0 0,2 1 0,0-1 0,0 1 0,2 0 0,-2 0 0,1 0 0,0 0 0,1 0 0,0 0 0,0-1 0,0 1 0,0 1 0,0-2 0,0 1 0,0 0 0,0 0 0,0 0 0,5-1 0,0-2 0,6-2 0,0-3 0,5-4 0,-3 0 0,0-1 0,0 1 0,0 1 0,0-2 0,0 0 0,2 0 0,-1 1 0,4-2 0,-5 2 0,1 0 0,10-4 0,-10 5 0,-1 1 0,10-6 0,-3 0 0,-7 5 0,-4 1 0,-2 2 0,0 0 0,-3 0 0,0 1 0,0-1 0,-1 2 0,1-2 0,0 3 0,-13 10 0,4-3 0,-11 8 0,8-8 0,3-1 0,-1-1 0,3-1 0,0 1 0,2-2 0,-1 2 0,1 0 0,2 0 0,1-1 0,4 1 0,-2-3 0,3 1 0,-1-2 0,-3 0 0,5 0 0,0 0 0,4-2 0,5-2 0,-5-1 0,7-3 0,-10 3 0,6-1 0,-8 2 0,2 1 0,-5 1 0,0 1 0,-19 9 0,8-2 0,-14 5 0,9-1 0,1-4 0,-3 4 0,2-2 0,-4 4 0,5-4 0,0 0 0,4-2 0,4-2 0,1 0 0,-1-1 0,2 1 0,-2-1 0,1 1 0,0 0 0,0-1 0,0 2 0,1-2 0,-2 2 0,3-3 0,-2 2 0,2 1 0,-3-2 0,3 1 0,-2-1 0,2 0 0,-1 2 0,0-2 0,0 2 0,-1-2 0,1 1 0,-2-1 0,2 1 0,-1 0 0,0 0 0,0 0 0,0 0 0,0 0 0,2-1 0,-1 1 0,-1 0 0,2-1 0,-1 1 0,0 0 0,14-10 0,-5 5 0,18-12 0,-10 6 0,0-1 0,1 0 0,1 1 0,7-6 0,-12 7 0,-3 0 0,0 2 0,-3 0 0,-3 1 0,1-1 0,-1 1 0,0-1 0,1 2 0,-2-2 0,1 2 0,-1-2 0,0 2 0,0-1 0,2 0 0,-2 1 0,2-1 0,-2 0 0,0 1 0,1-1 0,0 1 0,2-6 0,14-3 0,-7 1 0,2 0 0,8-3 0,3 1 0,-8 2 0,0 0 0,0 0 0,8-2 0,1 0 0,-3 0 0,2 0 0,0-1 0,-2 1 0,2-1 0,0 1 0,-5 2 0,2 0 0,0-1 0,-5 2 0,-3 1 0,-2 2 0,8-3 0,-10 5 0,-3 0 0,-4 3 0,-19 3 0,3 2 0,-12 2 0,5 1 0,4 0 0,-1-1 0,3 0 0,3-1 0,4-2 0,0 0 0,5-1 0,13 1 0,13-1 0,-4-1 0,1 1 0,-1-2 0,0 1 0,6 0 0,-1 0 0,-9 1 0,0-1 0,6-1 0,0 0 0,-7 2 0,0-1 0,1-1 0,0 0 0,7 2 0,-7-1 0,-9 0 0,-4 1 0,-21 5 0,-12 2 0,10-3 0,-1 0 0,-5 1 0,0-1 0,-5 1 0,10-1 0,1-1 0,-7 2 0,-2 3 0,7-5 0,8 1 0,4-3 0,6-1 0,18-1 0,4 0 0,-1-1 0,2 0 0,0 0 0,-2 0 0,12 0 0,-12 0 0,-1 1 0,5-1 0,3 3 0,-8-2 0,-5 1 0,-5-1 0,-4 0 0,-14 6 0,-4-3 0,-2-1 0,1 3 0,-2-1 0,-10 1 0,-1-1 0,5 1 0,-1-1 0,-3 1 0,0-1 0,4-1 0,1 0 0,-1 0 0,2 0 0,-7 1 0,-2 0 0,10-1 0,8-2 0,5 0 0,36-8 0,0-2 0,1 1 0,2-1 0,-4 0 0,-2 1 0,-4 1 0,-1 0 0,2-1 0,-2 1 0,4-2 0,1 0 0,-11 3 0,-9 2 0,-19 1 0,-4 6 0,-3 2 0,1-3 0,-1 0 0,-8 6 0,-1 1 0,5-3 0,2-1 0,3 0 0,1 1 0,-2-1 0,0-1 0,-2 1 0,-3 1 0,9-3 0,5 0 0,5-2 0,4 0 0,21-1 0,5-2 0,-1 0 0,1-2 0,-1 0 0,0-1 0,3 0 0,-2-1 0,-5 0 0,0 1 0,4-1 0,-2 1 0,4-4 0,7 1 0,-15 2 0,-3 2 0,-10 1 0,-17 1 0,-7 1 0,2 2 0,-2 0 0,-1 0 0,-1 1 0,-2 3 0,-1-1 0,-2 1 0,0 0 0,2 1 0,0 0 0,7-3 0,1 0 0,-2 1 0,2 1 0,-6 0 0,-2 1 0,6-1 0,8-2 0,4-1 0,4-1 0,0 0 0,15 1 0,-5-2 0,12 0 0,-8-2 0,8 0 0,10 2 0,2 0 0,-7 0 0,0 0 0,4 1 0,2 0 0,-2 0 0,4 0 0,-2 0 0,-7 0 0,0 0 0,3 0 0,4-1 0,5 1 0,-1-1 0,-4 0 0,-1 0 0,-1 0 0,5 1 0,2-1 0,-13-1 0,-17 0 0,-2 0 0,-8 6 0,-8 0 0,-9 5 0,8-6 0,-1 0 0,-1 0 0,0 0 0,0 1 0,-1-1 0,-11 3 0,13-4 0,0 1 0,-6 0 0,-5 3 0,7-3 0,4-1 0,3 0 0,6-2 0,2 0 0,1 0 0,18-6 0,4-4 0,-3 2 0,0 0 0,2-1 0,0 0 0,5-4 0,-7 5 0,0 0 0,1 0 0,-1 0 0,4-1 0,-1-1 0,-25 8 0,-10 0 0,-6 0 0,-8 2 0,0-1 0,12 1 0,1-1 0,-9 2 0,9-1 0,1 0 0,-7 0 0,-7 1 0,8 0 0,3 0 0,5-2 0,4 1 0,2-2 0,4 1 0,0-1 0,1 1 0,-3-1 0,3 1 0,-2-1 0,2 0 0,-1 0 0,-1-1 0,0 0 0,0-2 0,0 1 0,-1-1 0,1 1 0,-2 0 0,0-1 0,-2 2 0,-5-4 0,-1 5 0,-2-4 0,1 3 0,2-1 0,0 0 0,0 2 0,4-2 0,2 2 0,2-2 0,1 1 0,2 1 0,-1-1 0,-1 3 0,2-1 0,-3 5 0,5-2 0,-4 1 0,3-2 0,-1 1 0,1-2 0,1 1 0,-2 1 0,1-1 0,-1-1 0,1 2 0,0-1 0,0 0 0,1 1 0,-1-1 0,1 0 0,-1 1 0,1-1 0,-1 1 0,1 0 0,1-1 0,-2 1 0,2-1 0,-1 1 0,-1-1 0,2 1 0,0 0 0,0-1 0,-1 1 0,1-1 0,-1 1 0,1 0 0,0-1 0,0 1 0,0-1 0,-1 1 0,12-4 0,-3 0 0,8-1 0,-7-1 0,-1 1 0,0 0 0,-1-1 0,3 1 0,-3-1 0,2-1 0,-3 1 0,2-1 0,0 0 0,1 0 0,0 1 0,-2-2 0,2 2 0,-1-2 0,1 1 0,0-1 0,-2 0 0,1 1 0,-2 0 0,-1 0 0,0 1 0,0 1 0,0-1 0,2 0 0,-1 0 0,-1 0 0,0 0 0,1 2 0,0 4 0,-1-2 0,0 3 0,0-2 0,-1 0 0,2 0 0,-2 0 0,0-1 0,2 1 0,-2-1 0,1 1 0,1-1 0,-2 1 0,1-1 0,0 1 0,0 0 0,0-1 0,-1 1 0,-1 0 0,0 0 0,0 2 0,-2-2 0,1 1 0,0-1 0,0 0 0,2 2 0,-3-1 0,3-1 0,-1 2 0,-2-3 0,3 2 0,-1-1 0,0 0 0,0 1 0,1-1 0,-2 0 0,0 2 0,0-2 0,4 0 0,-1-2 0,5-4 0,-3-1 0,14-8 0,-5 0 0,8-2 0,-7 4 0,0 0 0,-3 3 0,0-2 0,-4 3 0,-1 0 0,-2 3 0,-3 0 0,1 1 0,1 1 0,0 1 0,2 0 0,-2 0 0,1 0 0,6 2 0,-5 1 0,5 1 0,-7-1 0,0 0 0,-1-1 0,1 2 0,-2-2 0,1 0 0,-2 2 0,0-1 0,-1 1 0,-1 0 0,0-1 0,0 1 0,-4-1 0,0 0 0,-2-3 0,0 0 0,1 0 0,0 0 0,0 0 0,2 3 0,0 0 0,2 2 0,1-1 0,0-1 0,0 1 0,0 0 0,0 0 0,0 1 0,0-3 0,0 2 0,4-13 0,3 0 0,2-9 0,1 6 0,5-2 0,-8 5 0,7-4 0,-5 5 0,-3 2 0,2 0 0,-5 2 0,1 2 0,-1-2 0,0 2 0,2-1 0,-1 0 0,0 1 0,-1-2 0,1 1 0,0 0 0,2-1 0,-1 0 0,-1 1 0,1-1 0,-1 2 0,0-1 0,1 1 0,-2 10 0,-1-5 0,-1 7 0,-1-7 0,0 0 0,0 1 0,1 2 0,1-2 0,0 2 0,1-2 0,-1 0 0,0-1 0,-1 1 0,2-1 0,-1 0 0,1 1 0,-1 0 0,0-2 0,2 2 0,-1-2 0,0 1 0,2 1 0,-2-2 0,2 0 0,-1 1 0,0-1 0,0 1 0,-1-1 0,1 2 0,0-2 0,0 0 0,-1 1 0,-1 0 0,1 1 0,-1 0 0,1-2 0,-1 2 0,0 2 0,1-2 0,-2 1 0,0-2 0,4-2 0,-1 1 0,3-2 0,-2 0 0,-1-5 0,0 4 0,-1-7 0,-1 5 0,-1-2 0,2-1 0,-1 1 0,0 0 0,0-2 0,1 2 0,-1-1 0,1 0 0,0 1 0,0-1 0,0 0 0,0 2 0,-1-3 0,1 2 0,0-3 0,4 0 0,0-5 0,6 0 0,0-2 0,2 0 0,5-4 0,-9 10 0,-1-1 0,4-1 0,1 0 0,-1 0 0,1 0 0,1-1 0,-1 1 0,1-1 0,0 0 0,-4 3 0,0 0 0,0 0 0,0 0 0,5-4 0,-1 1 0,0-1 0,-8 6 0,0 1 0,-8 5 0,-11 7 0,-1 1 0,-11 8 0,2-1 0,9-5 0,-1 0 0,-1 1 0,-1 0 0,0-1 0,0 0 0,-7 8 0,-3-2 0,9-3 0,-3 0 0,4-1 0,4-5 0,5-2 0,0-1 0,5-1 0,9-11 0,-1 5 0,5-8 0,-4 5 0,-4 4 0,0-1 0,-19 3 0,-1 0 0,-16 2 0,9 1 0,-3 0 0,7 0 0,-3-2 0,5 1 0,8-2 0,13-8 0,10 0 0,6-1 0,0-2 0,2-1 0,1 1 0,2 0 0,-1 0 0,1-2 0,-1 1 0,2 1 0,-2-1 0,-3 1 0,-2 1 0,-5 4 0,0-1 0,3-1 0,-2 0 0,5-4 0,-8 4 0,-6 2 0,-3 2 0,-2 1 0,-8 0 0,-5 0 0,-8 1 0,-5-1 0,4 2 0,-6 0 0,7 1 0,-3 0 0,6 1 0,4 0 0,4 0 0,2 0 0,4-1 0,12-5 0,10-4 0,-1 2 0,1 0 0,-1 1 0,1-1 0,5-1 0,0 0 0,-8 3 0,-1-1 0,4 0 0,0-1 0,8-4 0,-2 0 0,-5 2 0,-8 1 0,-6 2 0,-2 2 0,-3-1 0,-3 1 0,-5 1 0,-6 1 0,0 2 0,-6-2 0,5 3 0,-3-2 0,6 1 0,3-1 0,3 1 0,3-2 0,6-5 0,13-2 0,4-4 0,-1 5 0,0 0 0,-6 3 0,0-1 0,2 0 0,-1-1 0,11-6 0,-5 1 0,-8 5 0,-1-1 0,3-2 0,-3 2 0,-9 4 0,-6 3 0,-13 0 0,-12 1 0,3 1 0,-3 0 0,7 0 0,-1 0 0,0 0 0,-9 0 0,0 0 0,5 1 0,-1 0 0,2 1 0,3-1 0,1 0 0,-8 2 0,1 1 0,-1 1 0,-2 0 0,10-1 0,8-3 0,8 0 0,26-2 0,-1-1 0,-4 1 0,1-1 0,7-2 0,-6 1 0,-1 1 0,-2-1 0,-6 3 0,-1-1 0,-5 1 0,-14 5 0,-7 1 0,4 0 0,-1 1 0,-11 2 0,0 1 0,6-2 0,1-1 0,2 1 0,0-2 0,1 0 0,1 0 0,-1 1 0,1 0 0,-12 4 0,9-2 0,3-4 0,9 1 0,2-4 0,2 2 0,12-1 0,5 0 0,4 0 0,3-1 0,1-1 0,2 1 0,-2-1 0,2 0 0,-2-1 0,5 1 0,0 0 0,-4-1 0,2 0 0,-4 0 0,-3 0 0,-2 0 0,10 0 0,-1 0 0,3 0 0,1 0 0,-8 0 0,-10 0 0,-5 0 0,-4 1 0,-11 4 0,4-2 0,-7 2 0,25-12 0,-9 4 0,13-7 0,-15 8 0,0 1 0,-16 5 0,6-1 0,-12 3 0,11-4 0,3 0 0,1 0 0,31-1 0,-3 0 0,1-1 0,0 0 0,-8-1 0,-1 0 0,1 1 0,-1-1 0,7-1 0,-1 0 0,-4 1 0,-7 0 0,-4 1 0,-3 0 0,-28 11 0,7-4 0,-1 0 0,-2 1 0,-1 1 0,-1 0 0,2-1 0,1-1 0,-1 1 0,-2 0 0,0 1 0,1 0 0,-7 2 0,0-1 0,3 0 0,1-1 0,-1 2 0,2-2 0,6-2 0,1-1 0,-3 2 0,2-1 0,-8 4 0,5-3 0,10-2 0,2-3 0,5 0 0,-1-3 0,-5 2 0,-8-1 0,-6 3 0,0-1 0,1 1 0,2-1 0,2 0 0,2 1 0,8-2 0,30 0 0,-5-2 0,2 0 0,12-1 0,2 0 0,-6-1 0,0 0 0,-5 1 0,2-1 0,-2-1 0,7-1 0,1-1 0,-7 1 0,1 1 0,0-1 0,-1 0 0,0-1 0,-1 0 0,0 1 0,0 0 0,-2 0 0,1-2 0,0 0 0,0 1 0,-1 0 0,2-2 0,3-1 0,-10 3 0,-2 0 0,-6 2 0,-1 1 0,-2 0 0,-1-1 0,2 1 0,-1 0 0,1 0 0,-2 0 0,1 0 0,1 0 0,0 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7:16.121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936 752 16383,'3'-16'0,"1"4"0,3-2 0,-1 4 0,3-5 0,0 1 0,1 0 0,3-6 0,-4 7 0,1-5 0,-5 11 0,1 0 0,-4 4 0,0 1 0,-11 1 0,2 0 0,-7 2 0,5-1 0,0 1 0,2-1 0,0 0 0,2 0 0,0 0 0,3-5 0,6 1 0,-2-4 0,4 3 0,-2 2 0,-1 1 0,2-1 0,-17 1 0,5 0 0,-12 1 0,8 1 0,0 0 0,2 0 0,-5 2 0,4-1 0,-3 3 0,6-2 0,0 0 0,2 1 0,0-1 0,0 1 0,3-2 0,-1 3 0,2 0 0,7-1 0,3-1 0,10-2 0,1 0 0,0-2 0,1-1 0,-3-4 0,0 2 0,-5-1 0,-4 2 0,-4 2 0,-1 1 0,-23 5 0,4 2 0,-3-1 0,0-1 0,-2 6 0,-4-2 0,10 1 0,-6 0 0,8-2 0,1 0 0,4-3 0,2 1 0,0-2 0,2 1 0,1-2 0,14-10 0,-3 2 0,12-12 0,-5 5 0,4-3 0,-7 7 0,0-1 0,1-1 0,1 0 0,1-1 0,0 0 0,-3 2 0,-1 1 0,8-7 0,-8 6 0,-5 5 0,-2 1 0,-3 2 0,-14 1 0,3 0 0,-10 1 0,7 0 0,3 0 0,-2 0 0,3 0 0,2 0 0,-1 0 0,4-1 0,6-5 0,2 1 0,7-2 0,-3 2 0,0 2 0,-2-1 0,-2 2 0,1 0 0,-2 0 0,0 1 0,-18 0 0,8 1 0,-19 3 0,13 0 0,-3 2 0,0 1 0,5-3 0,1 1 0,5-2 0,3 0 0,12-1 0,-2-2 0,10 0 0,-4-2 0,2 1 0,-3-1 0,0 2 0,-6 0 0,-2 1 0,0 0 0,1-1 0,-2 1 0,4-1 0,-2 1 0,2-1 0,0 1 0,-2-2 0,0 2 0,-2-2 0,0 1 0,-1 0 0,1-1 0,1 1 0,-2-1 0,2 1 0,-3-1 0,2 2 0,1-2 0,-2 2 0,2-1 0,-2 1 0,2 0 0,-1 0 0,1-1 0,-2 1 0,2-1 0,-16 7 0,6-2 0,-13 5 0,8-4 0,0 0 0,-2 1 0,3-2 0,-2 2 0,5-4 0,0 1 0,2-1 0,0 0 0,-2 1 0,-1 0 0,0-1 0,0 2 0,0-1 0,1 1 0,-1 0 0,1-1 0,1 1 0,-1-2 0,2 1 0,-2 1 0,2-2 0,-1 2 0,1-1 0,0-1 0,-1 2 0,1-2 0,-1 2 0,15-2 0,-6-1 0,11 0 0,-10-1 0,3 0 0,-4 0 0,2 1 0,-3-1 0,0 2 0,1-2 0,1 2 0,-2-2 0,2 1 0,-2 0 0,2 0 0,-1 0 0,-1 0 0,1 0 0,1-1 0,-1 0 0,1 0 0,-2 0 0,1 0 0,1 0 0,-1 0 0,1 1 0,-2 0 0,1 0 0,-1 2 0,1-2 0,-1 1 0,0 1 0,-2-1 0,-9 2 0,4-2 0,-8 0 0,7-1 0,1 1 0,-3 0 0,3 0 0,-2 0 0,1 1 0,0-1 0,0 0 0,0 1 0,0-1 0,-1 1 0,0-1 0,-2 2 0,-2 0 0,1 0 0,-1 0 0,0 1 0,0 0 0,0 0 0,0 1 0,-1-1 0,2 0 0,0-1 0,1 0 0,2-1 0,-1 0 0,2 1 0,-1-2 0,1 2 0,-2-2 0,2 2 0,-1-1 0,2 0 0,-2 0 0,2-1 0,-1 1 0,1-1 0,-1 1 0,15-1 0,-8-1 0,11-1 0,-10 0 0,0 0 0,5 0 0,-5 0 0,3 0 0,-3 0 0,0 0 0,3 0 0,-3 0 0,2 0 0,-1 0 0,1 0 0,-1 0 0,1 0 0,-2 0 0,1 0 0,0 0 0,0 0 0,0 1 0,0 0 0,-1 0 0,1 0 0,0 1 0,0-1 0,0 0 0,-1 0 0,1 0 0,0 0 0,0-1 0,0 2 0,0-1 0,-1 1 0,1 0 0,-1-1 0,1 1 0,-2 0 0,2 0 0,0 0 0,-1-1 0,0 1 0,1 0 0,0-1 0,1 0 0,-1 0 0,0-1 0,0 1 0,-1 0 0,1 0 0,0 0 0,0 1 0,0 0 0,0 0 0,0 0 0,0-1 0,-3 3 0,-12-3 0,6 1 0,-14-2 0,13 0 0,-6 0 0,4 0 0,-4 1 0,5-1 0,-2 1 0,3 0 0,-2 0 0,1 0 0,-2 1 0,2-1 0,-4 2 0,5 0 0,-3-1 0,2 0 0,2 0 0,-1 1 0,2-1 0,-2 2 0,3-2 0,-2 1 0,0-1 0,2 1 0,-2 1 0,2-1 0,-1 0 0,0 0 0,0 0 0,0 1 0,-1-2 0,1 0 0,-1 3 0,1-4 0,0 3 0,-1-1 0,3-1 0,-3 3 0,4-1 0,-1 0 0,1 0 0,0-1 0,0 1 0,0 1 0,3-3 0,0 1 0,3-1 0,-1-1 0,0 1 0,-1 0 0,2 0 0,-3-1 0,2 1 0,0-1 0,1 0 0,-1 0 0,0 0 0,-1 0 0,2 0 0,-2 0 0,2 0 0,-2 0 0,1-1 0,1 2 0,-2-2 0,2 2 0,-1-2 0,-1 1 0,1 0 0,0 0 0,-1 0 0,3-1 0,-3 0 0,2 1 0,-1-1 0,-1 1 0,2-1 0,-1 0 0,0 0 0,1 0 0,-1 0 0,1 1 0,-19-2 0,8 1 0,-15-2 0,15 1 0,-4-1 0,-2-1 0,1 1 0,-4-1 0,4-1 0,0 2 0,1-1 0,-2 0 0,1 0 0,-1 1 0,4 0 0,0 2 0,2-1 0,-1 1 0,1 0 0,0 0 0,0 0 0,3-5 0,1 2 0,5-3 0,-1 3 0,3 0 0,-3 2 0,-16 6 0,2 0 0,-4 0 0,1 1 0,-2 0 0,-4 3 0,5-2 0,-4 4 0,7-4 0,1 0 0,8-4 0,0 0 0,11 0 0,-5 0 0,6 3 0,-7-2 0,1 1 0,2 1 0,-2-2 0,2 1 0,-2-3 0,1 1 0,-1 0 0,1 0 0,-1 0 0,1-1 0,-1 2 0,1-2 0,0 2 0,1-2 0,-2 0 0,1 2 0,0-2 0,0 0 0,0 0 0,-1 1 0,2 0 0,-3-1 0,3 1 0,-1 0 0,1-1 0,-2 0 0,2-1 0,-1 2 0,2-3 0,-2 3 0,1-2 0,-1 1 0,2-1 0,-4 1 0,4 0 0,-4 2 0,3-3 0,-3 3 0,2-1 0,-1 0 0,0 1 0,-1-1 0,0 1 0,-1-2 0,-6 2 0,1-3 0,-3 0 0,3-1 0,0 0 0,-2 0 0,1 0 0,0 0 0,-1 0 0,2 0 0,-1 0 0,-1 0 0,2 0 0,-3 0 0,3 0 0,-2 0 0,-1 0 0,1 0 0,0 0 0,1 0 0,0 0 0,1 0 0,-3 0 0,2 0 0,-1 1 0,-2 0 0,0 0 0,1 1 0,0-2 0,2 2 0,-1-2 0,2 2 0,-2-2 0,2 2 0,-2-1 0,1 0 0,0 1 0,0-2 0,0 2 0,0-2 0,0 1 0,0-1 0,1 1 0,-1 1 0,0 0 0,1 0 0,-1 0 0,2 0 0,-1 0 0,-1 1 0,2-2 0,-2 1 0,0 1 0,0-1 0,2 0 0,-1 1 0,0-1 0,0-1 0,-2 0 0,1 0 0,0-1 0,0 2 0,-1-1 0,1 1 0,0 1 0,-1 0 0,1 0 0,0 1 0,0-2 0,2 1 0,0 0 0,1 0 0,14-4 0,-9 2 0,13-4 0,-13 3 0,2 0 0,2 0 0,-2 0 0,3 0 0,-4 0 0,1 0 0,1 0 0,-1 0 0,1 1 0,-1-1 0,1 2 0,-2-1 0,1 0 0,1 1 0,-2-1 0,3 0 0,-2 1 0,-1-1 0,1 2 0,-1-1 0,-1 0 0,3 1 0,-2-2 0,-1 2 0,1 0 0,-2-1 0,1 2 0,0 0 0,0-1 0,0 1 0,0-3 0,0 3 0,0-2 0,0 2 0,-2-1 0,0 1 0,-1 0 0,0 0 0,-5-2 0,1 0 0,-2-2 0,0 0 0,3 0 0,-4 0 0,3 0 0,-1 0 0,0-1 0,0 1 0,0-2 0,1 1 0,-1-1 0,0 1 0,1-1 0,0 0 0,0 0 0,-1 0 0,0 1 0,1-1 0,-1 0 0,1 0 0,-1 0 0,1 0 0,0 1 0,-2-2 0,3 2 0,-2-2 0,0 3 0,1-1 0,-2-1 0,2 2 0,-1-2 0,-1 2 0,2-2 0,-2 2 0,0-1 0,2 1 0,-1-1 0,0 0 0,1 1 0,-3-1 0,3 1 0,-2 0 0,0 0 0,-6 0 0,2 0 0,-2 0 0,4 1 0,1 1 0,-3 3 0,3-1 0,-2 3 0,3-3 0,-1 3 0,1-3 0,1 1 0,-1-1 0,2 0 0,0 0 0,1 0 0,1 0 0,-2 0 0,1 0 0,-3 1 0,2-1 0,0 1 0,-1-1 0,2 0 0,-1 0 0,0 0 0,2-1 0,-2 1 0,14-3 0,-9 1 0,12-1 0,-9-1 0,1 0 0,2 0 0,-1 1 0,0-1 0,-1 2 0,-1-1 0,0 0 0,1 1 0,1-1 0,-1 0 0,1 0 0,-1-1 0,0 1 0,-1-1 0,2 0 0,-3 2 0,2-1 0,1 2 0,-3-3 0,4 1 0,-4 1 0,3-1 0,-2 2 0,-1 0 0,0 0 0,0 0 0,0 0 0,-1 1 0,0-1 0,-1 1 0,-1 0 0,0 0 0,0 0 0,0-1 0,0 1 0,-1 0 0,-1-1 0,-1 1 0,0-1 0,0 0 0,-1-1 0,0 1 0,0-1 0,-1 1 0,0 0 0,-1-1 0,1 1 0,0-2 0,1 1 0,-1-1 0,-1 0 0,-2 1 0,2-2 0,0 1 0,1-1 0,1 0 0,-2 0 0,1 0 0,0 0 0,-1 0 0,2-2 0,1-1 0,-2 0 0,5-1 0,-4 1 0,1 1 0,-2 0 0,0 0 0,1 1 0,-2 1 0,1 0 0,0 0 0,-1 0 0,1 0 0,1 0 0,-2 0 0,1 0 0,2 4 0,0-1 0,2 2 0,-2-1 0,3-2 0,-4 3 0,4-2 0,-1 1 0,1 0 0,0-1 0,0 1 0,0-1 0,0 1 0,0 0 0,-1-1 0,1 2 0,-2-2 0,2 1 0,0 0 0,-1-1 0,0 1 0,-1-1 0,0 1 0,-2-2 0,0 1 0,-1-2 0,-1 0 0,1-1 0,0 0 0,0 0 0,1-2 0,-1 0 0,2-1 0,-3 1 0,4 1 0,-4-1 0,2 0 0,0 1 0,-3 0 0,3 0 0,-2 1 0,1-1 0,1 1 0,-1-1 0,0 1 0,0 0 0,-1 0 0,1 0 0,-2 0 0,1 0 0,0 0 0,0 1 0,2 0 0,-1 1 0,-2 0 0,1 0 0,-1 0 0,2 0 0,-1 0 0,2 1 0,-1-1 0,2 1 0,-2-1 0,3 0 0,-3 2 0,3-1 0,-1 0 0,1 1 0,0-1 0,-1 1 0,1-1 0,0 1 0,-1-1 0,0 1 0,2-1 0,-3 1 0,3-1 0,-1 1 0,0-1 0,-1 0 0,-1-1 0,-2-2 0,0 0 0,2 0 0,-1 0 0,0 0 0,-1 0 0,1 0 0,0 0 0,0-1 0,1-1 0,-1 0 0,1 0 0,-1 0 0,2-1 0,-1 1 0,-1 0 0,1 1 0,0-2 0,0 1 0,-1-2 0,1 2 0,1 0 0,-2-1 0,2 1 0,-1-1 0,1 0 0,-1 0 0,2 0 0,-1 0 0,1-1 0,-2 0 0,2 2 0,-3-2 0,2 2 0,-1-1 0,0 1 0,-2 0 0,3-1 0,-3 2 0,3-1 0,-4 1 0,3-1 0,-3 1 0,4 0 0,-3 1 0,1-1 0,1 1 0,-1-3 0,3 0 0,0-1 0,2-1 0,0 0 0,0 2 0,0-2 0,0 2 0,9-4 0,5-4 0,11-3 0,-11 4 0,1 0 0,1 0 0,1-1 0,0 0 0,1-2 0,0-1 0,-1 2 0,5-2 0,0-1 0,-4 3 0,2-3 0,1 0 0,-2 1 0,-2 2 0,1 0 0,-1-1 0,4-1 0,4-3 0,0-1 0,-4 3 0,1-2 0,-1 1 0,-4 4 0,2-1 0,0 0 0,-3 1 0,5-5 0,-4 2 0,-2 4 0,-2 1 0,2-2 0,-1 0 0,4-2 0,-8 4 0,1 0 0,6-5 0,-4 1 0,-2 3 0,-3 2 0,-2 0 0,-1 2 0,-1 0 0,-1 1 0,0 2 0,-1 0 0,0 0 0,-14 3 0,-10 1 0,1 3 0,-1 3 0,-4 0 0,1 2 0,1 1 0,0 1 0,4-2 0,0 0 0,0 1 0,-5 3 0,0-1 0,5-2 0,0 0 0,1-1 0,-2 2 0,2-1 0,-2 2 0,1-2 0,-5 3 0,10-5 0,2 0 0,-6 2 0,7-4 0,7-2 0,1 0 0,17-12 0,3-2 0,4-2 0,0-1 0,2 0 0,1-1 0,-5 3 0,-1 1 0,2-1 0,0 0 0,0 0 0,2-1 0,0 0 0,0 0 0,-1 0 0,4-1 0,-1 0 0,0 0 0,2-1 0,-3 1 0,1-1 0,1-1 0,-1 1 0,-1 1 0,2 0 0,-2 1 0,0 0 0,-1 1 0,3-4 0,-1 0 0,-1 1 0,3 0 0,-2 0 0,-4 4 0,-2 0 0,4-4 0,-2 1 0,2 0 0,-7 3 0,-38 13 0,7 4 0,-3 2 0,-3-1 0,-3 2 0,-1 1 0,7-2 0,-1 2 0,0-1 0,-1 1 0,-4 1 0,0 1 0,-1-1 0,2 0 0,-2 2 0,1-1 0,-1 0 0,5-1 0,-1-1 0,0 1 0,1-1 0,0 1 0,1 0 0,1-1 0,2-1 0,0 0 0,1 0 0,-11 5 0,3-2 0,10-5 0,1 0 0,-1 1 0,0-1 0,-5 2 0,7-1 0,7-5 0,23-12 0,11-4 0,-10 4 0,2 0 0,2-2 0,3-1 0,0-1 0,-1 2 0,-5 2 0,-1 0 0,1 0 0,-1 0 0,0 0 0,0 1 0,9-5 0,-3 2 0,2 0 0,-8 3 0,-1 2 0,-8 4 0,-21 8 0,-8 4 0,-4 1 0,3-1 0,-3 2 0,1-1 0,-1 1 0,1-1 0,3-1 0,-1 1 0,2-1 0,0 0 0,0-1 0,-3 2 0,2-2 0,-2 2 0,0 1 0,8-5 0,7-3 0,6-3 0,11-7 0,8-4 0,-4 2 0,0 0 0,8-5 0,3-2 0,-2 1 0,2 0 0,0 0 0,-2 0 0,2 0 0,-3 1 0,-3 1 0,0 1 0,5-4 0,0 0 0,-10 5 0,-2 0 0,3 0 0,-1 0 0,7-7 0,-7 6 0,-5 3 0,-3 2 0,-4 2 0,0 2 0,-1-3 0,-1 2 0,0-2 0,0 1 0,1 1 0,0-1 0,2 0 0,0-1 0,0-1 0,-1 2 0,1-2 0,0 0 0,0-2 0,0 1 0,2-2 0,1 1 0,1-2 0,5-2 0,-3 2 0,3-2 0,-1 2 0,-3 1 0,0 2 0,-3 2 0,-1 2 0,0 0 0,-1 1 0,1-1 0,1 1 0,-2-1 0,1-1 0,-2 2 0,2-1 0,0 1 0,1-1 0,0 0 0,2 1 0,1-2 0,1-1 0,0 0 0,0-2 0,0 3 0,-1-3 0,-1 3 0,-2-1 0,-1 2 0,1 0 0,-2 1 0,2 0 0,-1 0 0,0 0 0,1 0 0,-1 0 0,1 1 0,0-1 0,0 1 0,-1 0 0,1 0 0,-1-1 0,1-1 0,-2 0 0,2 1 0,-2-1 0,0 1 0,0-2 0,-2 0 0,2 2 0,-1-3 0,-8 2 0,4 0 0,-5 0 0,3 1 0,4-1 0,-2-2 0,-1 3 0,0-1 0,-3 2 0,1 0 0,0 0 0,18-2 0,-7 1 0,12 1 0,-11 1 0,-2 0 0,0 2 0,-1-1 0,3 1 0,-4 0 0,1 1 0,0-1 0,-1 1 0,1 0 0,-1 0 0,1 0 0,-1 0 0,0 0 0,-1 1 0,-1-1 0,-1 2 0,0-2 0,0 1 0,0 0 0,-4-2 0,0 1 0,-3-2 0,2-2 0,-1-1 0,1 0 0,-2-2 0,-2 0 0,3 0 0,-5-1 0,5 3 0,-2-2 0,2 2 0,-1-1 0,0 1 0,1-1 0,-1 0 0,0 1 0,2 0 0,-4 1 0,3-1 0,-2 1 0,2-1 0,-1 1 0,0 0 0,2 0 0,-4 0 0,3 1 0,0-1 0,0 1 0,2 0 0,-3 0 0,3 0 0,-3 0 0,3-1 0,-1 0 0,0-2 0,2 1 0,1-2 0,2-1 0,0 1 0,0 0 0,0 0 0,0 1 0,0-2 0,0 1 0,0 0 0,0 0 0,0 0 0,0 0 0,0 0 0,0 0 0,0 0 0,1 0 0,0 0 0,1 1 0,-1-2 0,1 1 0,0-1 0,-2 2 0,2 0 0,0-2 0,-1 1 0,2 0 0,-2 0 0,1 1 0,0-3 0,-1 4 0,1-2 0,0 0 0,-2 1 0,1-2 0,-1 2 0,0-1 0,0 0 0,0 1 0,0-1 0,0 0 0,0 1 0,0-1 0,0 1 0,0-2 0,-2 2 0,-2 0 0,0 1 0,-6 1 0,6 1 0,-3 0 0,2 0 0,2 0 0,-4-1 0,4 1 0,-2-2 0,1-1 0,3 0 0,4-2 0,0 3 0,4 0 0,-2 2 0,0 0 0,0 0 0,0 0 0,1 0 0,-1 0 0,0 1 0,0 0 0,-1 1 0,1-1 0,-1 2 0,-1 0 0,-1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7:16.122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1865 368 16383,'15'-3'0,"5"-2"0,-6-2 0,6-3 0,-6 4 0,6-5 0,-9 4 0,7-2 0,-8 2 0,-1 1 0,-2 1 0,-2 1 0,-2 3 0,0-3 0,0 2 0,-1-1 0,1-1 0,-3 0 0,2 0 0,-2 1 0,1-2 0,-1 2 0,2-1 0,-1-1 0,1 1 0,-2 0 0,2 1 0,-1-1 0,0 0 0,-1 0 0,0 0 0,0-1 0,0 1 0,0 1 0,1-1 0,-1 0 0,1 1 0,1-2 0,-2 1 0,1 1 0,-1-1 0,1 1 0,0-1 0,2 0 0,-2 1 0,1-1 0,0 1 0,1-1 0,-1 1 0,0-1 0,3 10 0,-2-4 0,3 5 0,-6-4 0,1-2 0,2 4 0,-1-3 0,2 2 0,1-1 0,-3-2 0,3 3 0,-1-2 0,-2 1 0,3 0 0,-2-1 0,3 1 0,-3-1 0,1-1 0,2 2 0,-3-2 0,2 1 0,0 0 0,1 0 0,-1 0 0,0 0 0,-1-1 0,2 1 0,-1 0 0,1-1 0,-1 1 0,-1-1 0,2 1 0,-2-1 0,1 0 0,-3 2 0,-5 2 0,-1-1 0,-5 0 0,4-3 0,-10 3 0,4-4 0,-8 4 0,6-2 0,0 0 0,-2 0 0,2 2 0,-4-1 0,2 1 0,0 0 0,-2 1 0,2 0 0,-5 1 0,2-1 0,-1 0 0,1 0 0,1 0 0,-8 2 0,4-1 0,-7 2 0,4-1 0,1 0 0,-5 2 0,8-3 0,-5 3 0,5-4 0,-2 2 0,3 0 0,2-3 0,6 1 0,2-3 0,2 0 0,3 0 0,0 0 0,1 1 0,0-1 0,-1 2 0,24-7 0,-3-2 0,11-4 0,2-1 0,-15 4 0,-1 0 0,10-4 0,-1 0 0,-3 2 0,5-4 0,-8 6 0,-3-1 0,-9 5 0,-3 1 0,-13 9 0,-7 1 0,6-1 0,-2 0 0,-4 0 0,1 0 0,1-1 0,-2 1 0,-1-1 0,-1 2 0,1-2 0,1 1 0,0-1 0,-9 3 0,2-1 0,5-1 0,-3-1 0,6-1 0,3-2 0,5-1 0,4-2 0,1 0 0,29-11 0,-8 4 0,7-4 0,1 1 0,2 0 0,-8 2 0,1 0 0,7-1 0,-11 3 0,1 0 0,8-2 0,-4 4 0,-4 0 0,-8 2 0,-1 0 0,-5 1 0,2 3 0,0-3 0,0 3 0,0-3 0,-1 0 0,-20 2 0,7-1 0,-19 1 0,11-2 0,-1 0 0,-2 0 0,3 0 0,0 0 0,2 0 0,0 0 0,4 0 0,0 0 0,4 0 0,0 0 0,2 0 0,-1 0 0,1-1 0,0 0 0,0 0 0,2-2 0,0-1 0,2-1 0,3-1 0,0 1 0,5-3 0,0 2 0,3-2 0,0 1 0,-1-1 0,1 1 0,0-1 0,0 0 0,0 0 0,-1 0 0,-1 3 0,-2 0 0,-2 2 0,-2 2 0,-14 5 0,4 0 0,-12 4 0,6-1 0,-1-2 0,-6 8 0,3-5 0,-1 5 0,7-6 0,0 2 0,5-3 0,-1 0 0,5-2 0,1-2 0,0 2 0,9-15 0,-3 7 0,5-11 0,-5 9 0,-1 0 0,2-1 0,0 0 0,2-1 0,-1 2 0,1 0 0,-1 0 0,2-1 0,0-1 0,-3 2 0,3-1 0,-6 4 0,2-1 0,-1 2 0,-1-2 0,1 1 0,-2 0 0,1-2 0,-2 2 0,2 0 0,-1-2 0,0 2 0,0 0 0,2-1 0,1 2 0,1 1 0,1 1 0,-1 0 0,1 0 0,1 0 0,-2 0 0,2-1 0,0 0 0,-3-1 0,3 1 0,-2-1 0,-1 0 0,2-1 0,-3 1 0,1-1 0,-2-1 0,2 1 0,0-1 0,2-1 0,-1 1 0,1-1 0,-1 1 0,1-2 0,-2 3 0,1-2 0,-2 2 0,1 0 0,-2-1 0,1 1 0,-2 0 0,0-2 0,-1 2 0,0-1 0,0 0 0,0 1 0,0-2 0,-2 1 0,0 1 0,-2-1 0,1 2 0,-2-1 0,3 0 0,-1 0 0,0-1 0,0 2 0,-1-1 0,-1 0 0,2 1 0,-1 0 0,-1 0 0,1 0 0,-2 0 0,2 2 0,-1-1 0,0 0 0,0 1 0,0-1 0,0 0 0,0 0 0,1-1 0,-1-1 0,0 2 0,1 1 0,-2 0 0,2 0 0,-2 0 0,1 0 0,-1 0 0,1 0 0,-1 0 0,2 0 0,-1 0 0,-1 0 0,1 1 0,0 2 0,1-2 0,7-9 0,-3 5 0,9-6 0,-5 7 0,1 2 0,1-2 0,0 2 0,-1-2 0,0 2 0,0-1 0,0 1 0,1 0 0,-2 0 0,1-1 0,0 0 0,1 1 0,1 0 0,-2 0 0,2-1 0,-2 0 0,0 1 0,0 0 0,-1 0 0,2 0 0,-1-1 0,0 0 0,1 0 0,1-1 0,-2-1 0,2 2 0,-3 0 0,1 0 0,0 0 0,1 1 0,-1-1 0,0 1 0,0 0 0,1 0 0,-1 0 0,0 0 0,0 0 0,0 0 0,1 0 0,-1 0 0,1 0 0,-2 0 0,1 0 0,1 0 0,-2 0 0,2 1 0,-1 0 0,-2 2 0,-1 1 0,2-1 0,-4 1 0,3-1 0,-1 1 0,0-1 0,0 1 0,2 0 0,-2-1 0,1 1 0,0-1 0,-1-1 0,-6 3 0,0-3 0,-5 1 0,2-2 0,0 0 0,2-1 0,-1 2 0,1-2 0,1 1 0,-1 1 0,0 0 0,0 1 0,1-1 0,-1 0 0,1 1 0,-1-1 0,0 2 0,0 0 0,1 0 0,-2 2 0,1-1 0,-3 3 0,2-3 0,-4 4 0,3-1 0,-1-2 0,1 2 0,0-4 0,3 1 0,0-2 0,3 0 0,13-7 0,-6 2 0,10-3 0,-11 3 0,1 1 0,3-1 0,-3 1 0,3-1 0,-3 2 0,-1-1 0,2 0 0,0 1 0,8-2 0,-5 1 0,6 0 0,-7-1 0,0 1 0,-2 0 0,-1 1 0,-1 0 0,0 0 0,0 0 0,0 0 0,-3 5 0,0-1 0,-3 4 0,0-2 0,-4-1 0,1 2 0,-2 1 0,-5 5 0,2-2 0,-1-1 0,0 0 0,-4 2 0,-3 5 0,5-7 0,2-1 0,0-1 0,0-1 0,1 1 0,1-2 0,0 0 0,4-1 0,-1-1 0,2-1 0,0 0 0,17-5 0,-5 2 0,12-5 0,-10 1 0,4-1 0,-7 1 0,3 1 0,-7 1 0,1 1 0,-1-1 0,1 1 0,0-1 0,-2 1 0,-20 9 0,3-2 0,-3 2 0,-1 2 0,4-3 0,0 2 0,-7 4 0,0 0 0,5-2 0,0 0 0,-5 4 0,0 0 0,2 0 0,2-1 0,1-2 0,1 1 0,3-3 0,0 0 0,2-1 0,2-1 0,3-2 0,0-2 0,2-2 0,20-7 0,-7 2 0,18-6 0,-13 4 0,0 0 0,3 1 0,-9 2 0,-1 2 0,-21 6 0,-2 0 0,-13 2 0,-1-2 0,13-3 0,-2-1 0,-2 1 0,-1 1 0,1-2 0,-1 1 0,4-1 0,1 1 0,-2-1 0,1 0 0,-5 1 0,-5 0 0,7 0 0,2-1 0,5 0 0,4-1 0,2-1 0,3 0 0,-1 0 0,0 0 0,1 0 0,-3 0 0,2 0 0,-9 0 0,2 0 0,-7 0 0,2 0 0,1 0 0,-3 0 0,1 0 0,1 0 0,3 0 0,2 0 0,5 0 0,0 0 0,3 0 0,-1 0 0,0 0 0,0-1 0,-1 1 0,1-1 0,-1 1 0,1 0 0,0 0 0,-2 0 0,1 0 0,-2 0 0,2 0 0,-3 0 0,4 0 0,-2 0 0,3 0 0,-1 0 0,0-1 0,-1 0 0,3-2 0,0 0 0,3-2 0,3 0 0,8-3 0,5-1 0,-2 3 0,1-1 0,-2 1 0,1 0 0,12-3 0,-6 1 0,0 1 0,4 1 0,-6 0 0,0 1 0,1 0 0,-3 2 0,-2 0 0,-3 2 0,0-1 0,-4 1 0,0 0 0,-2-1 0,-1 2 0,1-2 0,0 0 0,-1 0 0,-21-1 0,3 2 0,-3 1 0,-1 0 0,-7 0 0,4 0 0,-2 0 0,0 0 0,1 0 0,1 0 0,1 0 0,4 0 0,5 0 0,0 0 0,7 0 0,-1 1 0,23-6 0,-10 3 0,21-5 0,-18 4 0,4 1 0,-4 0 0,-1-1 0,-1 2 0,-3-1 0,-2 2 0,-17 1 0,5 1 0,-14 0 0,10 0 0,-3-1 0,3 1 0,1-1 0,4 0 0,2-1 0,1 1 0,13-7 0,-8 4 0,10-5 0,-11 5 0,0 0 0,0-3 0,0 2 0,0-4 0,0 3 0,0-1 0,0 0 0,0-2 0,0 0 0,0 1 0,0 0 0,0 1 0,0 1 0,0 0 0,0 0 0,2-1 0,-2 2 0,2-1 0,-1 1 0,1-1 0,-2 0 0,3 0 0,-2 0 0,1 0 0,0 0 0,-2 0 0,2 0 0,-1 0 0,0 0 0,0 0 0,0 1 0,0-1 0,0 0 0,1 1 0,-1-2 0,1 2 0,0-2 0,1-1 0,0 1 0,1-3 0,-1 3 0,0-1 0,-1 0 0,3 1 0,-2-1 0,1 0 0,-1 2 0,-1-1 0,2 1 0,-1 0 0,1 0 0,0 0 0,-1 0 0,2 0 0,-2 1 0,2-1 0,-2 2 0,0-2 0,1 1 0,-1 1 0,-4 10 0,0-5 0,-3 8 0,2-10 0,2 1 0,-1 3 0,1-2 0,0 3 0,0-3 0,0 1 0,0 0 0,0 2 0,0-2 0,0 1 0,0-1 0,0 0 0,0 1 0,0-1 0,0 0 0,0 0 0,0 0 0,0 0 0,0 1 0,0-2 0,0 2 0,0-2 0,0 1 0,0-1 0,0 2 0,0 0 0,0 0 0,0-2 0,1 0 0,1 2 0,-1-1 0,0 0 0,0 0 0,1-1 0,0 1 0,0 0 0,1-1 0,-2 1 0,1-1 0,0 2 0,-1-2 0,3 3 0,-4-4 0,4 2 0,-3 0 0,2 0 0,-1 1 0,0-2 0,0 1 0,0-1 0,0 2 0,1-2 0,-2 0 0,2 1 0,-1-1 0,0 1 0,2-1 0,-3 0 0,3 0 0,-2 1 0,0-1 0,2 1 0,-2-1 0,2 0 0,-1-1 0,0 1 0,2 0 0,-3 0 0,3 0 0,-2-1 0,2 2 0,-1-1 0,2 0 0,-3 0 0,2-1 0,-2-1 0,4 1 0,-3-1 0,2 0 0,-2-1 0,1 1 0,2-1 0,-1 1 0,2-1 0,-2 0 0,2 0 0,-2 0 0,1 0 0,-2 0 0,1 0 0,-1 0 0,0 0 0,0 0 0,0 0 0,1 0 0,-2 0 0,3-1 0,-3 0 0,2 0 0,-3-2 0,3 1 0,-3-1 0,2 1 0,-1 0 0,1 1 0,-1-1 0,1-1 0,0 1 0,-2 0 0,2 0 0,-2-1 0,1 1 0,0-1 0,1 0 0,-1 1 0,1 0 0,-1-1 0,0 1 0,1-1 0,-3 1 0,2-2 0,0 1 0,-2 1 0,4-2 0,-5 1 0,3 1 0,-1-3 0,0 2 0,0-1 0,0 1 0,0 0 0,0-1 0,0 2 0,1-1 0,0 1 0,0-1 0,-1 0 0,1 1 0,-14 9 0,7-4 0,-12 8 0,12-8 0,0 1 0,0-1 0,-2 3 0,2-3 0,-1 2 0,1-3 0,1 1 0,-3 1 0,1-2 0,0 1 0,1 0 0,-1-1 0,1 2 0,-2-2 0,1 2 0,0-2 0,-1 2 0,1-1 0,0 0 0,-1 0 0,1-1 0,0 1 0,-2 0 0,2-1 0,0 1 0,-1 0 0,1-1 0,1 0 0,-2 1 0,2-1 0,-2 1 0,1-2 0,1 1 0,-4 0 0,3 0 0,-2 0 0,0 0 0,1 0 0,-2 0 0,0 0 0,-2 1 0,0 0 0,-2 1 0,2-2 0,-3 3 0,3-3 0,-4 3 0,4-3 0,0 2 0,0-1 0,2 0 0,-2-1 0,2 0 0,-1 0 0,0 0 0,1 0 0,0 0 0,0 1 0,0-1 0,-2-1 0,0 1 0,0-1 0,1 0 0,-3 1 0,2-2 0,-2 2 0,1-1 0,0-1 0,0 1 0,1-1 0,-2 0 0,2 0 0,-2 0 0,-5 0 0,6 0 0,-9 0 0,8 0 0,-1 0 0,-3 0 0,2 0 0,-2 1 0,0-1 0,2 1 0,-2 0 0,2 0 0,0 0 0,2-1 0,1 0 0,-1 0 0,3 0 0,-2 0 0,3 0 0,0 0 0,1 0 0,1 0 0,1 0 0,-2 0 0,1 0 0,0 0 0,-1 0 0,3 1 0,-3-1 0,1 0 0,10-7 0,-2 4 0,6-7 0,-4 8 0,-2-1 0,2 1 0,5-1 0,-5 1 0,5 0 0,-7 1 0,0 1 0,6-2 0,-6 0 0,4 0 0,-3 2 0,0-3 0,2 2 0,-2-1 0,2 0 0,-3 1 0,1-2 0,2 0 0,-2 2 0,1-1 0,0 0 0,-1 0 0,0-1 0,0 0 0,0 1 0,0 0 0,1-1 0,-1 1 0,-1-1 0,2 1 0,-2 0 0,1-2 0,-1 1 0,0 0 0,1 0 0,-2 1 0,3-2 0,-3 2 0,2-1 0,-2 0 0,1 0 0,-1-3 0,0 3 0,0-1 0,1 1 0,-1 1 0,1-3 0,0 2 0,-2-1 0,1 0 0,-2 1 0,2-1 0,-1 0 0,0 1 0,-1-1 0,0 1 0,1-2 0,-1 2 0,1-2 0,-1 2 0,1 0 0,-1-2 0,1 2 0,-1-1 0,0 0 0,0-1 0,0 1 0,2 0 0,-2 0 0,1 1 0,-1-1 0,0 1 0,0-1 0,0-1 0,0 2 0,1-2 0,-1 1 0,1 1 0,-1-3 0,0 3 0,0 0 0,0-3 0,0 3 0,0-1 0,1 0 0,0 1 0,0-1 0,-1 0 0,1-1 0,-1 1 0,2 0 0,-2 1 0,3-1 0,-2 0 0,0 0 0,2-1 0,-3 3 0,2-4 0,-1 3 0,1 0 0,0-2 0,-2 2 0,1-2 0,-1 2 0,1-3 0,0 4 0,0-2 0,0 0 0,0 0 0,1-1 0,-1 1 0,0 0 0,-1 0 0,2 0 0,-1-1 0,-1 1 0,2 0 0,-2 0 0,3 1 0,-3-1 0,1 1 0,-1-1 0,0 0 0,0 0 0,5 2 0,-2 0 0,4 0 0,-2 2 0,-3-3 0,5 2 0,-4-2 0,1 1 0,0-1 0,1 0 0,0 1 0,1 0 0,-4 0 0,3-1 0,0 0 0,-1 0 0,1 0 0,-1 2 0,-1-1 0,2-1 0,-15 1 0,8 1 0,-13 0 0,13 1 0,0 0 0,-6 1 0,4-1 0,-5 1 0,6-1 0,-1 0 0,-2 1 0,3 0 0,-4 1 0,3 0 0,1 0 0,-2 1 0,2 0 0,0 0 0,1 0 0,0 0 0,1 1 0,1 0 0,0 0 0,0-1 0,0 3 0,0-3 0,0 3 0,0-2 0,0 1 0,0 0 0,0 0 0,0 1 0,0 0 0,0-2 0,-1 1 0,1-1 0,-2 0 0,2 0 0,0 1 0,0-1 0,0 1 0,-1-1 0,1-1 0,-1 2 0,1-1 0,0 1 0,0 0 0,0-1 0,0-1 0,-1 3 0,0-4 0,0 4 0,1-3 0,0 2 0,-1-2 0,1 1 0,-1-1 0,-1 1 0,1 1 0,-1-1 0,0 1 0,2-1 0,-3 0 0,3 0 0,-2 0 0,0 0 0,1 1 0,-1-2 0,1 1 0,1-1 0,-3 1 0,3 0 0,-2-1 0,2 1 0,-3 0 0,3-1 0,-2 1 0,1-1 0,-1 1 0,0-1 0,1 1 0,-2-1 0,2 1 0,-1 0 0,2 0 0,-3-1 0,3 1 0,-2 0 0,1-1 0,-2 1 0,1 1 0,0-2 0,-1 2 0,2-3 0,-2 3 0,0-1 0,0 0 0,-1 2 0,1-2 0,-1 1 0,1 0 0,-1-1 0,0 1 0,1-1 0,-1 0 0,2 0 0,-2 0 0,1-1 0,-1 1 0,2-2 0,-2 1 0,0 0 0,0-1 0,0 1 0,1 0 0,0 0 0,-1-1 0,0 0 0,-1 0 0,-1 0 0,0-1 0,2 0 0,-2 0 0,1 0 0,1-1 0,-2 2 0,2-2 0,-3 2 0,2-1 0,-2 0 0,2 0 0,1-1 0,-4 1 0,5-1 0,-5 1 0,4-1 0,0 0 0,-3 0 0,2 0 0,-1 0 0,1 0 0,0 0 0,-1 0 0,2 0 0,-2 0 0,1 0 0,1 0 0,-3-1 0,3-1 0,-1 1 0,0-1 0,2 1 0,-3-1 0,2 0 0,0 0 0,-3 0 0,4 1 0,-3-1 0,2 0 0,1 0 0,-2 0 0,1-1 0,-1 0 0,2 2 0,-2-3 0,2 2 0,-1-1 0,0 1 0,0 0 0,0-2 0,1 2 0,-2-1 0,1 0 0,1 0 0,-1 0 0,1 1 0,0-3 0,0 3 0,-1-2 0,1 1 0,1 0 0,-1-1 0,2 1 0,-2 0 0,2-1 0,-1 1 0,0-1 0,1 0 0,-1 2 0,1-3 0,0 2 0,1-1 0,0-1 0,0 2 0,0-1 0,0 0 0,0 1 0,0-2 0,0 2 0,0-1 0,0 0 0,0 1 0,0-2 0,0 2 0,0-1 0,0 0 0,0 0 0,0 0 0,0 0 0,0 1 0,0-1 0,0 0 0,0 1 0,0-2 0,0 2 0,0-1 0,0-4 0,0 4 0,0-3 0,0 5 0,0-1 0,0-1 0,0 0 0,0 0 0,0 1 0,0-2 0,0 2 0,0-1 0,0 0 0,0 1 0,0-2 0,0 2 0,0-1 0,0 0 0,0 1 0,0-1 0,0 0 0,0 1 0,0-2 0,0 1 0,0 1 0,0-2 0,0 2 0,0-2 0,0 2 0,0-1 0,0 0 0,0 1 0,0-1 0,0 0 0,0-1 0,0 1 0,0 0 0,0 0 0,0 1 0,0-1 0,0-1 0,0 2 0,0-1 0,0 0 0,0 0 0,0 1 0,0-2 0,0 1 0,0 1 0,0-1 0,0 0 0,1 1 0,1-2 0,0 3 0,-1-2 0,3 0 0,-4 1 0,4-1 0,-2 1 0,1 1 0,1-3 0,-3 3 0,2-2 0,-2 0 0,-1 1 0,1-2 0,-1 0 0,0 2 0,-1-2 0,1 2 0,-1 0 0,1-2 0,-5 3 0,-1 4 0,-1-1 0,3 3 0,2-2 0,-1 1 0,-1 0 0,2 0 0,-2 1 0,3-1 0,-1 0 0,-1 1 0,1 0 0,0-1 0,-1 2 0,1 0 0,-3 2 0,0 1 0,-1 0 0,-1 1 0,-1 1 0,1 0 0,-1-2 0,2 0 0,1-1 0,0-3 0,3 1 0,-1-3 0,1 2 0,0-1 0,1 1 0,-1 1 0,2-2 0,0-13 0,2 7 0,-1-10 0,0 10 0,2 1 0,-1-2 0,1 1 0,-1-2 0,0 3 0,0-1 0,-7 12 0,4-7 0,-5 10 0,4-11 0,1 0 0,-7-1 0,4 0 0,-3 0 0,2 0 0,2 0 0,-4-2 0,2 1 0,0-1 0,0 0 0,0 2 0,1-2 0,-2 2 0,1-1 0,0 0 0,0 1 0,0 0 0,0 0 0,0-1 0,0 0 0,0-1 0,1 1 0,1-3 0,-1 2 0,0-1 0,1 0 0,-2 1 0,2-1 0,0-1 0,0 2 0,-2 0 0,0 1 0,-1 0 0,1 1 0,1-1 0,-2 1 0,1 0 0,-1 0 0,0 0 0,1 0 0,0-1 0,-2-1 0,1 1 0,0-1 0,2 2 0,0 5 0,2-3 0,-1 5 0,0-6 0,0 0 0,-5 0 0,4-1 0,-1 0 0,0 0 0,15 6 0,-9-3 0,14 5 0,-11-4 0,2 0 0,-1 0 0,3 3 0,-2-2 0,2 2 0,-4-3 0,1 0 0,-1 0 0,0 1 0,2-1 0,-3 1 0,2 0 0,-2 1 0,2-1 0,0 1 0,0-1 0,1 1 0,-1-2 0,3 3 0,-2-3 0,2 2 0,0-2 0,0 0 0,0 0 0,0 0 0,-1 0 0,1-2 0,-1 1 0,-2-1 0,-1 0 0,1 1 0,-2-1 0,2 0 0,0 1 0,-1-2 0,-1 3 0,0-2 0,0 1 0,-1 2 0,-1-2 0,-1 1 0,0 0 0,0-1 0,0 1 0,0-1 0,2 1 0,1 0 0,2-2 0,2 1 0,-1-1 0,-1 0 0,0 0 0,-2 0 0,3 0 0,-2 0 0,1-1 0,-3 3 0,-1-1 0,-1 2 0,0 0 0,-1-2 0,-1 2 0,-3-2 0,-1 0 0,-3 0 0,2-1 0,-5 1 0,5 0 0,-6 3 0,0-1 0,-1 2 0,-1-1 0,3-1 0,1 0 0,3-1 0,0-2 0,1 1 0,3-1 0,1 0 0,7 3 0,-2-2 0,5 2 0,-3-2 0,-1-1 0,2 3 0,-2-3 0,1 3 0,-12-3 0,0-1 0,-8 1 0,-2-2 0,-5 0 0,-5-2 0,-3-1 0,0 0 0,5-1 0,-1 1 0,7 0 0,-3 0 0,6 2 0,5-1 0,3 1 0,4 1 0,2-1 0,0-4 0,7 2 0,0-3 0,7 2 0,0 2 0,2-2 0,0 1 0,0 0 0,0 0 0,-1-1 0,-1 2 0,0-2 0,-2 2 0,-2 0 0,0 0 0,-3 0 0,1 0 0,-15 10 0,7-5 0,-9 7 0,8-8 0,2-1 0,-6 2 0,2-2 0,-5 2 0,3-1 0,0 0 0,-4 2 0,5-2 0,-3 0 0,8-1 0,-1-1 0,-3 1 0,0-1 0,0 0 0,1 0 0,1 0 0,-2 0 0,0 0 0,2 0 0,-2 0 0,1 0 0,0 0 0,0 0 0,-1 0 0,1 0 0,0-1 0,-1 1 0,1-2 0,0 2 0,-1-2 0,2 2 0,1-5 0,1 2 0,3-4 0,2 2 0,11-6 0,2 3 0,2 1 0,8-4 0,-7 3 0,-1 1 0,2 3 0,-2-1 0,1-1 0,-2 4 0,-1-2 0,-1 0 0,-3 2 0,-1-1 0,0 1 0,-2 1 0,-2 0 0,0-1 0,-2 2 0,-1-1 0,2 0 0,-2 1 0,2-1 0,-19 2 0,9-1 0,-13 1 0,12-1 0,2 0 0,-5 0 0,4 0 0,-3 0 0,1 0 0,3 0 0,-4-2 0,3 0 0,1 0 0,-1-2 0,0 2 0,1-1 0,-1 0 0,0 1 0,1 0 0,-2-1 0,1 2 0,-1 0 0,-1 1 0,2 0 0,-2 0 0,2 0 0,-3 0 0,2-1 0,0 1 0,0-2 0,1 2 0,-2-3 0,2 3 0,0-3 0,-1 2 0,2-2 0,0-1 0,1 0 0,1 1 0,1-1 0,0 0 0,0 0 0,0 0 0,0 1 0,0-3 0,2 1 0,-1-1 0,2 3 0,0 0 0,1 0 0,3-2 0,-1 2 0,1-1 0,0 2 0,-2-1 0,2 1 0,-1 1 0,-2-1 0,2 2 0,-2-1 0,-11 8 0,6-5 0,-12 7 0,8-7 0,0 1 0,-1-1 0,3 0 0,-1 0 0,-2 0 0,2-1 0,-2-1 0,2 1 0,-2 1 0,2-1 0,-2 2 0,2-3 0,-1 2 0,0-1 0,0 0 0,0 0 0,0-1 0,0 0 0,-2 2 0,1 1 0,0 1 0,-2 3 0,3-3 0,0 1 0,4-3 0,11-1 0,-7-1 0,9 0 0,-8 0 0,1 0 0,2 0 0,-1-1 0,2 0 0,1 1 0,-2 0 0,2 0 0,-1 0 0,1 0 0,0 0 0,2 0 0,-2 0 0,1 0 0,1 0 0,-2 0 0,3 0 0,-1 0 0,4 0 0,5 0 0,-1 0 0,5 2 0,-6-1 0,3 2 0,-1 1 0,0 0 0,2 0 0,-4 1 0,-1-2 0,0 2 0,-4-3 0,0 3 0,0-3 0,-4 2 0,3-2 0,-2 0 0,0 0 0,1 1 0,-2-1 0,3 0 0,-3 0 0,2 1 0,-4-1 0,-1 1 0,-2-1 0,-2 2 0,1-1 0,-2 0 0,0 1 0,-1 3 0,0-1 0,0 3 0,-1-4 0,-2 1 0,-7 3 0,-6 2 0,-6 4 0,9-7 0,0-1 0,0 2 0,0-1 0,-10 5 0,-1 2 0,6-6 0,-1 3 0,6-6 0,3 1 0,4-3 0,1-2 0,3 0 0,-5-2 0,3 0 0,-3-1 0,1 1 0,0 0 0,-15 2 0,6-1 0,-10 3 0,8-2 0,-1 1 0,3-1 0,0 0 0,4-1 0,-1-1 0,4 0 0,-2 0 0,3 0 0,-2 0 0,2 0 0,-4 0 0,4 0 0,-6 0 0,4 0 0,-2 0 0,3 0 0,-1 0 0,1 0 0,2-1 0,1 1 0,0-2 0,2 1 0,-3-2 0,3 1 0,-1-1 0,1 1 0,0-1 0,-1-1 0,3 1 0,-2-1 0,2 1 0,-1-2 0,0 2 0,2-2 0,-2 3 0,2-2 0,0-1 0,0 2 0,0-1 0,0 0 0,0 1 0,0-2 0,0 2 0,0-1 0,2 0 0,0 1 0,2-1 0,4 3 0,2 0 0,5 1 0,2 0 0,6 0 0,5 0 0,0 1 0,-11 0 0,-1 0 0,16 2 0,-15-1 0,0 0 0,9 2 0,3 1 0,-8-2 0,4 1 0,-5-1 0,-1 0 0,-3-1 0,-2 1 0,-1-2 0,-2 1 0,1-2 0,-1 1 0,2 0 0,2 0 0,-2 1 0,4-2 0,-4 2 0,2-2 0,-2 2 0,-1-1 0,-1 1 0,2-2 0,-4 2 0,3-2 0,1 2 0,0-2 0,9 3 0,-3-3 0,5 2 0,1-1 0,-4-1 0,3 1 0,-4-1 0,0 0 0,0 0 0,-3 0 0,-2 0 0,0 0 0,-2 0 0,4 0 0,1 0 0,4 0 0,3 0 0,0 0 0,-2 0 0,4 0 0,-6 0 0,1 0 0,-4 0 0,-5 0 0,-2 0 0,-5 0 0,0 1 0,-4 3 0,-1 0 0,-2 1 0,-2-1 0,-1-2 0,-2 1 0,0-1 0,-2 0 0,-2 0 0,-6 0 0,-2 1 0,0 0 0,-1-2 0,2 1 0,-1 0 0,-4-1 0,4 2 0,-1-2 0,1 0 0,1 2 0,2-2 0,-2 0 0,2 2 0,-1-2 0,0 2 0,2-2 0,1 1 0,3-2 0,1 2 0,3-2 0,-1 1 0,22-7 0,-6 4 0,19-7 0,-8 5 0,5-2 0,-6 2 0,7-2 0,1 1 0,-8 1 0,4 0 0,-3-1 0,-13 4 0,-2-1 0,-1 1 0,1-1 0,-1 0 0,1 0 0,-2-1 0,0 0 0,-2 0 0,-4-3 0,-1 3 0,-4-2 0,-2 3 0,1 0 0,-4 0 0,4 1 0,-3 1 0,2 0 0,-2 0 0,3 0 0,-4 0 0,4 0 0,-2 0 0,3 0 0,-1 0 0,2 0 0,1 0 0,1 0 0,2-3 0,8-1 0,4-1 0,13-1 0,-2 2 0,1-1 0,-3 2 0,0-1 0,3-1 0,-1 0 0,-3 3 0,-2-1 0,9-2 0,7 2 0,-6-3 0,-2 3 0,-6 0 0,-4 1 0,-2 2 0,-4-2 0,0 2 0,-3-1 0,1 0 0,-2-1 0,-18 1 0,1 0 0,-2 0 0,-1 2 0,-11 0 0,0 1 0,5-1 0,-4 2 0,7-3 0,-5 3 0,7-3 0,1 2 0,6-1 0,2 1 0,2 0 0,1-2 0,-1 2 0,0-1 0,-2 1 0,1 0 0,-1 0 0,0 1 0,0-1 0,2-1 0,0 0 0,3-1 0,20-8 0,0 3 0,1-1 0,2 0 0,5 2 0,-2-1 0,1 1 0,4 0 0,-7 1 0,0-1 0,5 3 0,-5-2 0,-4 3 0,-4-1 0,-5 1 0,0 0 0,-3 0 0,0 4 0,-3 0 0,-1 4 0,-6 0 0,-10 3 0,-9 1 0,-2 0 0,11-4 0,-1-2 0,1 0 0,0 0 0,-4 2 0,0 1 0,4-3 0,-1-1 0,-1 2 0,0-1 0,-7 4 0,-2 0 0,8-2 0,4-2 0,4-3 0,5 0 0,1-1 0,19-1 0,1-1 0,0-1 0,3-1 0,13-2 0,-5 0 0,4 0 0,-2-2 0,-5 2 0,-1-1 0,-13 4 0,-3 0 0,-2 1 0,-18 0 0,-6 3 0,-12-1 0,11 1 0,0 0 0,1 0 0,1-1 0,-4 1 0,1 0 0,4-1 0,1 1 0,-2-1 0,2 0 0,-9 1 0,-2 2 0,5-2 0,7-1 0,4 0 0,5 0 0,1-1 0,2-1 0,29 0 0,6-4 0,-11 3 0,2-1 0,0 1 0,5-3 0,0 0 0,-4 1 0,0 0 0,1-1 0,-3 1 0,1 0 0,0-1 0,6 0 0,1-1 0,0 1 0,-6 1 0,0 0 0,-1 0 0,0-1 0,1 1 0,-3 0 0,-2 1 0,-1 1 0,6-2 0,-8 1 0,-7 2 0,-3 0 0,-17 7 0,-12 3 0,3-1 0,-3 0 0,6-1 0,-2-1 0,0 0 0,-4 2 0,0 1 0,1-1 0,4-2 0,0 0 0,-1 1 0,-5 1 0,-3 1 0,0 0 0,1 0 0,2-1 0,2 0 0,-2 1 0,3-2 0,-2 1 0,0-1 0,1 1 0,-4 1 0,1 0 0,3-1 0,3-1 0,0-1 0,-8 4 0,1-1 0,-2-1 0,0 2 0,9-6 0,7 0 0,6-3 0,2 0 0,36-5 0,-15 2 0,1 0 0,4-2 0,2-1 0,-1 1 0,3 0 0,0 0 0,-4 0 0,1 0 0,0-1 0,7 0 0,0-1 0,-8 2 0,1-1 0,-1 1 0,4-2 0,-2 1 0,-1-1 0,-1 1 0,5-2 0,0 1 0,-8 1 0,-7 1 0,-6 2 0,-33 5 0,-3 1 0,6-2 0,-2 0 0,-2 1 0,1-1 0,3 0 0,0 0 0,3-1 0,-1 0 0,1 0 0,0 1 0,1-1 0,-1 1 0,0-1 0,-1 0 0,1 0 0,-1 1 0,1-1 0,-4 1 0,0 0 0,-1 0 0,9-2 0,2 0 0,-5 1 0,6-2 0,4 1 0,5-1 0,3-1 0,23-8 0,2-1 0,1 0 0,2-1 0,-8 2 0,0 1 0,2-1 0,-1 1 0,-3 0 0,-1 0 0,10-4 0,0-1 0,-7 3 0,-5 3 0,-6 2 0,-7 3 0,-8 1 0,-9 1 0,-14 2 0,14 0 0,-2 1 0,-2 0 0,0 1 0,-2 2 0,0-1 0,6-1 0,0 0 0,-2 1 0,1-1 0,-4 1 0,-3 0 0,9-2 0,5 0 0,5-2 0,4-1 0,14-5 0,9-3 0,9-3 0,-10 4 0,1 1 0,-3 0 0,1 0 0,2 0 0,0 0 0,-4 1 0,-1 0 0,1 0 0,0 1 0,7-3 0,-2 0 0,-1 2 0,-11 2 0,-2 1 0,-25 5 0,-7 2 0,1 0 0,-2 1 0,5-1 0,0 0 0,-4 2 0,-1 0 0,1 0 0,1 0 0,0 0 0,-2 0 0,-3 1 0,4-2 0,4 0 0,1-1 0,-5 1 0,1 0 0,-5 1 0,13-4 0,1 0 0,-4 1 0,5-3 0,9 0 0,2-2 0,19-11 0,8-1 0,-3 3 0,2-1 0,4 0 0,0 1 0,-3 1 0,0 1 0,-4 0 0,1 1 0,-2 0 0,0 1 0,-1 0 0,6-2 0,-1 0 0,6-1 0,-13 4 0,-1 1 0,7-3 0,-7 4 0,-6 0 0,-5 3 0,-22 8 0,10-4 0,-18 7 0,17-7 0,-2 0 0,5-1 0,1-1 0,32-1 0,-4 0 0,4-1 0,2 1 0,3-1 0,2 0 0,-10 0 0,1 1 0,1-1 0,1 0 0,0-1 0,-1 1 0,1-1 0,0 0 0,0 0 0,1 0 0,0 0 0,3-1 0,1 1 0,1-1 0,-1 0 0,0 1 0,-1-1 0,1-1 0,0 1 0,-1 0 0,0-1 0,2 1 0,-5 0 0,1-1 0,1 1 0,0 0 0,-1-1 0,-2 1 0,-2 0 0,3 0 0,-3 0 0,-1 1 0,3-1 0,3 0 0,4-1 0,1 1 0,-3 0 0,-4 0 0,-4 0 0,-4 1 0,2 0 0,10-1 0,2 0 0,-4 0 0,-7 2 0,-2-1 0,5 1 0,-2 0 0,6 0 0,-14 0 0,-9 1 0,-10 4 0,-17 4 0,2 0 0,-3 0 0,0-2 0,-2 1 0,-3 1 0,-2 2 0,1-1 0,3-3 0,0 0 0,0 0 0,0 0 0,-1 1 0,0 0 0,1 0 0,-1-1 0,1 0 0,1 0 0,0-1 0,-2 1 0,2-2 0,-1 1 0,-4 2 0,-1-1 0,2 0 0,6-3 0,0 0 0,1 0 0,-9 2 0,1 0 0,1-2 0,1 1 0,-3-1 0,0 1 0,9-4 0,9 1 0,3-2 0,33-9 0,2 2 0,-9 2 0,3-1 0,0 0 0,8-2 0,0 0 0,-2 1 0,-1 0 0,-2 1 0,-1-1 0,-3 2 0,-1 1 0,10-3 0,-13 4 0,-1 0 0,6 0 0,-4 2 0,-12 2 0,-19 7 0,0-2 0,-1 0 0,-6 2 0,-1 0 0,-4 1 0,-1 1 0,1-2 0,-2 1 0,8-2 0,-2 0 0,1-1 0,0 1 0,0 0 0,0 0 0,-1 0 0,1-1 0,-2 1 0,3 0 0,-2-2 0,-1 2 0,9-3 0,7-1 0,5-3 0,15-3 0,8-3 0,-6 1 0,2 0 0,5-2 0,2-1 0,0 1 0,0-2 0,-1 0 0,-3 2 0,1 0 0,-2 0 0,-1 1 0,-1 0 0,5-1 0,-1 0 0,3-1 0,1 1 0,-8 0 0,-6 4 0,-4 1 0,-25 4 0,-7 4 0,-1 0 0,-2 1 0,5-1 0,-1 1 0,3 0 0,-3 0 0,2 1 0,-7 0 0,2 0 0,0 0 0,0 1 0,0-1 0,0 0 0,11-3 0,0-1 0,-2 2 0,1-1 0,-7 3 0,9-4 0,7-1 0,4-1 0,26-4 0,9-5 0,-12 3 0,4-1 0,0 0 0,3-2 0,1-1 0,-1 1 0,-2 1 0,0-1 0,0 1 0,6-3 0,1 0 0,-2 0 0,-4 2 0,-1 0 0,-3 1 0,0 0 0,-1 0 0,0 0 0,-1 1 0,-1 1 0,-1-1 0,11-2 0,-13 3 0,-6 3 0,-22 6 0,-10 3 0,5 0 0,-2 1 0,-4 1 0,-4 0 0,1 1 0,-1 1 0,1-1 0,0 0 0,5-3 0,0 1 0,0-1 0,1 0 0,-4 1 0,1 1 0,-1 0 0,-4 0 0,-1 1 0,4-2 0,5-1 0,1 0 0,-1 0 0,-1 1 0,2-1 0,3-2 0,1 0 0,-2 1 0,0 1 0,-5 0 0,9-2 0,7-3 0,4-1 0,25-1 0,-5-2 0,3 1 0,1-2 0,1 0 0,2-1 0,-1 1 0,1-1 0,0-1 0,1 1 0,2-1 0,0-1 0,1 1 0,0-1 0,-2 1 0,1 0 0,1 0 0,-1-1 0,1 1 0,0 0 0,1 0 0,0 0 0,0 1 0,-2-1 0,2 0 0,-2 0 0,0 0 0,0 1 0,5-1 0,0 0 0,0 0 0,-5 1 0,2 0 0,-2-1 0,0 0 0,2 0 0,-3 0 0,-6 2 0,0 0 0,3-1 0,-1-1 0,4 1 0,-10 2 0,-8 0 0,-23 7 0,-11 3 0,4-1 0,-3 0 0,4-1 0,-2 2 0,0-1 0,-1 1 0,2-2 0,-1 1 0,1-1 0,0 1 0,-2 0 0,2 0 0,-2 0 0,-4 2 0,-1 0 0,1 0 0,6-2 0,1-1 0,1 1 0,0 0 0,0-1 0,0 1 0,-9 3 0,1-1 0,10-3 0,2-1 0,-2 0 0,1-1 0,-5 5 0,9-5 0,8-1 0,19-8 0,9-4 0,2 0 0,2-1 0,-1 0 0,1-1 0,0 1 0,-2-1 0,0 1 0,0 0 0,2 0 0,0 0 0,-2 0 0,0 0 0,1 1 0,-2 0 0,1 0 0,-2 1 0,-3 1 0,-1 1 0,2-1 0,-1 0 0,6 0 0,-11 2 0,-16 5 0,-27 7 0,3 1 0,-3 1 0,2-1 0,-2 1 0,-1 1 0,6-3 0,-1 1 0,0 0 0,-1 1 0,0-1 0,0 1 0,-1 0 0,0 0 0,-2 1 0,-1 0 0,1 0 0,1-1 0,-2 0 0,3 0 0,-2 1 0,2-1 0,0 0 0,-1 1 0,3-1 0,0-1 0,2-1 0,1 1 0,-1-1 0,2 0 0,-1 0 0,-8 4 0,3-2 0,2 0 0,9-4 0,0 0 0,1-1 0,5 0 0,8-4 0,15-3 0,8-3 0,-3 0 0,2-1 0,2-1 0,4 0 0,3 0 0,0-1 0,0 1 0,-3 0 0,0 0 0,0 0 0,2-1 0,-1 1 0,2-1 0,1 0 0,-1 0 0,-3 2 0,2 0 0,-1 1 0,0 0 0,-3 0 0,1-1 0,1 0 0,-2 0 0,-3 2 0,6-1 0,-1 1 0,2 0 0,1-1 0,-3 1 0,-5 0 0,0 1 0,3 0 0,0 0 0,-8 2 0,-2-1 0,1 1 0,-6 1 0,-39 0 0,-2 3 0,10 0 0,-3 0 0,0 1 0,2 0 0,0 1 0,1 1 0,-7 3 0,0 1 0,5-4 0,0 1 0,1 0 0,-3 3 0,0 0 0,-1-2 0,1 0 0,2 1 0,1 1 0,7-4 0,1-1 0,-14 8 0,7-4 0,10-3 0,3-2 0,5-2 0,22-4 0,-3-2 0,3-1 0,0-1 0,1 0 0,2-1 0,5-2 0,2-1 0,0-1 0,-7 2 0,1 1 0,0-1 0,1 0 0,2-1 0,1 0 0,0 0 0,-1 0 0,1 0 0,-2 0 0,0 1 0,-2 0 0,0 1 0,-2 0 0,4-2 0,-1 2 0,-6 1 0,0 0 0,3 0 0,-2 0 0,2 0 0,-6 2 0,-15 5 0,-19 8 0,0 0 0,-2 1 0,0-1 0,-1 2 0,0-1 0,-3 2 0,-1-1 0,1 0 0,2 0 0,1 0 0,0 0 0,-4 0 0,0 0 0,1 0 0,3-1 0,1 0 0,0 0 0,-4 0 0,-1 0 0,1 1 0,2-1 0,0 0 0,1 0 0,-1 0 0,0-1 0,1 1 0,2-1 0,2 0 0,-5 1 0,12-3 0,4-3 0,8-1 0,18-9 0,-1 0 0,3-1 0,0 0 0,2-2 0,-1 0 0,-2 2 0,-1-1 0,0 0 0,1 1 0,0-1 0,-1 1 0,4-3 0,-1 1 0,-4 3 0,0 1 0,0-2 0,0 1 0,5-2 0,-8 4 0,-14 2 0,-18 8 0,-10 5 0,4-4 0,-1 1 0,-4 2 0,-3 2 0,3-2 0,1 0 0,1 0 0,2-1 0,0 0 0,1 0 0,-2 2 0,0-1 0,4-1 0,-2 0 0,1-1 0,1 2 0,0-1 0,0-1 0,1 1 0,-7 3 0,5-2 0,2-1 0,10-5 0,4 1 0,24-19 0,-2 5 0,-1-1 0,1 0 0,6-3 0,-3 2 0,-2 1 0,-3 2 0,-6 4 0,-2 1 0,-19 3 0,-5 3 0,2 0 0,-1 1 0,0 0 0,0 2 0,-1-1 0,2 1 0,-9 2 0,-4 1 0,13-3 0,-2-1 0,5-1 0,8-2 0,4-8 0,20-9 0,-5 4 0,1-2 0,2 1 0,0 0 0,1 1 0,-1 0 0,-4 2 0,-1 1 0,10-6 0,-2 0 0,-5 5 0,-7 3 0,-3 3 0,-24 3 0,2 0 0,-1 1 0,-2 0 0,-11 2 0,4-1 0,11 1 0,0-1 0,-5 2 0,-5 0 0,11-1 0,2 1 0,7-2 0,31-11 0,-11 2 0,9-2 0,1 0 0,-3-2 0,-6 5 0,1-1 0,2-2 0,-1 1 0,1-1 0,-10 2 0,-25 13 0,-1 1 0,-2 1 0,1 0 0,-1 0 0,-3 2 0,-1 0 0,-1 1 0,0-1 0,-1 1 0,1-1 0,7-2 0,1 0 0,-3 0 0,2 0 0,-2 2 0,-2-1 0,9-2 0,5-2 0,7-3 0,17-10 0,-4 2 0,1-1 0,9-4 0,1-2 0,-1 1 0,-1 0 0,4-3 0,-1 1 0,-8 5 0,-1 0 0,4-2 0,-1 0 0,4 0 0,1-3 0,-7 7 0,-8 2 0,-4 3 0,-16 2 0,-4 3 0,-6-1 0,-4 5 0,9-2 0,-7 2 0,6-1 0,1 0 0,0 0 0,3 1 0,-3 0 0,3 0 0,1-2 0,3-1 0,2-1 0,2 0 0,3-4 0,19-16 0,4 2 0,3-2 0,-5 4 0,1-2 0,2 0 0,0 1 0,3-1 0,-1 0 0,-1 1 0,-1-1 0,-2 1 0,0 0 0,2 1 0,-1-1 0,0 1 0,1-3 0,-2 1 0,-4 5 0,0 0 0,1-1 0,-1 0 0,6-2 0,-9 6 0,-9 4 0,-23 14 0,0-2 0,0 1 0,0 0 0,5-3 0,0 0 0,-2 1 0,0-1 0,-6 4 0,8-4 0,1 0 0,-6 3 0,-6 3 0,6-4 0,-1 2 0,7-3 0,2-1 0,4-1 0,1-1 0,3-2 0,0 1 0,2 0 0,0 0 0,-1 0 0,15-3 0,-6-3 0,14-4 0,-10 1 0,-1 0 0,-2 3 0,-2 0 0,-25 11 0,5-3 0,-9 4 0,-4 1 0,6-4 0,1 1 0,-1 1 0,-1 0 0,-4-1 0,1 0 0,-1 4 0,6-5 0,1 0 0,-2 1 0,-3 0 0,9-3 0,5-1 0,6-2 0,2 0 0,10-11 0,6 2 0,5-5 0,3 4 0,-4 2 0,-1-1 0,-1 2 0,-4 1 0,-2 3 0,-3 1 0,-3 1 0,-13 5 0,3-2 0,-10 3 0,6-3 0,4 0 0,0-1 0,3-1 0,0 1 0,28 3 0,-9-2 0,3 1 0,2-1 0,2 1 0,0 0 0,2-1 0,1 0 0,-2-1 0,9 3 0,-1 0 0,-3-1 0,0 1 0,-2-1 0,-2 1 0,-6 0 0,0 0 0,3-1 0,-1 2 0,7 5 0,-13 1 0,-5-2 0,-21-2 0,-9-1 0,3-4 0,-2 0 0,-4 0 0,0 0 0,-2-1 0,0 0 0,2-1 0,0 1 0,1-1 0,-2 0 0,0 0 0,2 0 0,-1-1 0,2 1 0,-1-1 0,0 0 0,-3 0 0,0 0 0,6 0 0,0 0 0,2 0 0,0 0 0,-7 0 0,2 1 0,3-1 0,8 2 0,4-2 0,5 0 0,21 2 0,-3-1 0,0 0 0,3 0 0,9-1 0,-6 0 0,6 0 0,-4 0 0,-7 0 0,0 0 0,5 0 0,2 0 0,-18 0 0,-1 0 0,-21 0 0,3-2 0,-2 0 0,-1-1 0,-8-4 0,-2-3 0,7 2 0,-3-3 0,6 3 0,-1-2 0,4 2 0,3 2 0,3 2 0,3 1 0,1 0 0,16 7 0,-2 0 0,11 5 0,-6-1 0,-1-1 0,0 2 0,0 0 0,-4-3 0,-2 0 0,-4-3 0,-2-1 0,-15-6 0,7 2 0,-16-8 0,9 4 0,-1-5 0,-1 3 0,1-2 0,2 3 0,-2-2 0,6 3 0,-2 0 0,4 3 0,-1 1 0,2 0 0,-1 2 0,1-1 0,4 7 0,2-1 0,5 7 0,5-1 0,2 3 0,-1-3 0,0 0 0,3 5 0,5 2 0,-13-11 0,-1-3 0,-2-1 0,0-1 0,-13-10 0,3 3 0,-8-9 0,5 4 0,2 0 0,-1 0 0,-5-1 0,6 2 0,-6 0 0,4 3 0,2 2 0,-1 0 0,4 2 0,0 1 0,3 10 0,1 0 0,7 8 0,6 0 0,0-4 0,2 0 0,0 2 0,3 0 0,-3-2 0,1 1 0,2 0 0,-1-1 0,2 1 0,-1 0 0,0-1 0,-1-1 0,-1-1 0,1 0 0,1 1 0,1 2 0,-1-2 0,-1-1 0,-1-1 0,0 0 0,2 1 0,-1 0 0,-4-2 0,-1-2 0,7 4 0,-5-3 0,-6-3 0,-3-3 0,-2 0 0,-18-11 0,3 0 0,-2-1 0,-1-1 0,3 1 0,0 0 0,-1-1 0,-1 0 0,1 1 0,0-1 0,0 0 0,0 1 0,-6-5 0,-4-1 0,8 4 0,0 4 0,0-1 0,-6-3 0,-2-1 0,-2 0 0,13 8 0,-4-2 0,0 1 0,-2 0 0,-9-3 0,7 3 0,0-1 0,1 1 0,1-2 0,2 0 0,1 1 0,6 1 0,0-1 0,5 3 0,1 0 0,2 1 0,8 13 0,-3-5 0,7 11 0,-5-7 0,2 0 0,-1 0 0,3 2 0,-6-6 0,3 1 0,-5-4 0,2-1 0,0-9 0,-2-1 0,1-11 0,-3 5 0,0-3 0,-2 5 0,0-4 0,-1 6 0,-1-4 0,1 7 0,1 0 0,1 3 0,1 1 0,7 12 0,2 1 0,0 1 0,3 0 0,3 3 0,4 1 0,2-1 0,2 1 0,1 0 0,0 0 0,-1 0 0,3 0 0,-2-1 0,2 0 0,1 1 0,-1-1 0,-1-2 0,0 0 0,0 0 0,0 0 0,-3-2 0,0 1 0,0 0 0,0 0 0,1-1 0,2 2 0,0-1 0,1 0 0,-1 1 0,1-1 0,-1 1 0,1 0 0,-1-1 0,1 1 0,-1 0 0,2 0 0,-1 0 0,1 0 0,0 0 0,0 0 0,0 0 0,1 0 0,0 0 0,0-1 0,-1 1 0,0-1 0,0 0 0,0 0 0,-1-1 0,-1 1 0,2-1 0,-1-1 0,0 1 0,-1-1 0,2 1 0,-1-1 0,-1-1 0,6 1 0,-2-1 0,-8-1 0,-1-1 0,6 1 0,0-1 0,-10-1 0,-1 0 0,8 0 0,-9-1 0,-5-2 0,-5-3 0,0-10 0,-2 1 0,0-8 0,-2 1 0,0 2 0,0-2 0,0 3 0,-3 0 0,-1 4 0,-4 1 0,0 2 0,-1 2 0,-2 0 0,0 1 0,-2 1 0,0 0 0,0 0 0,2 2 0,-1 1 0,3 0 0,0 1 0,2 0 0,1 0 0,1 0 0,0 0 0,-2 0 0,-3 3 0,-3 2 0,-5 3 0,-5 1 0,-3 1 0,2-2 0,6-1 0,-1-1 0,-6 2 0,8-3 0,1 1 0,-9 2 0,8-3 0,-3 1 0,3-1 0,0-1 0,-1 0 0,1 0 0,2-1 0,0 1 0,4-3 0,0 0 0,5-1 0,0 0 0,2 0 0,-1 0 0,-3-3 0,2-1 0,-2-6 0,4-3 0,1-10 0,3 9 0,0 1 0,0-2 0,0 1 0,3-4 0,0 2 0,4-5 0,0 7 0,1 1 0,4-4 0,1 0 0,-4 6 0,-3 5 0,-2 3 0,-17 11 0,3-2 0,-7 3 0,-3-1 0,3-3 0,-3 0 0,-3 1 0,-3 0 0,-2 0 0,3 0 0,0 0 0,2-1 0,-1 1 0,-7 1 0,-1 0 0,3 0 0,2-1 0,3-1 0,-7 1 0,12-3 0,1 0 0,-8 2 0,6-1 0,7-2 0,5-1 0,3 0 0,2-1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7:16.123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1299 1026 16383,'-28'2'0,"1"1"0,-3 0 0,0 0 0,-1 4 0,2 0 0,2-2 0,-1 1 0,5-2 0,0 0 0,1 0 0,2 0 0,1 0 0,-9 1 0,0-1 0,11 0 0,1-1 0,-3 1 0,1 0 0,1-1 0,2 0 0,-4 1 0,3-1 0,11-2 0,4 1 0,17 0 0,-2-1 0,3 0 0,2 0 0,-3 0 0,2 0 0,10 0 0,1 0 0,1 0 0,2 0 0,-5 0 0,2-1 0,0 1 0,-3-1 0,0 0 0,5 0 0,-6 0 0,5 0 0,3-1 0,0 1 0,0 0 0,-3-1 0,-3 1 0,7-1 0,-5 0 0,4 0 0,-8 0 0,4 1 0,3-1 0,-1 1 0,-2 0 0,-3-1 0,-5-1 0,1-1 0,-4 0 0,5 1 0,-1 0 0,7-2 0,-9 2 0,-10 1 0,-3 1 0,-29 5 0,5-1 0,-4 0 0,-2 1 0,5-1 0,1 0 0,-5-1 0,0 1 0,0 0 0,0 0 0,0 0 0,-1-1 0,2 1 0,-1-1 0,2 0 0,0 1 0,-1-1 0,1 1 0,-8 0 0,11-1 0,2 0 0,-4 1 0,-1 1 0,3-2 0,4 1 0,4-2 0,2 0 0,27-3 0,-1-2 0,1 1 0,1-1 0,0 0 0,0-1 0,-5 1 0,1 0 0,7-1 0,0 0 0,4-1 0,-11 2 0,-2 0 0,3 1 0,-5 0 0,-3 0 0,-4 1 0,-1 1 0,-18 4 0,1 1 0,-11 2 0,2-1 0,3 0 0,-5 0 0,3 0 0,1 1 0,1-2 0,-4 2 0,4-1 0,-2 0 0,3 1 0,-6-1 0,-1 3 0,0-2 0,3 0 0,8-3 0,0 0 0,2-1 0,5 0 0,-1-1 0,5-1 0,-3 1 0,1-1 0,0 2 0,-1-1 0,1 0 0,0 0 0,0 0 0,0 0 0,-1 0 0,0-1 0,-2-1 0,3 1 0,-2 0 0,1 1 0,0 0 0,-3 1 0,2-1 0,-2 0 0,2 0 0,-1 0 0,3 0 0,-1-1 0,19 0 0,-5-1 0,18-1 0,-7-1 0,3 1 0,1-2 0,2 1 0,-10 2 0,1-1 0,12-2 0,-8 3 0,-1 0 0,5-2 0,5 2 0,-13 0 0,0 0 0,-1 0 0,0 0 0,0 0 0,-1 0 0,2 0 0,-2-1 0,2 1 0,-1-1 0,-2 0 0,1 0 0,-2 0 0,2 0 0,-4 1 0,1-2 0,-2 1 0,4-2 0,-2 1 0,14-3 0,-6 2 0,-3-1 0,1 0 0,11-2 0,-12 2 0,0-1 0,3 1 0,0 0 0,-1-2 0,0 0 0,2 1 0,-1 0 0,9-4 0,-12 4 0,-2 1 0,7-3 0,3-2 0,-5 2 0,-7 2 0,-2 1 0,-4 1 0,-3 1 0,0 1 0,-2-3 0,-11 1 0,7 0 0,-12 2 0,9 2 0,-2 2 0,-2-1 0,4 0 0,-2 0 0,3-2 0,1 2 0,-7 0 0,1 0 0,-6 2 0,-3-1 0,-2 0 0,-5 4 0,0-2 0,2 1 0,-2-1 0,3-2 0,1 2 0,-3-2 0,6 1 0,-2-1 0,3-1 0,2 1 0,-7-1 0,8 1 0,-13 0 0,9-1 0,-3 1 0,0 0 0,-2 0 0,5-1 0,-8 1 0,12-2 0,-4 1 0,4-1 0,3 0 0,0 0 0,4-1 0,1 1 0,1-1 0,1 0 0,-2 1 0,1-1 0,-2 1 0,0 0 0,2-1 0,-2 1 0,0 0 0,-2-1 0,0 2 0,-4-2 0,2 2 0,-4 0 0,4-1 0,-2 0 0,4-1 0,1 0 0,-1 0 0,2 0 0,0 0 0,0 0 0,-1 0 0,0 0 0,-1 0 0,0 0 0,-2 0 0,2 0 0,-1 0 0,-1 0 0,0 0 0,0 0 0,-4-1 0,4 0 0,-4-2 0,2 1 0,0-1 0,2 1 0,-1 0 0,3-1 0,-2 2 0,2-1 0,1 1 0,-1-1 0,0 1 0,-2-1 0,2 1 0,-2-1 0,3 2 0,0-2 0,0 1 0,3 0 0,-1-1 0,2 1 0,0-1 0,-4 0 0,4 1 0,-4-1 0,2 1 0,0 0 0,0-1 0,-3 2 0,4-2 0,-4 1 0,2-1 0,0 0 0,-2 0 0,3 2 0,-2-2 0,2 1 0,-2 0 0,2-1 0,-2 1 0,2-1 0,-1 0 0,1 0 0,1 0 0,0 0 0,-1 0 0,1 1 0,1-1 0,-1 1 0,1-1 0,0 0 0,-3 0 0,4 0 0,-2 0 0,1 0 0,0 0 0,-1 0 0,3-3 0,-2 3 0,0-2 0,1 2 0,-1-2 0,2 1 0,-1 0 0,-1 0 0,1 0 0,0-1 0,-1 1 0,1-1 0,-2 0 0,2-1 0,-3-1 0,2 0 0,-1-2 0,-1 1 0,2-1 0,-2 1 0,0 1 0,0-1 0,-2 0 0,2 2 0,-1 0 0,2-1 0,-1 2 0,0-2 0,1 0 0,-1 0 0,0-1 0,0-1 0,0 1 0,1 0 0,-1 0 0,3 0 0,-1 2 0,1-1 0,0 2 0,0-2 0,2 2 0,0 0 0,1 1 0,0-1 0,0 0 0,1 1 0,11-1 0,2 3 0,10-1 0,3 2 0,-1 0 0,-8 0 0,0 0 0,14 0 0,-12 0 0,0 0 0,-1 1 0,-1 0 0,3 0 0,-1 1 0,-1 1 0,-1-1 0,2 2 0,0-1 0,-3 0 0,1 0 0,0 1 0,1-1 0,7 1 0,3 1 0,-8-3 0,2 1 0,-6 0 0,-2-1 0,-4 0 0,-2-1 0,-2 0 0,-2 0 0,2 0 0,0 1 0,2-2 0,4 2 0,-2-2 0,4 1 0,-2 0 0,-2 0 0,-2 1 0,-1-2 0,-3 1 0,0-1 0,-2 3 0,-17 0 0,2 0 0,-18-1 0,-1-2 0,-1 0 0,12 0 0,0 0 0,1 0 0,0 0 0,-2 0 0,-1-2 0,1 0 0,0 0 0,-1-1 0,1 0 0,0-2 0,1 0 0,1 0 0,0 0 0,2 1 0,0-1 0,-7-4 0,6 2 0,0 1 0,1 0 0,0-1 0,0 1 0,-3 0 0,-1-1 0,-3 1 0,6-2 0,-2 1 0,3 0 0,-5-6 0,3 1 0,7 3 0,2 0 0,-6-5 0,5 0 0,3 6 0,2 1 0,1 2 0,3 2 0,1-1 0,1 0 0,0 0 0,9 1 0,1 1 0,11 1 0,1 1 0,6 0 0,-11 0 0,0 0 0,3 1 0,1 1 0,0-1 0,-1 2 0,4 1 0,-1 0 0,-7-1 0,-1 1 0,5 0 0,-2 0 0,6 3 0,4-1 0,-2 2 0,-9-3 0,-2-1 0,-10-1 0,-1-1 0,-2 1 0,0 1 0,-1-1 0,-1 2 0,-2-2 0,-3-1 0,-2 0 0,-12-1 0,6-1 0,-11 0 0,11-1 0,-2 0 0,0-4 0,2 1 0,-2-3 0,0 0 0,-2-2 0,3 1 0,-6-4 0,7 3 0,-8-6 0,4 2 0,-1-1 0,-1-1 0,3 0 0,-1-2 0,3 3 0,1-3 0,2 4 0,4 1 0,0 1 0,-3-7 0,3 6 0,1-1 0,-1-4 0,1 0 0,0 1 0,1 1 0,1-3 0,-2 1 0,3-2 0,-1 3 0,0 1 0,1 0 0,-1 2 0,1 3 0,1 1 0,-1 2 0,3 2 0,-2 1 0,1 1 0,0-1 0,8 2 0,-1 0 0,9 7 0,-2 3 0,8 7 0,0 2 0,-8-7 0,0 1 0,8 5 0,-1 2 0,-4-5 0,-1 0 0,-2 0 0,1 0 0,-1-1 0,1 1 0,-1 0 0,5 7 0,-5-5 0,0 1 0,-1-2 0,-2-1 0,-1-1 0,-2-2 0,0-1 0,-4-4 0,1 0 0,-2-2 0,-1 1 0,-12-9 0,4 2 0,-10-7 0,6 2 0,-1-1 0,0 0 0,-1-1 0,-1-3 0,2 3 0,1-3 0,4 7 0,2 1 0,3 2 0,-5 1 0,3-2 0,-12-8 0,8 2 0,-6-7 0,6 6 0,1 1 0,-3-4 0,-3-7 0,9 14 0,2 0 0,1 3 0,1 1 0,9 11 0,0 0 0,8 8 0,3-1 0,0 1 0,0-2 0,2 1 0,-5-3 0,1-1 0,6 3 0,2 1 0,-1-1 0,0 0 0,1-1 0,-2-1 0,1 0 0,0 0 0,3 0 0,0-1 0,-9-3 0,0-1 0,1 0 0,8 2 0,1-1 0,-1 1 0,0-1 0,2-1 0,-1 0 0,-1 0 0,0 0 0,3-1 0,0-1 0,-2 1 0,-2 0 0,-4-3 0,-2 0 0,1 0 0,-2 1 0,9 0 0,0-1 0,-4 2 0,-10-3 0,-2 0 0,-5 0 0,-2-1 0,-1-1 0,-22 4 0,4 0 0,-5 0 0,-2 0 0,-9 1 0,9-1 0,-3 0 0,1-1 0,-3 0 0,-1 0 0,2 0 0,-3 1 0,1 1 0,-2-1 0,0 0 0,-4 0 0,0 0 0,0 0 0,3-1 0,3 1 0,2-1 0,1-1 0,-1 1 0,-4 1 0,0-1 0,1 0 0,1 0 0,-7 0 0,3 0 0,0-1 0,3 0 0,7-1 0,2 0 0,-3-1 0,1 0 0,-10 0 0,6 0 0,10-1 0,3-3 0,4 0 0,2-3 0,1 1 0,2-2 0,1 1 0,1-1 0,0 2 0,0 0 0,0 1 0,0 1 0,0 0 0,1 0 0,9 2 0,4 0 0,11 2 0,6 0 0,-13 0 0,2 0 0,2 0 0,0 0 0,2 0 0,0 0 0,1 2 0,1 0 0,-2-1 0,0 0 0,2 2 0,-1 1 0,-6-2 0,-1-1 0,2 2 0,-2-1 0,9 0 0,3-1 0,-2-1 0,-3 0 0,-2 0 0,-6 0 0,-2 0 0,-2 0 0,-2-2 0,-1 0 0,-1-3 0,-1 0 0,0-1 0,0-1 0,2-1 0,2 0 0,0-1 0,0 2 0,-1 0 0,-3 2 0,-1 1 0,-3 1 0,0 0 0,-18 4 0,6 0 0,-12 3 0,8-2 0,-6 2 0,3 0 0,-1 0 0,0-2 0,-1 1 0,-2 2 0,-1 0 0,3-2 0,1 0 0,-8 2 0,-5-1 0,3 0 0,4-2 0,1 0 0,10-2 0,4 0 0,2 0 0,-2 0 0,4-1 0,-4-2 0,3 1 0,-2-1 0,2 1 0,0 1 0,28 0 0,1 1 0,3-2 0,4 0 0,-10 1 0,1-1 0,0 0 0,4-1 0,1-2 0,0 0 0,-4 2 0,1-1 0,-1 1 0,-1-1 0,3-1 0,-2 0 0,4-2 0,-4 1 0,5-1 0,0-1 0,1 0 0,-3 0 0,-4 2 0,6-3 0,0-1 0,-4 2 0,4-1 0,2 0 0,-4 0 0,-6 2 0,7-4 0,-12 4 0,0 1 0,6-3 0,-8 1 0,-6 3 0,-4 1 0,-3 1 0,-9 1 0,-2 1 0,-10 0 0,0 1 0,-8 0 0,11 0 0,-1 0 0,0 1 0,-2 0 0,-3 0 0,-1 1 0,1 1 0,2 0 0,3-1 0,1 1 0,-1-1 0,1 0 0,-4 1 0,1 0 0,4-1 0,9-1 0,36-9 0,-6 0 0,-2 0 0,1 1 0,5-3 0,-8 0 0,0 2 0,-1-2 0,-4 1 0,-4 3 0,-1-2 0,-5 5 0,-9-1 0,-17 4 0,4 2 0,-2 1 0,-1-1 0,-1 0 0,4 1 0,0 0 0,-11 3 0,8-3 0,1 1 0,6-2 0,7-1 0,31-9 0,-5 2 0,2-1 0,3-1 0,3 0 0,0-1 0,-5 2 0,0 0 0,-1 0 0,0-1 0,0 1 0,0 0 0,5-2 0,-1 1 0,-5 1 0,-1 1 0,4-2 0,0 1 0,-8 2 0,-1 0 0,9-3 0,-12 4 0,-3 1 0,-27 2 0,-3 6 0,2-3 0,-1 0 0,5 1 0,0 0 0,0 0 0,-1 0 0,-9 0 0,1 2 0,5-3 0,8 0 0,5-1 0,22-9 0,10-2 0,-8 3 0,2 0 0,3-1 0,4-3 0,-2 2 0,-1 1 0,0 0 0,2-1 0,-2 0 0,-4 1 0,-1 0 0,2 1 0,-1 0 0,7-5 0,-7 6 0,-10 1 0,-3 3 0,-35 3 0,2 2 0,2 0 0,0-1 0,6 1 0,0-1 0,2 1 0,1 0 0,-12 1 0,0 0 0,7-2 0,7-1 0,7-1 0,5-3 0,15-2 0,7-2 0,5-3 0,2 0 0,-3 2 0,1 0 0,0 0 0,-2 0 0,0 0 0,-2 1 0,2-1 0,-2 1 0,-1 1 0,-1 1 0,7-3 0,1 2 0,-6 2 0,-23 6 0,-18 4 0,5-2 0,-1 1 0,-9 2 0,0 0 0,2-2 0,1 0 0,3 0 0,1 0 0,-4 1 0,2-2 0,-4 1 0,-3 1 0,10-4 0,4 1 0,7-2 0,5-2 0,20-7 0,0-1 0,10-1 0,-7 2 0,-8 4 0,-1 1 0,-4-1 0,-4 3 0,-3-2 0,1 0 0,-1-1 0,2 1 0,0 0 0,0 1 0,0-1 0,0 0 0,1 1 0,-3-1 0,1 0 0,0-2 0,-1 1 0,1 0 0,0 0 0,-1-1 0,2 0 0,4-1 0,2-2 0,4 0 0,2-1 0,0 0 0,3 1 0,3-3 0,0 2 0,4-1 0,0 0 0,2 0 0,-4 1 0,0 1 0,-4 1 0,-2 0 0,-1 2 0,-6 1 0,-2 2 0,-3 0 0,-3 1 0,-11 8 0,4-3 0,-9 8 0,8-5 0,-3-1 0,2-1 0,-2 0 0,3-2 0,-3 1 0,4-2 0,-1-1 0,4 5 0,-2 1 0,1 5 0,-3 3 0,-1 1 0,-4 5 0,5-8 0,-1 0 0,-1 2 0,-1 0 0,0 0 0,-1 1 0,0 1 0,-1 1 0,2-2 0,0 1 0,-1 0 0,2-1 0,2-4 0,0 1 0,-3 4 0,1-1 0,3 0 0,-2-2 0,0 1 0,3 2 0,-1 0 0,2-1 0,2-3 0,0-1 0,0-3 0,0-2 0,0-2 0,0-2 0,2 1 0,4-2 0,-1 0 0,3-2 0,-1 0 0,0 0 0,1 0 0,-2 0 0,0 0 0,-1 0 0,0 0 0,1 0 0,0 0 0,0 0 0,-1 0 0,0 0 0,0 0 0,0 0 0,1 0 0,0-1 0,1-2 0,1-1 0,1 1 0,0-1 0,2-1 0,-3 2 0,0-1 0,-4 2 0,-2 0 0,3-1 0,-2 1 0,2 0 0,-1 0 0,-1 0 0,3 0 0,-2 0 0,0 0 0,2 7 0,-4 2 0,1 8 0,-3-1 0,0 3 0,-4 2 0,-4 0 0,-5 3 0,5-11 0,-1 0 0,-5 5 0,-4 3 0,5-4 0,-7 1 0,10-6 0,-1 0 0,-9 4 0,-1 4 0,0-6 0,4 0 0,-6 0 0,1-1 0,-4 2 0,1-2 0,4-2 0,-1 1 0,4-3 0,-7 1 0,-1 2 0,5-2 0,-4 0 0,2-1 0,-3-1 0,10-2 0,1 0 0,-13 2 0,1 0 0,-4 0 0,3 0 0,11-3 0,0 0 0,0 1 0,0 0 0,-1-1 0,-1 1 0,-1 0 0,0 0 0,-1 0 0,1 0 0,0-1 0,0 1 0,3-1 0,1 0 0,-6 1 0,-1-1 0,-8 0 0,13 0 0,0-1 0,-9 1 0,-1 0 0,4 0 0,-3-1 0,6-1 0,5-1 0,-11 0 0,10 0 0,-7 0 0,9 0 0,-1 0 0,0 0 0,-5 0 0,2 0 0,-9 0 0,10 0 0,-2 0 0,-4 0 0,4 0 0,-3 1 0,2-1 0,3 1 0,-3-1 0,2 0 0,2 0 0,-1 0 0,3 0 0,-2 0 0,0 0 0,-1 0 0,0 0 0,-6 0 0,5 0 0,-5 0 0,-5-1 0,13 0 0,-13-1 0,11-1 0,-5 0 0,3-2 0,1 1 0,3-3 0,1 1 0,1-2 0,0-1 0,1-1 0,2-1 0,2-1 0,0 0 0,3 0 0,-1 0 0,2 1 0,0-2 0,3 0 0,0 0 0,2 0 0,0 0 0,0 0 0,0 2 0,0-2 0,0 3 0,0-1 0,1 4 0,1 0 0,2 2 0,-1 1 0,0 0 0,1 3 0,1-1 0,3 1 0,0 1 0,3 0 0,0 0 0,1 2 0,1 0 0,-2 4 0,2 1 0,-1 0 0,2 1 0,0 1 0,0-1 0,-3-1 0,-1-1 0,-2-2 0,-2-1 0,0 0 0,-1-1 0,-3 0 0,-12-1 0,1-4 0,-16-4 0,7-4 0,-6-4 0,5-3 0,0-2 0,7 7 0,-1-1 0,1 0 0,0-2 0,3 3 0,-2-5 0,2-4 0,2 2 0,0 4 0,1-3 0,4 12 0,-1 2 0,3 2 0,-6 12 0,4-4 0,-3 8 0,2-8 0,3-2 0,-3 1 0,-2-11 0,2-1 0,-1-10 0,3 0 0,0 2 0,-1-2 0,2 5 0,-1-1 0,1 2 0,-2 2 0,2 4 0,0 1 0,0 2 0,7 12 0,-3-4 0,4 9 0,-4-8 0,-1-3 0,-1-1 0,0-10 0,-1 6 0,-2-9 0,-1 10 0,1-1 0,-11 1 0,4 0 0,-9 0 0,4 1 0,-2-2 0,-6-3 0,6 2 0,-4-2 0,12 4 0,0-1 0,3 2 0,-1-1 0,4 6 0,-2-18 0,2 11 0,-2-18 0,-1 12 0,0 1 0,1 2 0,1 2 0,-4 9 0,1-3 0,-1 8 0,2-7 0,0-1 0,1 0 0,-2 0 0,1-1 0,-1-6 0,2 1 0,0-5 0,1 1 0,0-1 0,1-1 0,1-2 0,0 1 0,0-3 0,0 3 0,1-1 0,1 3 0,1 0 0,1 3 0,-1 0 0,1 2 0,-2 0 0,-6 12 0,-3-4 0,-3 9 0,-1-7 0,-1 3 0,4-3 0,-1 1 0,8-7 0,-1-11 0,2 2 0,0-9 0,0 8 0,0 0 0,0 2 0,-2 1 0,0 1 0,-3 2 0,2 1 0,-4 1 0,4 1 0,-5 0 0,3 3 0,0-1 0,-2 3 0,3-2 0,0 0 0,1-1 0,0-10 0,0 4 0,2-8 0,1 4 0,0 3 0,0-3 0,0 2 0,0-4 0,0 6 0,0-3 0,0 5 0,-5 0 0,0 1 0,-3 0 0,4 1 0,0-1 0,-1 1 0,-1-1 0,0 1 0,0-1 0,2 1 0,-2-2 0,3 1 0,11-5 0,2 2 0,9-2 0,-2 5 0,-4-1 0,2 1 0,1-2 0,-1 2 0,-2 0 0,-5 1 0,-4 0 0,0 0 0,-1 4 0,1-1 0,-3 4 0,-1-1 0,0 0 0,-5 4 0,3-2 0,-7 10 0,6-5 0,1 0 0,0 0 0,1 5 0,1 3 0,3-6 0,5-5 0,7-1 0,0-3 0,7-1 0,-7-3 0,3 1 0,1-1 0,-7 1 0,1-2 0,-8 0 0,-1 0 0,-1 1 0,-1 2 0,0 0 0,-2 0 0,5-3 0,6 1 0,12-2 0,3-2 0,0 1 0,-2-2 0,-6 0 0,-1 2 0,-2-1 0,-6 1 0,0 0 0,-5 1 0,-15 6 0,7-4 0,-12 4 0,13-4 0,0-1 0,-2 1 0,-15 3 0,-4 2 0,3-1 0,-1 0 0,2-1 0,-1 2 0,-2 0 0,-3 1 0,0 0 0,3-1 0,-2 1 0,1 0 0,-5 1 0,-1 1 0,7-2 0,7-2 0,3-2 0,7-2 0,1 0 0,9-10 0,-3 7 0,6-9 0,-5 9 0,-1 0 0,5-3 0,-1 2 0,6-1 0,0 4 0,2 0 0,-2 2 0,1-1 0,-1 1 0,2 0 0,-1 0 0,1 0 0,0-1 0,0 0 0,-1 1 0,1-1 0,-2 0 0,0 0 0,-4 0 0,0-2 0,-2 2 0,-1-1 0,1 0 0,0 1 0,-1-1 0,2 1 0,-2 0 0,-1 0 0,1 2 0,-2-1 0,3 0 0,-2-1 0,2 0 0,-16 1 0,8-1 0,-13 0 0,11-1 0,-1 0 0,1 1 0,1-1 0,-2 1 0,2-1 0,-3 1 0,3 0 0,0 0 0,0 0 0,0 0 0,-2 1 0,2-1 0,-3 0 0,2 0 0,0 0 0,-1 0 0,1 0 0,-1-1 0,2 1 0,-1-1 0,1 1 0,-1 0 0,1-1 0,-2 1 0,3-1 0,-3 1 0,1-1 0,0 0 0,-1 1 0,-1-1 0,1 0 0,-1 1 0,0-1 0,1 0 0,1 1 0,0-2 0,1 2 0,17-4 0,-7 3 0,13-3 0,-10 2 0,-2 0 0,4 0 0,-3 0 0,3 2 0,-5-1 0,3 3 0,-3-3 0,-1 1 0,0 0 0,-2 0 0,2 1 0,-1-1 0,1 0 0,-2 0 0,1 1 0,1-1 0,-2-1 0,2 2 0,0-1 0,-2 0 0,2 1 0,-1-1 0,-1 0 0,2 1 0,-1-1 0,3 1 0,-2-1 0,4 0 0,-2 0 0,2 0 0,-1 0 0,0 1 0,-1-1 0,-2 0 0,-1 0 0,1-1 0,-1 1 0,0 0 0,1 1 0,-1-2 0,0 1 0,0 0 0,0 0 0,1 1 0,0-1 0,0 0 0,2 1 0,-2-1 0,2 0 0,-1 0 0,1 0 0,-3 0 0,1 0 0,-2 1 0,3-1 0,-20 0 0,8-1 0,-13 0 0,11-1 0,0 0 0,-8-2 0,3 1 0,-6-4 0,6 3 0,2-3 0,-1 3 0,-3-5 0,3 3 0,-3-1 0,7 1 0,-1 0 0,0 1 0,0 0 0,0 1 0,1-1 0,0 1 0,0 1 0,2-1 0,-1 1 0,2 0 0,1 0 0,-2 0 0,2 0 0,-1-1 0,-1 1 0,3 0 0,15-1 0,-6 3 0,14 0 0,-11 4 0,0 0 0,0 0 0,2 1 0,-3-1 0,2 1 0,-6-3 0,1 1 0,-3-2 0,2 1 0,0 1 0,-1-1 0,0 2 0,0-3 0,-1 2 0,2-1 0,-1 1 0,1 0 0,-2-2 0,1 2 0,-1-1 0,0 0 0,0 2 0,0-3 0,-2 2 0,1 0 0,-1-1 0,0 2 0,0-2 0,1 1 0,1 0 0,0-1 0,1 1 0,-1 0 0,0-1 0,1 1 0,-2-1 0,0 1 0,-8-1 0,1-2 0,-5 0 0,3-1 0,1 0 0,-1-1 0,0 0 0,1-3 0,0 2 0,2-1 0,1 1 0,0 1 0,0 0 0,-2-1 0,1 1 0,0 0 0,-1 1 0,2 0 0,-3 0 0,4 0 0,-3 0 0,-2 0 0,1 1 0,-2 1 0,2 1 0,-2 4 0,1-1 0,-4 4 0,4-1 0,-3 1 0,1 0 0,0 0 0,1 0 0,2-2 0,3-1 0,1-3 0,1 0 0,0-1 0,0 0 0,12-8 0,-7 3 0,9-6 0,-10 6 0,2 0 0,1-1 0,2 0 0,0 1 0,-2 0 0,0 1 0,-1-1 0,2 0 0,-2 1 0,2-1 0,-2 1 0,0-1 0,1 1 0,0 0 0,1 1 0,-1 0 0,0 0 0,0 0 0,0 0 0,2 0 0,-2 0 0,3 0 0,-1 0 0,-2 0 0,4 0 0,-4 0 0,1 0 0,-1 0 0,-1 1 0,1 0 0,-2 3 0,-1-1 0,-2 2 0,1-1 0,0 0 0,7 4 0,-3-4 0,2 2 0,-3-3 0,-2-1 0,4-1 0,-2 0 0,2 0 0,-1 0 0,-1 0 0,2 1 0,-2-1 0,0 1 0,1 0 0,-2 1 0,0 0 0,0 1 0,-3-1 0,1 1 0,-1 0 0,0-1 0,0 1 0,0 0 0,-1 0 0,1 0 0,-2 1 0,1-2 0,0 2 0,1-2 0,0 2 0,-1-2 0,1 2 0,-1-2 0,1 1 0,0 0 0,0-1 0,0 1 0,3-1 0,3-6 0,0 0 0,1-5 0,-4 5 0,-1 0 0,3 0 0,-1 1 0,3 0 0,-2 1 0,2 1 0,0 0 0,2 0 0,0 0 0,-1 0 0,1 0 0,-2 0 0,0 0 0,-1 0 0,-1 0 0,0 1 0,0 0 0,0 1 0,-1 0 0,-2 2 0,-1-1 0,-1 2 0,0-2 0,-1 1 0,0-1 0,-1 1 0,1-1 0,1 1 0,0 0 0,0 0 0,0-1 0,0 2 0,3-1 0,-3-1 0,4 1 0,-4-1 0,2 1 0,-1 0 0,1-1 0,-1 1 0,-1-1 0,1 1 0,-1 0 0,2 0 0,-1 0 0,1 0 0,0-1 0,-2 1 0,2-1 0,0 2 0,-1-2 0,1 2 0,0-3 0,-1 2 0,1 0 0,0 0 0,-1-1 0,0 2 0,0-2 0,1 1 0,-1-1 0,1 1 0,-1 0 0,0-1 0,0 1 0,-1-1 0,1 1 0,-1 0 0,0 0 0,1 0 0,0 0 0,1-1 0,3-1 0,-2 0 0,5-5 0,0-3 0,-3 2 0,3-1 0,-7 3 0,2 1 0,2-2 0,-1 1 0,1-1 0,0 3 0,-1-1 0,3 1 0,-3 0 0,1 0 0,2 0 0,-3 0 0,4 0 0,-5 1 0,3 0 0,-2 2 0,1-2 0,0 1 0,0-2 0,-1 2 0,2-1 0,-1 0 0,0 1 0,0-2 0,-1 2 0,3-1 0,-4 0 0,2 1 0,0 1 0,-1-2 0,1 1 0,-1-1 0,1 1 0,-1 0 0,0-1 0,1 1 0,-2 0 0,2 0 0,0 1 0,-2 0 0,0 0 0,0 0 0,-1 0 0,-1 1 0,0 0 0,-1 0 0,0 0 0,0 0 0,0 0 0,-1-1 0,0 0 0,8 0 0,-5-1 0,10-2 0,-9 0 0,2 0 0,1 0 0,2 0 0,1 0 0,-2 1 0,-1-1 0,-1 2 0,1-1 0,0 0 0,-1 1 0,0-2 0,-1 2 0,3-2 0,-3 2 0,2-2 0,-2 2 0,1-2 0,0 1 0,0-1 0,0 0 0,0 1 0,-1-1 0,1 1 0,0-1 0,0 1 0,0 0 0,0-1 0,0 1 0,0-1 0,0 0 0,0 0 0,1 1 0,-1-1 0,0 1 0,1-1 0,-1 0 0,0 0 0,2 0 0,-2 1 0,2-1 0,-2 1 0,-1-1 0,2 0 0,-1 0 0,1 0 0,-1 0 0,1 0 0,-1 0 0,2 0 0,-4 0 0,4 0 0,-3 0 0,1 0 0,1 0 0,-2 1 0,2-1 0,-1 1 0,-1-1 0,1 0 0,0 0 0,1 0 0,-1 0 0,0 0 0,0 0 0,1 1 0,-1-1 0,1 1 0,0-1 0,0 0 0,0 0 0,-1 0 0,1 0 0,-1 0 0,2 0 0,-2 0 0,4 0 0,-3 0 0,0 0 0,0 0 0,-1 0 0,2 0 0,-3 0 0,2 0 0,-1 0 0,1 0 0,0 0 0,-1 0 0,1 0 0,-1 0 0,2 0 0,-1 0 0,1 0 0,0 0 0,-2 0 0,2 0 0,0 0 0,-1 0 0,2 0 0,-2 0 0,2 0 0,-2 0 0,1 0 0,0 0 0,-2 0 0,2 0 0,-1 0 0,-1 0 0,2 0 0,2 0 0,0 0 0,5 0 0,0 0 0,1 0 0,4 0 0,-3 0 0,3 0 0,-3 0 0,0 0 0,-2 0 0,2 0 0,-2 0 0,1 0 0,-3 0 0,1 0 0,-2 0 0,-2 0 0,-2 0 0,-3 0 0,1 0 0,-11 6 0,6-3 0,-9 4 0,7-5 0,-1 0 0,-8 2 0,5-2 0,-7 1 0,9-3 0,-1 0 0,-1 0 0,1 0 0,0 0 0,-2 0 0,3 0 0,-1 0 0,-3 0 0,4 0 0,-4 0 0,3 0 0,-1 0 0,1 0 0,-1 0 0,1 0 0,-1 1 0,0-1 0,0 1 0,-1-1 0,-1 0 0,0 0 0,-1 1 0,1-1 0,0 1 0,1-1 0,-1 0 0,1 0 0,2 0 0,0 0 0,-1 0 0,-1 0 0,2 0 0,-4 0 0,0 0 0,0 1 0,-3-1 0,1 1 0,-2 0 0,2 0 0,-2 0 0,4-1 0,0 0 0,2 0 0,0 0 0,1 0 0,0 0 0,-1 0 0,1 0 0,-3 0 0,0 0 0,-2 0 0,0 0 0,-1 0 0,3 0 0,-4 0 0,4 0 0,0 0 0,1 0 0,0 0 0,1 0 0,-1 0 0,0 0 0,-1 0 0,-1 0 0,-3 0 0,0 0 0,-2 0 0,2 0 0,2 0 0,0 0 0,2 0 0,2-1 0,-1 1 0,2-1 0,-2 0 0,0 0 0,-1-1 0,-1 1 0,1 0 0,-4-1 0,4 1 0,-3-1 0,1 1 0,0 0 0,-2-1 0,4 1 0,-2-1 0,3 2 0,0-1 0,1 1 0,3 0 0,-1-1 0,20-1 0,-11 1 0,17-1 0,-14 1 0,2-1 0,13 0 0,-6-1 0,11 1 0,-10 0 0,5 0 0,-1-1 0,-2 0 0,2-1 0,7-1 0,-6 1 0,-1 0 0,8-2 0,-13 2 0,1 1 0,11-3 0,-2 2 0,1-2 0,-6 2 0,6-2 0,-4 0 0,1 1 0,4-1 0,-5 0 0,5-1 0,-6 1 0,3-2 0,-2 1 0,-8 2 0,0 1 0,12-7 0,-9 6 0,0-1 0,-2-1 0,1 1 0,1-1 0,1-1 0,-2 2 0,0-1 0,2-1 0,-2 0 0,10-3 0,-11 3 0,-1 1 0,7-4 0,2-4 0,-3 5 0,-4-2 0,-2 4 0,-3-1 0,-1 3 0,-3 0 0,-3 3 0,-1-1 0,-1 3 0,-1-3 0,6-2 0,0-2 0,9-5 0,-2 0 0,0 2 0,3-2 0,0 1 0,-2 1 0,0-1 0,0 1 0,1-1 0,-1 1 0,-1 2 0,-1 1 0,3-3 0,9-3 0,-9 3 0,-1 3 0,-4 0 0,-5 3 0,0 0 0,-3 2 0,0-1 0,0 1 0,-1-1 0,1 0 0,-1 0 0,0 1 0,2-1 0,-2 1 0,1-1 0,-1 1 0,-1-1 0,1 1 0,-1 0 0,1-1 0,0 1 0,-1-1 0,1 0 0,0 0 0,0 0 0,0 0 0,1 0 0,-1 0 0,-1 1 0,2-1 0,-1 1 0,1 0 0,-1 0 0,0 0 0,0-1 0,1 0 0,-1 0 0,-1 0 0,1 0 0,1 0 0,-1-2 0,1 2 0,0-1 0,-1 0 0,2 1 0,-1-2 0,1 2 0,0 0 0,-1 0 0,0 0 0,0 0 0,-2 0 0,2 0 0,-1-1 0,2 1 0,-1-2 0,1 0 0,-1 0 0,1-1 0,1 1 0,-2-1 0,0 2 0,2-2 0,-3 2 0,1-2 0,1 1 0,-2-2 0,1 1 0,-1-1 0,0 2 0,0-1 0,0 1 0,0-1 0,0 2 0,-2-2 0,0 2 0,1-1 0,-2 1 0,1 1 0,-1 0 0,0-1 0,0 1 0,0-1 0,0 1 0,0-1 0,0 0 0,0-2 0,0-1 0,0 0 0,0 0 0,0-1 0,0 2 0,0-2 0,0 2 0,0 0 0,0 1 0,0 2 0,0-1 0,0 1 0,0 1 0,-6 2 0,2-1 0,-7 4 0,3 2 0,-6 5 0,-1 2 0,-1 2 0,-3 1 0,6-1 0,-4 0 0,4-2 0,2-2 0,3-1 0,0-1 0,4-1 0,0-2 0,2-1 0,0-1 0,1 2 0,9-11 0,-5 6 0,7-9 0,-10 8 0,1 0 0,3-3 0,-2 2 0,4-3 0,-3 0 0,1 1 0,-1-3 0,3 0 0,-3-2 0,4-1 0,-4 0 0,2-1 0,0 1 0,-1 2 0,0-1 0,-2 1 0,-1-1 0,-1 1 0,0 1 0,0-2 0,-1 3 0,-2 0 0,-3 0 0,0 0 0,-2 1 0,3 1 0,-1 1 0,2 0 0,-1 1 0,2-1 0,-2 2 0,1 0 0,-2 0 0,-1 1 0,0-1 0,-4 0 0,-2-1 0,0 1 0,-4-1 0,4 1 0,-4 0 0,2 1 0,-2 1 0,1 0 0,-1 0 0,4 0 0,-2 0 0,6 0 0,-1 0 0,4 0 0,0 0 0,1 0 0,4-5 0,-1 2 0,2-4 0,0 3 0,0 0 0,0 0 0,1-1 0,2-1 0,1 0 0,2-1 0,0 1 0,0-1 0,0 0 0,0 1 0,-1 0 0,3 0 0,-2 0 0,3 1 0,-3-2 0,2 3 0,2-3 0,-1 2 0,3-2 0,-4 2 0,2 0 0,-1-1 0,0 1 0,-2 0 0,2-1 0,-3 2 0,1-2 0,-3 3 0,1 1 0,-2-1 0,2 1 0,-1 0 0,0 0 0,1 1 0,1-3 0,1 3 0,2-3 0,-1 1 0,11-3 0,-8 3 0,6-3 0,-10 4 0,-3 0 0,1 0 0,-2 1 0,0 8 0,-1-3 0,-2 7 0,0-4 0,-1 0 0,-2 2 0,-2 1 0,-9 9 0,5-6 0,0-2 0,0-1 0,2-1 0,-4 2 0,7-5 0,-2 0 0,3 0 0,-2 0 0,0 1 0,-3 1 0,1 2 0,-3 1 0,1 4 0,-4 2 0,-2 3 0,7-8 0,-1-1 0,1 1 0,-1-1 0,1 1 0,-1 1 0,1-1 0,-1 0 0,-3 7 0,-1 1 0,3-5 0,1 0 0,0-2 0,4-3 0,1-2 0,2-3 0,1-1 0,1 0 0,0-1 0,0 1 0,2 0 0,1 0 0,4-2 0,-1 0 0,2-2 0,1 1 0,0-1 0,4 0 0,2 0 0,3 0 0,7 0 0,-4 0 0,3 0 0,-4 0 0,-2 0 0,-1 0 0,-6 0 0,-2 0 0,-2 0 0,-3 0 0,1 0 0,-1 0 0,1 2 0,0 0 0,-1 4 0,-1-2 0,-1 2 0,1-1 0,0 0 0,-1 0 0,0 1 0,-2-2 0,2 0 0,-1-1 0,0 2 0,1-2 0,0 2 0,-2-1 0,2 0 0,-2 0 0,0 0 0,0-1 0,0 1 0,0 1 0,0-1 0,0 2 0,0 0 0,0 0 0,0 1 0,0-1 0,0 1 0,0-1 0,0 1 0,0-2 0,0 1 0,0-1 0,0 0 0,0-1 0,0-1 0,0 1 0,0 0 0,0 1 0,0-1 0,0 1 0,0-2 0,0 1 0,0 1 0,0-2 0,0 2 0,0-2 0,0 1 0,0 0 0,0 0 0,0 0 0,0-1 0,0 1 0,-1 0 0,0 0 0,-1 0 0,2 0 0,-1-1 0,1 1 0,0 1 0,0-1 0,0 0 0,0-1 0,0 1 0,0 1 0,0-2 0,0 1 0,-3 1 0,1 0 0,-2 4 0,0 0 0,-3 3 0,1-1 0,-4 1 0,5 0 0,-2-1 0,1 0 0,2-3 0,0-1 0,1-2 0,1-1 0,0-1 0,1 2 0,-1-2 0,-1 1 0,2-1 0,-2 0 0,0 1 0,1-2 0,-1 2 0,0 0 0,2-1 0,10-17 0,-2 6 0,3-6 0,3-1 0,-2 4 0,1 0 0,6-4 0,1 0 0,-4 4 0,2-2 0,3-1 0,6-2 0,-1 0 0,-3 2 0,-2 1 0,-1 0 0,1 1 0,3-3 0,-1 1 0,-6 4 0,2-2 0,-6 2 0,-5 4 0,-3 2 0,-1 1 0,-8 0 0,2 2 0,-4-3 0,2 4 0,1-2 0,-2 0 0,2 1 0,-2 0 0,1 0 0,1 1 0,-4-1 0,5 1 0,-3 0 0,0 0 0,0 1 0,-5 1 0,1 1 0,-7 1 0,1 0 0,-1 1 0,-2 1 0,3-1 0,-3-1 0,4 0 0,0 0 0,4 0 0,2-1 0,2-1 0,1 0 0,2 0 0,-2 1 0,3-1 0,-3 0 0,5-9 0,-1 2 0,3-7 0,1 4 0,2-2 0,0-1 0,4-4 0,-3 1 0,6-7 0,-2 6 0,0-2 0,0 4 0,0-1 0,-2 2 0,3-2 0,-3 2 0,0 3 0,-1 1 0,-3 2 0,1 1 0,-3 2 0,-6 14 0,2-6 0,-6 10 0,6-10 0,1 1 0,-1-3 0,2-12 0,0 3 0,1-11 0,0 8 0,0 2 0,0-1 0,0 1 0,0 0 0,0 1 0,0 2 0,-2 1 0,1-3 0,-1 3 0,2-4 0,-1 3 0,-1 0 0,-3-2 0,2 1 0,-3 0 0,0-2 0,0 2 0,-1-3 0,2 4 0,-1-3 0,2 4 0,0-2 0,0 3 0,1-1 0,-2 0 0,3 1 0,-3 0 0,1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7:16.12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302 679 16383,'-15'0'0,"3"0"0,7 1 0,1 0 0,-1 1 0,1 0 0,-1 0 0,1 0 0,-1-1 0,-1-1 0,1 0 0,-2 1 0,4 0 0,-3-1 0,0 1 0,2 0 0,-2 1 0,2 0 0,0-1 0,-1 1 0,1-1 0,-2 1 0,2-1 0,0 1 0,-1 0 0,1 0 0,1 1 0,0 0 0,1 0 0,0 1 0,2 0 0,0 0 0,-1 0 0,-1-1 0,-3 0 0,2 0 0,-2-1 0,4 1 0,-4 0 0,3 0 0,-1 0 0,2 1 0,-1-1 0,-2 1 0,-1-3 0,-1 0 0,2 0 0,17-1 0,-10 1 0,14-1 0,-14 0 0,-1 0 0,5-1 0,-3 0 0,3-2 0,-5 0 0,0 0 0,0-1 0,0 1 0,-2-2 0,2 2 0,-2-1 0,1 0 0,0 1 0,0-1 0,0 0 0,-1 0 0,0 1 0,0-1 0,0 0 0,0 0 0,0 0 0,0 0 0,0 0 0,0 1 0,0-1 0,0 0 0,0 1 0,0-2 0,-1 2 0,-1-1 0,0 0 0,-1-1 0,1 3 0,-1-2 0,1 1 0,-1 0 0,1-2 0,-1 2 0,2 0 0,-2-1 0,2 1 0,-2-1 0,0 1 0,0-1 0,0 1 0,0 0 0,0 0 0,0 0 0,-2 0 0,1 0 0,0 2 0,-1 0 0,0 0 0,0-1 0,2-1 0,-2 1 0,1-1 0,0 2 0,-1-2 0,1 1 0,-1 1 0,-1 0 0,3 0 0,-2-1 0,1-1 0,0 1 0,0 0 0,0 0 0,0-1 0,-1 2 0,8-4 0,-2 2 0,9-4 0,-7 4 0,3 0 0,-4 0 0,1 1 0,1-2 0,0 2 0,0-1 0,-1-1 0,0 1 0,0-1 0,1 1 0,-1-1 0,2 1 0,-2-1 0,2 1 0,-3 0 0,3 0 0,-2 1 0,1 0 0,0-1 0,-1 1 0,-1-3 0,-2 2 0,0-2 0,0 2 0,0-1 0,-1 0 0,-1 1 0,-1-1 0,1 1 0,-1 0 0,2-1 0,-2 1 0,1-1 0,-2 2 0,0-1 0,1 1 0,-1-2 0,2 2 0,-2-2 0,1 1 0,-1 0 0,1 1 0,-2 0 0,0 1 0,0 1 0,-1 0 0,2 0 0,-2 0 0,1 0 0,0 0 0,-1 0 0,2 0 0,-1 0 0,0-1 0,1 0 0,0-2 0,10-1 0,-4 0 0,8 1 0,-6 1 0,0 2 0,2-1 0,-2 0 0,2 1 0,-1-2 0,-1 1 0,2-1 0,-2 0 0,1 0 0,-1-2 0,-1 2 0,0-1 0,0 0 0,-1-1 0,1 0 0,-3 0 0,4 0 0,-4 1 0,4-2 0,-3 3 0,2-1 0,-2-2 0,1 2 0,-2-1 0,2 0 0,-2 0 0,0 1 0,1-1 0,-1-1 0,1 1 0,-1 0 0,0 0 0,0 1 0,0-1 0,0 0 0,0 1 0,0-1 0,-1 0 0,0 1 0,-3-2 0,1 3 0,-1 0 0,-1-1 0,3 1 0,-3 0 0,1 1 0,0-1 0,-2 0 0,3 0 0,-2 1 0,1-2 0,1 1 0,1-2 0,2-1 0,2 2 0,1 0 0,1 1 0,1 0 0,0 0 0,0 2 0,-1-2 0,1 1 0,0-1 0,-1 0 0,1 1 0,-1-2 0,1 1 0,0 0 0,-1 0 0,0 0 0,2 0 0,-3 1 0,2-1 0,-1-1 0,0 1 0,1 0 0,-1-1 0,0 1 0,1-1 0,-3 1 0,3-2 0,-1 2 0,-1-1 0,2-1 0,-2 2 0,0-1 0,-1-1 0,-1 1 0,-1-2 0,-1 2 0,-1 0 0,1-2 0,-1 2 0,2-1 0,-3 1 0,3 0 0,-2-2 0,0 3 0,-1-2 0,1 0 0,1 1 0,0-2 0,0 2 0,-1 0 0,2-1 0,-1 1 0,1-1 0,0 0 0,0 0 0,0 1 0,0-1 0,0 1 0,0-1 0,0 0 0,0 1 0,0-1 0,0 0 0,0 1 0,0-1 0,0 0 0,0 0 0,2 1 0,2 0 0,1 1 0,-1 1 0,1-1 0,-2 0 0,2 0 0,-1 1 0,1-2 0,0 1 0,-2 0 0,2-1 0,-2 1 0,3 0 0,-3 0 0,-13 0 0,7 1 0,-11-1 0,11 2 0,1 1 0,-5 2 0,4-2 0,-3 2 0,2-1 0,2-1 0,-5 3 0,4-3 0,-2 3 0,2-2 0,0 0 0,-1 2 0,1-3 0,0 4 0,0-3 0,2 2 0,-1 0 0,1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30T12:05:18.18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40 267 16383,'-9'4'0,"1"-1"0,7-2 0,-2 0 0,1 3 0,-2-3 0,1 3 0,0-2 0,1 0 0,-3 0 0,16-5 0,-9 3 0,10-5 0,-11 4 0,1 0 0,3-2 0,-2 2 0,2-2 0,-3 1 0,1 1 0,1-2 0,0 1 0,-2 0 0,3 0 0,-2-1 0,0 1 0,1 0 0,-1 1 0,1-1 0,0 0 0,-1 1 0,2-1 0,-1 1 0,0-1 0,1 2 0,-1-2 0,0 2 0,1-1 0,-1 1 0,1-1 0,-1 1 0,0 0 0,1-1 0,-1 1 0,1-1 0,0 1 0,-1-2 0,2 2 0,-2-1 0,0 1 0,2-2 0,-2 2 0,1-1 0,-1 0 0,1 0 0,-1 1 0,1-2 0,-2 2 0,3-1 0,-3 1 0,1-1 0,1 0 0,-1 1 0,1-1 0,0 1 0,-1 0 0,1-1 0,-1 1 0,0 0 0,1-1 0,0 1 0,-1-1 0,2 0 0,-3 0 0,2 1 0,-1-1 0,0 1 0,0-2 0,0 2 0,2-1 0,-2 1 0,1 0 0,0-1 0,-1 0 0,1 1 0,1-1 0,-2 0 0,1 1 0,0-1 0,-1 1 0,0-1 0,1 1 0,-1 0 0,1-1 0,-1 1 0,1-1 0,0 1 0,0 0 0,0-2 0,-1 2 0,0-1 0,1 1 0,0-1 0,0 1 0,1 0 0,-2-1 0,1 1 0,-1-1 0,1 1 0,-1 0 0,1 0 0,-2 0 0,2 0 0,0 0 0,-1 0 0,0 0 0,1 0 0,-1 0 0,1 0 0,-1 0 0,0 0 0,1 0 0,-1 0 0,0 0 0,1 0 0,-1 0 0,0 0 0,1 0 0,-1 1 0,1-1 0,-1 2 0,-1-1 0,1 1 0,0-1 0,-1 1 0,3 0 0,-4-1 0,2 2 0,-1-1 0,0 0 0,1 1 0,-2-1 0,2 0 0,0 1 0,-1-2 0,0 2 0,0-2 0,0 2 0,1 0 0,-2-1 0,1 1 0,0-1 0,0 1 0,1-1 0,-1 0 0,1 0 0,-1 1 0,0-1 0,0 1 0,0-1 0,0 0 0,0 1 0,-1-1 0,2 0 0,-1 1 0,0-1 0,0 1 0,0-1 0,1 1 0,-1-1 0,0 1 0,1-2 0,-1 2 0,1-2 0,-1 2 0,0-1 0,0 0 0,0 1 0,1-1 0,-1 1 0,-1-1 0,2 1 0,-1-1 0,0 1 0,1-1 0,-1 0 0,-1 1 0,3-1 0,-3 0 0,2 0 0,-1 0 0,1 0 0,-1 1 0,0-1 0,0 1 0,0-1 0,0 0 0,0 0 0,1 0 0,0-1 0,0 1 0,1-1 0,-2 1 0,1-1 0,0 1 0,-1-1 0,2 1 0,-1-1 0,-1 0 0,2 1 0,-1-1 0,0 1 0,0 0 0,-1-1 0,1 1 0,0 0 0,1 0 0,-2-1 0,2 1 0,-2-2 0,1 2 0,1-1 0,-1 1 0,0-1 0,0 0 0,-1 0 0,2 0 0,0 1 0,-2-2 0,3 2 0,-3-1 0,4 0 0,-4 0 0,2 0 0,-1 0 0,0 0 0,1 0 0,-2 0 0,2-1 0,-1 1 0,0-1 0,1 1 0,0-1 0,-1 1 0,0 0 0,1-1 0,-1 1 0,0 1 0,1-2 0,-2 1 0,4-1 0,-5 1 0,5-1 0,-3 1 0,1-1 0,1 1 0,-2-1 0,0 2 0,0-2 0,0 1 0,1-1 0,0 2 0,-1-2 0,2 1 0,-4 1 0,4-2 0,-2 0 0,1 1 0,1-1 0,-3 2 0,3-2 0,-3 1 0,3-1 0,-2 1 0,1 0 0,-1-1 0,0 1 0,1 0 0,-1 0 0,1-1 0,-1 0 0,0 1 0,1-1 0,-1 1 0,2-1 0,-3 0 0,2 0 0,0 1 0,-2-1 0,3 0 0,-3 0 0,3 1 0,-1-1 0,-1 1 0,1-1 0,0 0 0,-1 0 0,1 0 0,-1 0 0,0 0 0,1 0 0,-1 0 0,0 0 0,2 0 0,-1 0 0,1 0 0,-2 0 0,0 0 0,0 0 0,2 0 0,-2 0 0,2 0 0,-2 0 0,0 0 0,1 0 0,-1 0 0,1 0 0,-1-1 0,0 1 0,1-1 0,0 0 0,-1 0 0,1 1 0,-2-2 0,2 2 0,-1-1 0,0-1 0,1 2 0,-2-1 0,2 0 0,-1 0 0,0 0 0,2-1 0,-3 1 0,3-1 0,-3 1 0,1 0 0,1-1 0,-1 0 0,2 1 0,-3-1 0,1 1 0,0 0 0,0-1 0,1 1 0,-1 0 0,0-1 0,0 1 0,0 0 0,1-1 0,-1 1 0,1-1 0,-2 1 0,1 0 0,-1-1 0,0-1 0,1 1 0,-1 0 0,0 0 0,2 0 0,-2 0 0,1 0 0,-1-1 0,0 2 0,1-1 0,-1-1 0,0 1 0,-1-1 0,0 0 0,0 0 0,0-2 0,0 3 0,-1-1 0,2 0 0,-2 0 0,2 0 0,-1 0 0,0 0 0,0 0 0,2 0 0,-2 0 0,1 0 0,-2 0 0,1 0 0,0 0 0,1 1 0,0-1 0,0 0 0,0 2 0,-1-2 0,2 0 0,-2 1 0,2-1 0,-1 0 0,0 1 0,0 0 0,1-1 0,-2 1 0,1-1 0,0 0 0,0 2 0,1-2 0,-1 1 0,1 0 0,-1-1 0,0 2 0,1-2 0,-1 1 0,0-1 0,0 0 0,0 1 0,0 0 0,1-1 0,0 1 0,-1 0 0,1-1 0,-2 1 0,1 0 0,1 0 0,0-1 0,-1 1 0,0-1 0,-1 0 0,1 1 0,0-1 0,-1 0 0,1 0 0,-1 0 0,1 1 0,0-1 0,-1 0 0,2 0 0,-2 0 0,1 0 0,-1 0 0,0 0 0,1-1 0,0 1 0,0-1 0,0 2 0,-1-1 0,0 0 0,1-1 0,-1 2 0,1-2 0,0 1 0,-1 0 0,2-1 0,-2 2 0,1-1 0,0 0 0,-1 1 0,3-1 0,-3 1 0,2 0 0,-1 0 0,0 0 0,1-1 0,-1 1 0,0 0 0,0-1 0,0 1 0,1 0 0,-1-1 0,1 2 0,-1-1 0,1 1 0,1-2 0,-2 3 0,1-2 0,1 1 0,0-1 0,1 1 0,-2 0 0,0-1 0,0 2 0,0-1 0,1 0 0,-1 0 0,0 0 0,0 0 0,2 1 0,-1-1 0,1 0 0,0 1 0,-1-1 0,4 1 0,-2-1 0,3 0 0,0 1 0,0-2 0,2 2 0,-3-2 0,-1 2 0,-1-1 0,-2 1 0,2-1 0,-4 1 0,3 0 0,-2 0 0,1 0 0,1 0 0,-2 0 0,4 0 0,-2-1 0,0 1 0,1-2 0,2 2 0,-2-1 0,1 0 0,-1 1 0,0-1 0,-1 0 0,0 1 0,-1-1 0,1 1 0,-1-1 0,1 0 0,0 0 0,2-1 0,1 0 0,1 0 0,2 0 0,0 0 0,1 0 0,-1 0 0,1 0 0,-4 0 0,3 0 0,-6 1 0,0 0 0,-1 1 0,-1-1 0,1 0 0,-1 1 0,1-1 0,-1 0 0,0 0 0,3 1 0,-1-2 0,4 1 0,-3 0 0,3 0 0,-3 1 0,1-1 0,-2 1 0,0 0 0,-1-1 0,1 1 0,-1-1 0,1 1 0,2-1 0,-1 1 0,4-2 0,-2 1 0,3-1 0,-2 0 0,0 1 0,0-1 0,-2 2 0,-1-2 0,-1 2 0,-2 0 0,0-1 0,1 1 0,-1-2 0,0 2 0,0-1 0,1 1 0,0-1 0,2 0 0,-3 1 0,5-1 0,-4 1 0,2-1 0,-3 1 0,-1 0 0,2 0 0,-1-1 0,1 0 0,1 0 0,-1 0 0,2 1 0,-1-2 0,-1 2 0,-1-1 0,0 1 0,1 0 0,-1-1 0,1 1 0,-1 0 0,0 0 0,1 0 0,-2 0 0,3 0 0,-3 0 0,2 0 0,-1 0 0,0 0 0,1 0 0,-1-1 0,0 1 0,0-1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30T12:05:40.70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69 0 16383,'0'9'0,"0"-2"0,0-4 0,0-1 0,-1 3 0,0-3 0,0 4 0,0-5 0,-1 3 0,0-1 0,-1-1 0,1 2 0,-1-2 0,0 1 0,1 0 0,-1 0 0,1-1 0,0 2 0,1-1 0,-1-1 0,-1 2 0,0-2 0,0 1 0,0-1 0,0 1 0,0-1 0,1 1 0,-2-1 0,1 1 0,0-2 0,0 2 0,1-1 0,0 2 0,7-1 0,-3-1 0,3 1 0,-1-3 0,-1 1 0,3-1 0,-2 0 0,0 0 0,2 0 0,-3 0 0,3 0 0,-1 0 0,-1 0 0,3 0 0,-3 0 0,0 0 0,0 0 0,1 0 0,-1-1 0,1 0 0,0 0 0,-1 0 0,1 1 0,-1-2 0,1 2 0,-1-1 0,0 1 0,0-2 0,1 2 0,-1-1 0,0 0 0,1 0 0,-1 1 0,0-1 0,1 1 0,0 0 0,0-1 0,0 1 0,0 0 0,0 0 0,0 0 0,-1 0 0,0 0 0,1 0 0,-2 0 0,3 0 0,-3 0 0,2 1 0,-3 3 0,0-1 0,-2 2 0,0-3 0,0 2 0,0-1 0,0 0 0,0 1 0,0-1 0,0 0 0,0 1 0,0 0 0,0-1 0,0 0 0,0 1 0,0 0 0,0-1 0,0 1 0,-1-2 0,1 1 0,-2 2 0,1-3 0,-1 3 0,1-3 0,-1 2 0,1-1 0,-1 0 0,0 0 0,0 0 0,1 1 0,0-1 0,0 0 0,-1 0 0,0 0 0,1 1 0,0-1 0,1 1 0,0-1 0,0 1 0,0 0 0,0-1 0,0 1 0,0-1 0,0 0 0,0 1 0,0-1 0,0 1 0,6-3 0,-4 1 0,6-2 0,-5 0 0,1 0 0,1 0 0,-2 0 0,3 0 0,-3 0 0,1 0 0,2 0 0,-2 0 0,1 0 0,-1 0 0,1 0 0,-1 0 0,0 0 0,2 0 0,-3 0 0,2 0 0,0 0 0,-1 0 0,1 0 0,-2 1 0,2 0 0,-1-1 0,1 0 0,-1 2 0,0-1 0,1 1 0,-1-1 0,0 1 0,-1 0 0,1 1 0,-1-2 0,0 3 0,-2-1 0,0 0 0,-1 1 0,0-1 0,0 1 0,0-1 0,0 0 0,0 1 0,0-1 0,0 0 0,0 1 0,0-1 0,0 0 0,0 1 0,-1-1 0,1 0 0,-1 1 0,0-1 0,1 0 0,-1 1 0,1 0 0,0-1 0,-1 0 0,1 1 0,-1-2 0,1 3 0,0-2 0,0 0 0,0 1 0,0-1 0,0 0 0,0 1 0,0-1 0,0 1 0,0-2 0,0 3 0,0-3 0,0 2 0,0 0 0,0-1 0,0 0 0,0 1 0,1-1 0,-1 0 0,2 0 0,1 0 0,1-1 0,0 0 0,0 0 0,-1 0 0,1 0 0,-1 1 0,0-1 0,1 1 0,1-2 0,-1 1 0,0-1 0,1 1 0,-2-1 0,2 1 0,-1-1 0,0-1 0,1 0 0,-1 0 0,0 0 0,0-1 0,0 0 0,0-1 0,0 0 0,-1 0 0,0 0 0,1 0 0,0 0 0,0 0 0,0 0 0,0 1 0,0-1 0,0 1 0,0 0 0,0-1 0,-1 1 0,2-1 0,-2 1 0,2 0 0,0 0 0,-1 1 0,1-1 0,-2 0 0,3 1 0,-2-1 0,1 1 0,0 0 0,-1 0 0,0-1 0,0 1 0,1 0 0,-1 0 0,0 0 0,1 0 0,-1 0 0,0 0 0,1 0 0,-1 1 0,-2 2 0,0 1 0,-2 0 0,0-1 0,-1 0 0,0 1 0,-1-1 0,1 0 0,0 0 0,-1 0 0,1 0 0,1 0 0,-1 1 0,1-1 0,-2 0 0,2 1 0,-2-1 0,2 0 0,-1 1 0,1-1 0,0 0 0,0 1 0,0 0 0,0-1 0,0 0 0,0 1 0,1-1 0,0 0 0,2 0 0,1-1 0,-1 1 0,1-2 0,0 0 0,1-1 0,0 0 0,-1 0 0,0 0 0,1 0 0,-1 0 0,1 0 0,-1 0 0,0 0 0,1 0 0,-1 0 0,1 0 0,-1-1 0,0 0 0,1 0 0,-1 0 0,-1 0 0,2 0 0,-1 0 0,1 0 0,-1 0 0,0 1 0,1 0 0,0 0 0,1 0 0,-2 0 0,2 0 0,-2 0 0,0 0 0,1 0 0,-1 0 0,1 0 0,-1 0 0,0 0 0,1 0 0,0 0 0,-1 0 0,0 0 0,1 2 0,-2-1 0,1 1 0,0 0 0,0 1 0,0-1 0,-2 1 0,1-1 0,-1 1 0,1 0 0,-1 0 0,-1 0 0,0 1 0,0-1 0,1 0 0,2-1 0,-1 0 0,1 1 0,0-2 0,-1 1 0,1 0 0,0 0 0,-1 0 0,0 1 0,0-1 0,1 0 0,-1 0 0,2 0 0,-3 0 0,2 0 0,1-1 0,-1 0 0,0 0 0,1-1 0,-2 0 0,1-2 0,-1 0 0,1-1 0,-1 1 0,1 1 0,1-2 0,-1 1 0,-1 0 0,2 0 0,-2 0 0,3 0 0,-3 0 0,1 1 0,1 0 0,-2 0 0,3-1 0,-3 1 0,1 0 0,0 0 0,0 0 0,1 0 0,0 1 0,-1-2 0,0 2 0,1 0 0,-2 0 0,3 2 0,-3 0 0,0 1 0,0-1 0,0 1 0,0 0 0,0 0 0,-1 0 0,1 0 0,-1 1 0,0-2 0,1 2 0,-1-1 0,1 0 0,-1 0 0,1-2 0,2-3 0,-1 0 0,1-3 0,-3 2 0,0-1 0,0 0 0,0 0 0,1 14 0,-1-6 0,1 12 0,0-12 0,-1 2 0,-1-3 0,1 0 0,-1 0 0,1 0 0,-1 0 0,2 0 0,-1 0 0,3 0 0,-3-2 0,4 1 0,-2-1 0,-1 0 0,1 2 0,-1-1 0,0 0 0,1 1 0,-2-1 0,2-1 0,1 0 0,-1-2 0,1-1 0,-4-1 0,1-1 0,0 2 0,0-1 0,0 0 0,1 0 0,-1-1 0,1 2 0,-1-2 0,0 2 0,1-2 0,-2 0 0,2 1 0,-2 0 0,1 1 0,2 0 0,0-1 0,2 3 0,-2-1 0,2 0 0,1-1 0,1 0 0,0 1 0,-1-1 0,0 2 0,-2-1 0,0 0 0,-1 1 0,0 0 0,0 2 0,-1 0 0,-1 1 0,-1 1 0,0-2 0,1 2 0,1-1 0,0-2 0,2 2 0,-2-2 0,0 1 0,1 1 0,-1-1 0,1 0 0,-2 0 0,1 0 0,2 1 0,-3-1 0,2 0 0,0 0 0,-1-1 0,2 2 0,-2-2 0,1 0 0,1 1 0,-1-2 0,0 0 0,1 0 0,-1 0 0,0 0 0,1 0 0,-1-1 0,0-1 0,-1 0 0,1-1 0,-2 0 0,1 1 0,-1-2 0,-1 2 0,1-2 0,1 1 0,-1 1 0,1-1 0,-1 0 0,1 0 0,0 0 0,-1 0 0,2 1 0,-1 1 0,1-1 0,1 2 0,-1-2 0,0 1 0,0-1 0,0 1 0,0-2 0,0 2 0,0 0 0,0 0 0,1 1 0,-1-1 0,2 0 0,-3 1 0,2 0 0,-1 0 0,0 0 0,1 0 0,-1 0 0,1 0 0,-1 1 0,0 0 0,0 2 0,0-1 0,-2 0 0,3 0 0,-3 0 0,2 1 0,1-1 0,-2 0 0,2 0 0,-2-1 0,1 0 0,1 1 0,-2-2 0,2 1 0,-1 0 0,0-1 0,1 1 0,-1 1 0,-1-1 0,2 0 0,-1-1 0,0 0 0,1 0 0,-1 0 0,1 0 0,-1 0 0,0 0 0,1 0 0,-1 0 0,0-1 0,-2-2 0,0-1 0,-1 0 0,0 2 0,-1-2 0,1 1 0,0-1 0,0 1 0,0 0 0,0 0 0,0 0 0,0-1 0,1 2 0,0-1 0,1 0 0,2 1 0,-1 2 0,0-2 0,1 1 0,-2 0 0,2-1 0,-2 0 0,0 1 0,2-1 0,-2 1 0,2-2 0,-2 2 0,1-1 0,1 1 0,-2 0 0,1-1 0,0 1 0,0 0 0,0 0 0,0 0 0,1 1 0,-1 0 0,0 0 0,1 0 0,0 0 0,-1 1 0,0 1 0,0-1 0,0 2 0,0-2 0,0 0 0,0 1 0,0-2 0,0 1 0,1 0 0,-1 0 0,0-1 0,1 0 0,0 0 0,-1 1 0,1-1 0,-1 1 0,0-1 0,1 0 0,-1 0 0,0 0 0,1-2 0,-3-1 0,1 0 0,-3-1 0,1 2 0,0-2 0,0 1 0,1 0 0,0-1 0,-1 1 0,1 1 0,-1-2 0,0 1 0,0-1 0,0 1 0,0 0 0,0 0 0,1-1 0,-1 1 0,0-1 0,0 0 0,0 1 0,0 0 0,2-1 0,-2 2 0,1-2 0,0 0 0,-1 2 0,0-2 0,1 0 0,-1 2 0,1-3 0,4 6 0,-3-1 0,5 2 0,-3-1 0,-2 0 0,3 1 0,-3-1 0,0 0 0,3 0 0,-3-1 0,2 0 0,-1 0 0,0 0 0,1 0 0,-1 0 0,1 0 0,-1 0 0,0 0 0,2 0 0,-1 0 0,-1 0 0,1 0 0,-1 0 0,0 0 0,2 0 0,-1 0 0,0 0 0,0-1 0,-1 1 0,0-2 0,1 2 0,-2-2 0,2 1 0,-1-1 0,0 1 0,0-1 0,0 1 0,-1-1 0,1-1 0,-2 0 0,0 1 0,1-2 0,-1 1 0,1 0 0,-1 1 0,0-1 0,0-1 0,0 1 0,-1 0 0,0 0 0,-1 0 0,2-1 0,-1 1 0,0-1 0,1 1 0,-2 0 0,1-1 0,0 1 0,0-1 0,0 0 0,1 2 0,0-2 0,-1 1 0,1 0 0,-1 0 0,1-1 0,-1 1 0,1 0 0,-2-1 0,1 1 0,0 0 0,-1-1 0,1 2 0,0-2 0,1 1 0,-1-1 0,1 1 0,-1 0 0,0 0 0,1-1 0,-1 1 0,0-1 0,0 1 0,0-1 0,1 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30T12:06:11.83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1962 506 16383,'1'8'0,"1"-1"0,-2-6 0,2 2 0,1 1 0,-1-2 0,1 2 0,0-3 0,-2 1 0,4 1 0,-2-1 0,-1 0 0,3 1 0,-2-2 0,1 0 0,0 1 0,0-1 0,0 0 0,0 0 0,1 0 0,-1 0 0,0 0 0,1 0 0,-2 0 0,2 0 0,-1 0 0,1 0 0,-1-1 0,0 0 0,1 1 0,-1-1 0,1 1 0,-1-1 0,0 1 0,0-1 0,0 0 0,1 0 0,-1 0 0,-1-3 0,0 0 0,-2-1 0,-1-1 0,0 3 0,0-1 0,0-2 0,0 1 0,0-1 0,0 2 0,0 0 0,0 0 0,0 0 0,0-1 0,0 1 0,0-1 0,0 0 0,0 1 0,0-1 0,-1 0 0,0 1 0,1-1 0,0 1 0,0-1 0,0 1 0,0-1 0,-1 0 0,1 1 0,-1-1 0,0 1 0,1 1 0,-1-3 0,0 3 0,1-2 0,-1 1 0,6 1 0,-2 0 0,5 2 0,-3 0 0,0 0 0,1 0 0,4 0 0,-2 0 0,4 0 0,-5 0 0,-2 0 0,1 0 0,-3 0 0,2 0 0,-1 0 0,1 0 0,0 0 0,-2 0 0,2 0 0,-1 0 0,1 0 0,0 0 0,-1 0 0,1 0 0,-1 0 0,0 0 0,2 0 0,-3-1 0,2 0 0,-1 0 0,-1 0 0,2-2 0,-3 1 0,0-2 0,0 1 0,0 0 0,1 0 0,-1 0 0,2 0 0,-2 1 0,1-1 0,-1 1 0,1-2 0,-2 1 0,1 0 0,-2-1 0,1 1 0,-1 0 0,0-1 0,0 0 0,0 1 0,0-1 0,0 2 0,0-2 0,0 0 0,0 1 0,0-1 0,0 1 0,0 0 0,-1-2 0,0 3 0,-1-1 0,-1 0 0,1 0 0,0 0 0,-1 1 0,1-1 0,-2 0 0,2 1 0,0-1 0,0 0 0,0 0 0,0-1 0,0 1 0,0 0 0,1 0 0,0 0 0,0-1 0,1 1 0,-2 0 0,2-1 0,-2 1 0,10 3 0,-7-2 0,10 3 0,-9-1 0,1 0 0,3 0 0,-2 0 0,1 0 0,0 0 0,-2 0 0,2 0 0,0 0 0,0 0 0,-2 0 0,3-1 0,-2 1 0,0-2 0,1 1 0,-1 0 0,0 1 0,0-1 0,0-1 0,0 2 0,0-2 0,0 1 0,0-1 0,-1-1 0,1 2 0,-1-1 0,1 0 0,-1-1 0,-1 0 0,2 1 0,-2-1 0,2 1 0,-2-1 0,-1 0 0,0-1 0,-1 1 0,0 0 0,0-1 0,-1 1 0,-1 0 0,-1 0 0,0 1 0,-1 0 0,0 1 0,0-1 0,1-1 0,0 0 0,1 1 0,0-1 0,-1 0 0,-1 1 0,1 0 0,-1 0 0,2 0 0,-2 0 0,0-1 0,0 1 0,0 0 0,0 0 0,0 0 0,0 0 0,0 1 0,1-1 0,-1 0 0,0-1 0,1 0 0,0 0 0,0 0 0,1 1 0,-2-1 0,1 1 0,0 1 0,-1-3 0,2 2 0,-2 0 0,11-2 0,-6 2 0,9 0 0,-8 0 0,3 2 0,-1-2 0,0 1 0,1 0 0,-2 1 0,2-2 0,0 2 0,-1-1 0,0 1 0,1-1 0,-1 1 0,1 0 0,0-1 0,-1 1 0,0-2 0,0 1 0,0-1 0,-1 1 0,1-1 0,1 1 0,-2-1 0,3 1 0,-3-1 0,1 2 0,1-3 0,-2 2 0,2-1 0,-1 1 0,0-1 0,-1 1 0,1-1 0,0 1 0,0-1 0,-2 0 0,1-1 0,-2 0 0,0 0 0,-1-1 0,0 1 0,0-1 0,-1 1 0,1-1 0,-3 0 0,3 1 0,-3 0 0,1-1 0,1 1 0,-2-1 0,2 1 0,-1 0 0,0 0 0,1 0 0,-2-1 0,1 2 0,-1 0 0,-1 0 0,0 0 0,1 0 0,-2 0 0,3 0 0,-3 0 0,2 1 0,-2-1 0,0 2 0,1 0 0,0 0 0,-1 0 0,1 0 0,0 0 0,0 0 0,-2 0 0,2 0 0,-1 0 0,1 0 0,0 0 0,-1 0 0,1 0 0,-1 0 0,1 0 0,0 0 0,0 0 0,-2 0 0,2 0 0,-2 0 0,1 0 0,-1 0 0,-1 0 0,0 0 0,0 0 0,-1 0 0,1 1 0,-4 0 0,1 1 0,-1-1 0,-1 0 0,0 1 0,-6 0 0,3 0 0,-3-1 0,5 1 0,-1-1 0,1 1 0,-1 0 0,-1 0 0,1 0 0,-3 0 0,3 0 0,-2 1 0,1-1 0,1 0 0,-1 0 0,3 0 0,-2 0 0,5 0 0,-2 0 0,4-1 0,0 0 0,1 0 0,2-1 0,0 0 0,0 1 0,-1-1 0,0 2 0,1-2 0,-1 0 0,1 1 0,-1-1 0,0 2 0,1-2 0,0 1 0,-1-1 0,1 1 0,0 0 0,-1-1 0,1 1 0,-1-1 0,0 1 0,1-1 0,-2 1 0,1 0 0,-1 0 0,3-1 0,-1 0 0,-1 1 0,1-1 0,-2 1 0,2 0 0,0-1 0,-2 1 0,2 0 0,-2-1 0,2 0 0,0 1 0,-1-1 0,0 2 0,1-2 0,-1 0 0,1 1 0,-3 0 0,4 0 0,-3 1 0,2-2 0,0 0 0,-2 1 0,2 0 0,-1 0 0,1 0 0,0-1 0,-2 0 0,3 0 0,-3 2 0,1-1 0,1 0 0,-1 0 0,2 0 0,-1 0 0,0 0 0,-2 1 0,2 0 0,-1 0 0,0-1 0,-1 1 0,-1 1 0,-1 0 0,0 0 0,-2 2 0,1-1 0,-1 1 0,1-1 0,1-1 0,2 0 0,1-1 0,1 1 0,-1-1 0,2 0 0,-1 0 0,1 0 0,0 1 0,-2 0 0,3 0 0,-2 0 0,-1 2 0,2-3 0,-1 3 0,2-3 0,0 0 0,-2 1 0,2-1 0,-2 1 0,0 0 0,2-1 0,-1 1 0,12-4 0,-4 1 0,9-3 0,-7 0 0,0 1 0,0-1 0,1 1 0,4-2 0,0 0 0,5 0 0,-1-1 0,1 1 0,-3 0 0,3 1 0,-3 1 0,11-2 0,-5 2 0,5-2 0,-8 3 0,1-1 0,-1 0 0,-1 0 0,-1 2 0,-1-1 0,-2 1 0,-2 0 0,-2 0 0,-1 0 0,1 0 0,0 0 0,0 0 0,-1 0 0,0 0 0,1 0 0,1 0 0,-1 0 0,0 0 0,4 0 0,-4 0 0,3 0 0,-3 0 0,3 0 0,1 0 0,3-1 0,1 0 0,-2 0 0,2-1 0,-2 1 0,2 0 0,-2-1 0,-2 1 0,-4 0 0,0 1 0,-3-1 0,0 1 0,-2-1 0,3 1 0,-2-1 0,1 1 0,-1 0 0,0 0 0,1-1 0,0 1 0,0 0 0,-1 0 0,0-1 0,0 1 0,0-1 0,1 1 0,-1 0 0,0 0 0,1 0 0,1 0 0,2 0 0,0 0 0,1 0 0,0 0 0,0 0 0,-3 0 0,-2 0 0,-17 0 0,2 0 0,-15 0 0,2 1 0,-1 1 0,-9 0 0,1 1 0,-32 2 0,23-1 0,-21 1 0,34-3 0,0 1 0,10-1 0,-4 1 0,7-1 0,-4 0 0,2 0 0,3 1 0,3-1 0,2-1 0,1 1 0,2 0 0,0 0 0,1 0 0,-1 0 0,0 2 0,0-2 0,0 2 0,-1 0 0,0 0 0,-2 1 0,1 0 0,-2 1 0,1-1 0,-1 2 0,0-1 0,-6 2 0,3 0 0,-4 0 0,3 0 0,1-2 0,-4 2 0,5-3 0,-4 3 0,3-3 0,-2 1 0,1-2 0,1 1 0,2-1 0,1-1 0,2-1 0,-1 2 0,3-2 0,-4 1 0,-3 0 0,0 0 0,-1 1 0,4-3 0,2 1 0,1 0 0,2 0 0,0 0 0,3-1 0,-1 1 0,20-4 0,-6-1 0,20-1 0,-2-2 0,7 2 0,6-2 0,27-1 0,-16 1 0,20-2 0,-33 4 0,-2 0 0,-13 0 0,4 1 0,-5-1 0,1 1 0,-2 0 0,-3-1 0,3 2 0,-4-2 0,1 2 0,-3 0 0,1-1 0,-1 1 0,-1-1 0,-3 2 0,0-1 0,-2 0 0,-1 0 0,0 0 0,-1 1 0,1 0 0,-2 0 0,3 0 0,-1-1 0,-1 1 0,1 0 0,-2-1 0,-1 2 0,0-1 0,0 0 0,-2 0 0,0 1 0,3-2 0,0 0 0,5-1 0,1-1 0,5-1 0,-3 2 0,3-1 0,-5 1 0,1 0 0,-4 1 0,-2 0 0,-3 1 0,0 1 0,-2 0 0,2 0 0,-1 0 0,0 0 0,-17 6 0,-4-1 0,-29 9 0,6-3 0,-11 3 0,-11 3 0,14-3 0,-16 5 0,24-7 0,-2 3 0,4-3 0,0 1 0,3-2 0,3 0 0,3 0 0,2-1 0,1-1 0,1-1 0,1 0 0,0 0 0,2 0 0,-2 0 0,2 0 0,-2 0 0,1 1 0,-1 0 0,-1 1 0,8-4 0,-2 1 0,7-1 0,0-1 0,3-1 0,2-2 0,4 0 0,0-1 0,28-5 0,0 0 0,30-8 0,3-1 0,-8 2 0,9-2 0,-6 1 0,-11 2 0,-1 0 0,16-3 0,6 0 0,-9 1 0,6-4 0,-1 3 0,-2 0 0,-16 5 0,-5 2 0,-7 0 0,-18 4 0,-5 1 0,-2 1 0,0 0 0,-15 7 0,-6 1 0,-10 6 0,-5-2 0,-13 3 0,6-1 0,-13 3 0,24-6 0,-4-1 0,12 0 0,-7 1 0,6-1 0,3-1 0,2-2 0,3 0 0,3-2 0,1 1 0,3-2 0,0-1 0,2 0 0,0 0 0,-3 1 0,0 1 0,-3 1 0,-1 1 0,1 0 0,-4 1 0,4-1 0,-2 1 0,4-3 0,1 1 0,4-4 0,0 0 0,17-7 0,-4 2 0,19-9 0,-1 3 0,5-3 0,18-5 0,-4 2 0,2 0 0,-14 7 0,-4-1 0,-4 3 0,-2-2 0,-3 4 0,-8 0 0,-4 2 0,-3 1 0,-2 0 0,-18 5 0,3-1 0,-16 4 0,6 0 0,-2-1 0,-2 1 0,-17 7 0,5-1 0,-31 10 0,35-12 0,-16 6 0,31-11 0,-4 2 0,7-2 0,2-2 0,3-1 0,5-1 0,0 0 0,1 0 0,-1-1 0,0 1 0,21-2 0,-4 0 0,21-4 0,-15 1 0,4-1 0,-7 2 0,2 0 0,-5 1 0,-1 0 0,-3 1 0,-2 0 0,-3 0 0,0 0 0,0 0 0,0 1 0,-13 4 0,4-2 0,-14 5 0,-3 0 0,5-1 0,-5 2 0,9-4 0,2-1 0,0 0 0,1 0 0,1-2 0,-1 2 0,0-2 0,-4 2 0,0-2 0,-5 3 0,-1-1 0,-5 0 0,-1 2 0,5-3 0,-2 2 0,5-3 0,-1 3 0,0-3 0,7 1 0,-1 0 0,3-1 0,-1 1 0,3-1 0,-2 0 0,1 0 0,-1 0 0,0 0 0,0 2 0,0-2 0,0 2 0,0-1 0,0 0 0,0 0 0,1-1 0,1 0 0,2 1 0,1-2 0,1 0 0,15-5 0,5 1 0,18-7 0,10 4 0,11-5 0,17-1 0,-4-2 0,3-1 0,-24 5 0,1-1 0,21-5 0,-4 1 0,-17 2 0,3-3 0,-24 7 0,6-3 0,-13 4 0,-6 3 0,-5 1 0,-5 1 0,-1 3 0,-13-1 0,-4 1 0,-17 0 0,-13 0 0,-5 0 0,-17 0 0,1 3 0,9 2 0,1 1 0,-11 2 0,14 0 0,1 0 0,2 0 0,7 0 0,0-2 0,19-1 0,0-3 0,7 2 0,6-3 0,5 0 0,2 0 0,13-4 0,3 0 0,5-3 0,0 0 0,-5 1 0,0 0 0,-2 1 0,-3 1 0,-2 1 0,-2 1 0,-25 2 0,4 1 0,-26 3 0,8-1 0,-6 4 0,-2-2 0,0 3 0,11-5 0,1 3 0,11-5 0,3 2 0,3-2 0,8-1 0,5-2 0,16-6 0,12-4 0,22-9 0,12-1 0,10-5 0,-31 13 0,-1 0 0,22-7 0,10-4 0,-34 15 0,11-7 0,-22 9 0,1-1 0,-8 4 0,-9 1 0,-4 2 0,-5 0 0,-14 1 0,-3 0 0,-26 0 0,5 0 0,-21 4 0,0 4 0,-13 7 0,-9 2 0,15-2 0,7-3 0,16-3 0,7-2 0,2-1 0,8-1 0,10-3 0,8-1 0,4-1 0,14-4 0,11-3 0,15-6 0,15-2 0,5-4 0,-7 5 0,7-4 0,-28 9 0,14-4 0,-18 5 0,3 0 0,-10 2 0,-6 4 0,-6 0 0,-2 1 0,-27 1 0,4 2 0,-25 3 0,9 2 0,-5 2 0,-1-1 0,0 1 0,10-3 0,-2 1 0,14-4 0,-5 2 0,12-2 0,0 0 0,7-2 0,26-5 0,7-5 0,26-5 0,-11 1 0,-7 2 0,-3 1 0,-7 2 0,3-1 0,-8 3 0,-7 1 0,-7 3 0,-2 2 0,-29 0 0,5 0 0,-23 2 0,8 1 0,-16 5 0,13-2 0,-17 5 0,15-3 0,-5 2 0,-2-1 0,6 0 0,8-2 0,0 1 0,13-4 0,-5 2 0,11-4 0,1 1 0,8-1 0,0-1 0,28-2 0,0-2 0,35-2 0,-1-2 0,-3 1 0,10 0 0,-26 2 0,11-1 0,-19 2 0,3-1 0,-11 3 0,-5 0 0,-8 1 0,-4 0 0,-1 0 0,-17 1 0,-2 0 0,-14 1 0,-3 1 0,-14 2 0,7-2 0,-16 2 0,12-1 0,-7-1 0,-1 2 0,3 0 0,3-2 0,7 1 0,2-1 0,4 0 0,1-2 0,1 1 0,10-1 0,-6 0 0,10-1 0,-8 0 0,3 0 0,0 0 0,2 0 0,1 0 0,3 0 0,0 0 0,3 0 0,2 0 0,2 0 0,3 0 0,1-1 0,19-2 0,6-1 0,23-2 0,8 3 0,-8-2 0,16 0 0,-12 2 0,-4-2 0,-1 3 0,-19 0 0,3 2 0,-8-2 0,-8 2 0,-3-1 0,-5 1 0,-1 0 0,-20 2 0,-1-1 0,-18 3 0,-1-1 0,-14 2 0,10-1 0,-19 1 0,17 1 0,-7-2 0,13 0 0,2-3 0,9 0 0,0-1 0,4 0 0,5 0 0,5 0 0,4 0 0,3 0 0,1 0 0,16-4 0,0 1 0,17-3 0,1 1 0,2 2 0,14-3 0,-20 4 0,9-2 0,-26 4 0,-4-1 0,-18 1 0,-5 0 0,-11 1 0,1 1 0,-4 2 0,-6 0 0,-3 2 0,0-1 0,10-1 0,1-3 0,9 0 0,1-1 0,4 0 0,6 0 0,3 0 0,2 0 0,2-1 0,19 1 0,-6 0 0,15 0 0,-11 0 0,-3 0 0,2 0 0,-7 0 0,2-1 0,-5 0 0,-2-3 0,-2 1 0,-3-2 0,-2 0 0,-1 1 0,-2-2 0,0-1 0,-2 1 0,1 0 0,0-1 0,-6-2 0,4 1 0,-5-1 0,5 3 0,2 0 0,-1 1 0,3-1 0,-1 1 0,2 0 0,1 1 0,0 0 0,1 1 0,0 0 0,0-1 0,1 0 0,0 0 0,-1 1 0,1-1 0,1 1 0,-1 1 0,2-1 0,-1 1 0,0-1 0,0 1 0,0-1 0,0 0 0,1 0 0,-2 0 0,1 0 0,-1 0 0,1 0 0,-1 1 0,1-1 0,-1 1 0,0 0 0,0 0 0,0 1 0,0-2 0,0 3 0,0-3 0,0 1 0,1 0 0,0-1 0,0 2 0,-1-2 0,-2 2 0,2 0 0,-2 0 0,2 0 0,1 1 0,-3 0 0,3 0 0,-2 0 0,0 0 0,15-5 0,-2 2 0,13-4 0,-1 3 0,12 0 0,-11 1 0,12 1 0,-15 0 0,2 1 0,-2 0 0,-3 1 0,-3 0 0,-2 0 0,0 0 0,-3 0 0,2 0 0,-3 0 0,1 0 0,0 0 0,0 1 0,1 1 0,0 1 0,0 0 0,-1 1 0,-1-1 0,0 1 0,0-1 0,0 0 0,0 1 0,-3-2 0,2 1 0,-3 0 0,1-1 0,0 0 0,-1 1 0,2 0 0,-1 0 0,3 0 0,-2 0 0,4 0 0,-2 1 0,4 0 0,-3-1 0,3 0 0,-1 1 0,1-1 0,0 0 0,1 0 0,1 0 0,0 0 0,1 0 0,-1 0 0,2 0 0,-1 1 0,1-2 0,-1 2 0,1-1 0,-2 1 0,1 0 0,-2 0 0,0 0 0,-1 0 0,-1 0 0,-1-1 0,-1 1 0,0 0 0,-1 0 0,0 1 0,-2-1 0,-1 0 0,1 0 0,-2-1 0,0 1 0,-1-2 0,0 1 0,-1 1 0,0-1 0,-6-1 0,0-1 0,-7-1 0,1 0 0,-3-1 0,-3-1 0,-2-2 0,-2-1 0,-2 1 0,0-3 0,-3 2 0,6-1 0,-2 1 0,7 0 0,-3-1 0,1 0 0,-2-2 0,3 3 0,1-1 0,4 3 0,1-1 0,-1 1 0,-2 0 0,-1 2 0,1-1 0,-3 2 0,3-2 0,0 1 0,1 0 0,1-1 0,0 1 0,0-1 0,2-1 0,0 1 0,0-1 0,-2 1 0,2 0 0,-2 0 0,1 0 0,0 1 0,0-1 0,1 0 0,-1 0 0,1 1 0,2-2 0,-1 1 0,3 0 0,-1 0 0,1 0 0,0 0 0,2 0 0,0 0 0,0 0 0,1 1 0,-2-1 0,2 2 0,-2-2 0,1 0 0,1 1 0,-2-2 0,3 1 0,-3 0 0,2-1 0,-1 2 0,0-1 0,12 9 0,-5-3 0,12 7 0,-6-4 0,-1 0 0,2 1 0,4 2 0,-1-1 0,3 1 0,7 3 0,-9-6 0,7 4 0,-12-6 0,4 1 0,-3 0 0,0 0 0,-1 0 0,-2-1 0,-1-1 0,-1 0 0,0-1 0,-2 1 0,0-1 0,-1 2 0,0-2 0,0 0 0,0 0 0,1 0 0,-2 1 0,0-1 0,-1 1 0,1-1 0,0 1 0,0-1 0,-8-2 0,2 0 0,-8-1 0,-1 0 0,4-1 0,-6 0 0,7 0 0,-1-1 0,3 0 0,0 0 0,1 1 0,2-1 0,1 1 0,13 4 0,-3-1 0,14 4 0,-9-2 0,4 1 0,1 0 0,1 0 0,18 1 0,15 4 0,-14-4 0,19 3 0,-37-6 0,11 2 0,-11-2 0,-1 1 0,-3-2 0,3 3 0,-1-2 0,-2 0 0,8 2 0,-8-2 0,3 1 0,-1-1 0,-3 0 0,1 0 0,3 0 0,-4 0 0,1-1 0,-2 1 0,1-1 0,-1 1 0,1-1 0,0-1 0,-1 0 0,-1-1 0,0 0 0,-1 0 0,0 0 0,0 0 0,-1 0 0,2-2 0,-2 0 0,0-1 0,-1-1 0,-2 1 0,-2 1 0,1-2 0,-3 3 0,1-1 0,0 1 0,0 0 0,-16 2 0,3 1 0,-17 1 0,-6 0 0,2 0 0,-3 1 0,6-2 0,-2 1 0,5-1 0,-11 1 0,17-3 0,-1 1 0,5-1 0,4 0 0,-2 0 0,1 0 0,0 1 0,0-1 0,1 1 0,-5 0 0,5 0 0,-2 0 0,5 0 0,1-1 0,-1 1 0,3-1 0,-2 1 0,2-1 0,0 0 0,-1 1 0,-1-1 0,-1 1 0,0 0 0,0 0 0,-1-1 0,1 1 0,-2 0 0,2-1 0,0 1 0,0 0 0,1-1 0,-1 1 0,0-1 0,0 0 0,0 0 0,0 0 0,0 0 0,0 0 0,-1 0 0,2 0 0,-2 0 0,2 0 0,0 0 0,1 0 0,1 0 0,0 0 0,-1 0 0,1 0 0,-1 0 0,0 0 0,2 0 0,-4 2 0,4-2 0,-4 2 0,3-2 0,1 1 0,-2-1 0,17 1 0,-7-1 0,16 0 0,-5 0 0,0 1 0,6 0 0,-3 1 0,23 3 0,-19-3 0,22 2 0,-30-3 0,9 1 0,-7-1 0,1 0 0,2 0 0,-3 0 0,-1 0 0,1 0 0,-3-1 0,1 1 0,-1 0 0,5-1 0,-5 0 0,5 0 0,-9 0 0,2 0 0,0 0 0,-2 0 0,3 0 0,-1 0 0,2 0 0,-1 0 0,1 0 0,-1 0 0,1 0 0,-1 0 0,1 0 0,-2 0 0,1 0 0,3 0 0,-2 0 0,5 0 0,-3 0 0,3 0 0,4 0 0,-1-1 0,0 0 0,-1-1 0,-3 1 0,2 0 0,-5-1 0,-2 1 0,-2 0 0,-5 0 0,1 1 0,-4 0 0,1 0 0,0 0 0,0 0 0,2 0 0,-2 0 0,3 0 0,-2 0 0,0 1 0,-2 1 0,-2 2 0,0-1 0,-4 1 0,-4-2 0,-5-1 0,-4 0 0,-6-1 0,2 0 0,-6 0 0,1 0 0,-4 0 0,2-3 0,0 2 0,1-3 0,-10 2 0,6 0 0,-6 1 0,16 1 0,1 0 0,3 0 0,-2 0 0,4 0 0,1 1 0,3 0 0,2 1 0,0 0 0,4-1 0,-1 0 0,1 0 0,0 0 0,-1 0 0,1 0 0,-1 0 0,1 1 0,-1-1 0,1 0 0,-2 1 0,1-1 0,-2 1 0,-2-1 0,2 1 0,-1 0 0,1 0 0,1-1 0,1 0 0,1 1 0,-1-2 0,1 1 0,0 0 0,0 1 0,1-1 0,-1 1 0,-1-1 0,1 1 0,0-1 0,0 0 0,0 0 0,-2 1 0,3-2 0,-1 1 0,-3 0 0,1 1 0,-4-1 0,0 1 0,0-1 0,-2 1 0,0-1 0,3 1 0,-1 0 0,5-1 0,-1 0 0,3-1 0,16 0 0,-8 0 0,15 0 0,-11 0 0,1 0 0,0 1 0,1-1 0,6 3 0,-4-3 0,5 3 0,-6-3 0,0 2 0,1-2 0,-1 2 0,1-2 0,1 1 0,-1-1 0,1 1 0,-1-1 0,1 1 0,1 0 0,5 0 0,-1 1 0,4 0 0,-5-1 0,3 1 0,-6 0 0,5 0 0,-7-2 0,6 2 0,-3-2 0,11 1 0,-7-1 0,7 0 0,-7 0 0,2 0 0,2 0 0,3 0 0,-6 0 0,2-1 0,-5 0 0,2-1 0,-1 0 0,-3 0 0,5 1 0,-4 0 0,3-1 0,-7 1 0,2-1 0,0 1 0,2 0 0,-1-1 0,-1 1 0,-3 0 0,0-1 0,-4 2 0,0-2 0,-3 2 0,-2-1 0,-15 6 0,3-3 0,-12 3 0,8-2 0,-5 0 0,0 1 0,-37 7 0,18-2 0,-29 5 0,28-5 0,7-3 0,3 0 0,8-3 0,2 0 0,3-1 0,6 0 0,3-1 0,1 0 0,2-1 0,-2 0 0,1 1 0,-1-1 0,0 2 0,1-1 0,-2 1 0,1 0 0,1-1 0,-1 1 0,1-1 0,18 0 0,-5 0 0,16-2 0,-5 1 0,11-2 0,-8 1 0,8 0 0,-15 1 0,-1-1 0,-1 1 0,1-1 0,-1 1 0,2 0 0,-3-1 0,1 1 0,-1-2 0,-2 2 0,0-2 0,-5 2 0,1-1 0,-3 0 0,-1 1 0,-14-1 0,5 1 0,-13-1 0,11 1 0,-2 0 0,-6-2 0,3 2 0,-4-2 0,4 1 0,-2 0 0,4-1 0,-4 0 0,8 0 0,-3 1 0,3 0 0,-1 0 0,1 0 0,0 0 0,0 0 0,0-1 0,1 1 0,1 0 0,0-1 0,0 0 0,0 0 0,0 0 0,0 0 0,1-1 0,-4 1 0,1-1 0,-6 0 0,2-1 0,-4-1 0,2 0 0,1 2 0,-3-3 0,2 2 0,-2-3 0,1 1 0,1 0 0,-1-1 0,1 1 0,-1 0 0,0 0 0,1 0 0,-1 0 0,1 1 0,0-1 0,2 0 0,0 0 0,1 2 0,-1-2 0,0 1 0,1 0 0,1 0 0,-1 1 0,1 1 0,1-1 0,-4-1 0,6 1 0,-4 0 0,6 1 0,-3 0 0,2-1 0,-1 0 0,0 0 0,0 0 0,0-1 0,2 2 0,0-1 0,-1 1 0,1 2 0,1-2 0,-1 1 0,1 0 0,-2 0 0,1 0 0,-1 0 0,-1 0 0,-4-2 0,1 0 0,-1 0 0,1 0 0,2 2 0,2-1 0,-2 1 0,2 0 0,-1-2 0,1 3 0,-1-3 0,1 2 0,-1-1 0,0-1 0,-1 1 0,-1-3 0,1 1 0,0 0 0,-1 0 0,1 1 0,0-1 0,0 2 0,0-1 0,1 1 0,0 0 0,1 0 0,-2 0 0,3 0 0,-1 1 0,0-2 0,1 2 0,1-1 0,-1 1 0,1 1 0,-2-2 0,1 2 0,0-2 0,0 2 0,0-1 0,0 1 0,0-2 0,-1 1 0,1-1 0,0 1 0,1 1 0,-2-1 0,1 0 0,-1 0 0,0 1 0,1 0 0,0-1 0,1 0 0,-1 0 0,1-1 0,0 0 0,1-1 0,1 1 0,0-1 0,1 1 0,0 0 0,0 0 0,0-2 0,0 2 0,0-1 0,0 0 0,0 0 0,0-1 0,0 1 0,0 0 0,0-1 0,0 2 0,0 0 0,1-1 0,-1 1 0,7 3 0,1 1 0,6 3 0,1 1 0,3-1 0,29 9 0,-11-5 0,22 9 0,-18-8 0,13 5 0,-11-5 0,15 4 0,-15-4 0,5 0 0,-1 2 0,0-3 0,-4 0 0,3 0 0,-7 0 0,5 0 0,10 1 0,-1-1 0,12 1 0,-5-3 0,-10-1 0,12 0 0,-9-1 0,9-1 0,-1 0 0,-4-1 0,1 0 0,-1-2 0,19 0 0,-27-1 0,23-4 0,-43 0 0,16-3 0,-18 2 0,1 0 0,-7 1 0,-6 2 0,-5 0 0,-4 2 0,-3 0 0,-21 1 0,2-1 0,-31 1 0,5 4 0,-23 4 0,18 1 0,-4 1 0,-5 1 0,-3 0 0,-16 4 0,-3 2 0,25-6 0,0 0 0,-1 1 0,-4 1 0,0 1 0,1 0 0,-11 3 0,0-1 0,14-3 0,-1 0 0,5-1 0,9-2 0,3-1 0,-8 1 0,1 0 0,-16 3 0,13-3 0,-3 0 0,17-3 0,14-3 0,8-3 0,7 0 0,6-2 0,13-4 0,1-1 0,13-3 0,-5-1 0,6 1 0,11-4 0,5-1 0,17-5 0,2-2 0,12-3 0,-13 5 0,-9 1 0,-11 6 0,-14 1 0,4 2 0,-11 1 0,-7 4 0,-7 2 0,-2 1 0,-18 0 0,9 1 0,-11-1 0,13 0 0,1 0 0,13-8 0,5 2 0,18-10 0,-4 5 0,2-1 0,-5 3 0,-5 3 0,2-2 0,-9 3 0,-5 2 0,-6 2 0,-5 1 0,-10 0 0,-2 1 0,-6 0 0,6-1 0,3 1 0,3-2 0,3 2 0,1-4 0,8 0 0,6-1 0,8-1 0,0 2 0,4-2 0,-6 1 0,-1 2 0,-3-1 0,-5 3 0,-2 0 0,-4 1 0,-15 2 0,5 0 0,-12 1 0,11-2 0,0 1 0,4-1 0,1 0 0,43-26 0,15-5 0,-14 5 0,1-1 0,-4 5 0,-1 2 0,11-11 0,-2 4 0,-12 8 0,-1 0 0,-8 5 0,-14 7 0,-5 2 0,-27 8 0,1 2 0,-11 1 0,8 1 0,7-4 0,-2 0 0,3-1 0,5-1 0,1-1 0,4-1 0,3-3 0,3-2 0,2-1 0,2-1 0,1 4 0,-1-1 0,-1 3 0,-15 5 0,3-1 0,-13 2 0,8-2 0,-3 0 0,0-1 0,3-1 0,3 0 0,6-2 0,9-5 0,15-7 0,14-8 0,4 0 0,0 3 0,-7 2 0,-7 6 0,0-1 0,-8 5 0,-5 2 0,-11 6 0,-16 5 0,-7 3 0,-14 4 0,7-2 0,4-4 0,1 0 0,7-2 0,0 0 0,6-2 0,3-1 0,5-2 0,16-6 0,5-1 0,8-2 0,3-1 0,-10 4 0,4 0 0,-8 3 0,-3 1 0,-4 1 0,-4 0 0,-13 11 0,-1-4 0,-18 12 0,2-5 0,-9 1 0,10-3 0,-3 0 0,14-6 0,-1 2 0,6-3 0,5-1 0,26-3 0,-3 0 0,17-1 0,-7-1 0,-3 1 0,0-1 0,-5 1 0,-3 0 0,-9 4 0,-1 5 0,-13 7 0,-3-1 0,-16 6 0,-4-1 0,-24 12 0,2-6 0,2-1 0,12-10 0,13-5 0,5-3 0,-1 1 0,9-3 0,3-2 0,8-3 0,20-7 0,-4 3 0,15-8 0,-13 9 0,-4-1 0,-2 2 0,-4 1 0,-4 6 0,-14 5 0,-6 3 0,-19 8 0,-18 6 0,-6 1 0,23-11 0,-2 1 0,-34 11 0,-1-1 0,34-14 0,0-1 0,-33 14 0,10-5 0,18-5 0,6-2 0,12-4 0,-3 0 0,12-5 0,7-2 0,6-1 0,27-5 0,8-5 0,29-7 0,7-10 0,6-4 0,-12 4 0,8-6 0,-20 10 0,-2-1 0,-6 3 0,-17 6 0,0 2 0,-10 3 0,-5 3 0,-5 3 0,-19 0 0,9 1 0,-15 0 0,16 0 0,1 0 0,2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30T12:06:36.89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1354 563 16383,'22'0'0,"2"0"0,3 0 0,2-1 0,6 0 0,2-4 0,4 1 0,16-6 0,-20 4 0,11-4 0,-24 6 0,3 0 0,-7 1 0,-6 1 0,-9 1 0,-3 1 0,-13 1 0,-1 1 0,-16 0 0,4 0 0,-7 2 0,-5 1 0,-17 4 0,-3-1 0,-14 6 0,-2-5 0,12 3 0,-8-1 0,13-3 0,10 0 0,-3-2 0,22-2 0,-1 0 0,9-2 0,7-1 0,5 0 0,32-13 0,6-1 0,12-5 0,6-1 0,-5 3 0,0 0 0,5-2 0,2 1 0,4-2 0,-2 3 0,11-4 0,-16 5 0,1 0 0,16-4 0,-8 1 0,-5 2 0,-30 10 0,2-1 0,-10 3 0,-8 3 0,-3 1 0,-16 4 0,-1 1 0,-17 3 0,2 1 0,-4 0 0,-2 0 0,1 2 0,-1-3 0,10 0 0,-3-2 0,10-1 0,-1-1 0,6 1 0,5-3 0,2 0 0,17-6 0,0 1 0,9-6 0,-2 2 0,-8 1 0,3 0 0,-5 2 0,-3 1 0,-2 1 0,-20 1 0,-1 1 0,-20 3 0,11 0 0,-4 1 0,10-1 0,-1-1 0,5 1 0,8-2 0,40-16 0,7-3 0,-1 2 0,2-1 0,17-7 0,-6 4 0,-11 5 0,-8 2 0,2 2 0,-11 3 0,-8 4 0,-7 2 0,-3 1 0,-21 5 0,6-1 0,-16 2 0,14-1 0,2-2 0,3 0 0,26-13 0,-5 4 0,22-10 0,-13 6 0,5-3 0,-10 6 0,0-2 0,-12 7 0,-6 2 0,-15 0 0,-3 1 0,-17 1 0,2 3 0,5 0 0,-1 2 0,11-4 0,1 2 0,3-2 0,5-1 0,3 0 0,26-9 0,-7 1 0,19-6 0,-14 3 0,2 3 0,-4-1 0,-1 3 0,-6 0 0,-2 2 0,-3 1 0,-1 1 0,-26 1 0,-2-1 0,-23 6 0,10 0 0,-7 7 0,2 1 0,5-4 0,1 3 0,12-6 0,4 0 0,2-1 0,10-2 0,0-1 0,6-1 0,22-2 0,-3-1 0,21-4 0,-10-1 0,-4 1 0,0-1 0,-8 2 0,7-2 0,-12 4 0,3-1 0,-10 4 0,-19 2 0,3 2 0,-11 2 0,3 1 0,5-3 0,-2 3 0,4-3 0,-2 3 0,7-4 0,-2 1 0,8-2 0,-1 0 0,4-10 0,8-2 0,7-8 0,6 1 0,6-1 0,11-9 0,-4 6 0,0-3 0,-11 11 0,-8 3 0,1 1 0,-4 2 0,-4 2 0,-2 1 0,-3 2 0,0 1 0,2 1 0,-2-1 0,3 1 0,-2 0 0,-1-1 0,3-1 0,-1 0 0,1 1 0,-1 0 0,-1-1 0,1 1 0,-2 1 0,-15 3 0,5-1 0,-14 3 0,9-3 0,-6 2 0,6-1 0,-3 1 0,9-2 0,0-1 0,1 1 0,0 0 0,0-1 0,1 1 0,-2 0 0,2-1 0,0 1 0,0-1 0,0 2 0,0-2 0,-1 1 0,2 0 0,-1-2 0,0 2 0,0-1 0,0 0 0,-1 1 0,2-2 0,-2 1 0,0-1 0,1 0 0,0 0 0,-1 0 0,0 0 0,1 0 0,0 1 0,17-2 0,-6 2 0,14-3 0,-9 2 0,6-3 0,1 1 0,5-1 0,-4 1 0,1-2 0,-5 2 0,3-2 0,-3 2 0,6-1 0,-7 1 0,2 0 0,-9 1 0,-2 0 0,-1 1 0,-1-1 0,1 1 0,0 0 0,-1 0 0,1 0 0,-1 0 0,1 0 0,0 0 0,0 0 0,-1 0 0,1 0 0,-1 0 0,0 0 0,1 0 0,-1-1 0,0 1 0,1 0 0,-1 0 0,0 0 0,0 0 0,0 0 0,2 0 0,-2 0 0,4 0 0,-2 0 0,3-1 0,-3 1 0,1-1 0,0 1 0,-1 0 0,1-1 0,-3 1 0,3-1 0,-2 0 0,2 1 0,1-2 0,1 1 0,3-1 0,-2 0 0,2 0 0,-2 0 0,-2 1 0,1 0 0,-4 1 0,1-1 0,-2 1 0,0 0 0,0 0 0,0-1 0,1 1 0,0-1 0,0 1 0,0 0 0,0 0 0,0 0 0,0 0 0,-1-1 0,0 1 0,1 0 0,-1 0 0,1 0 0,-1-1 0,0 1 0,1-2 0,-1 2 0,0-1 0,2 1 0,-1-1 0,1 0 0,-2 1 0,0-1 0,1 0 0,0 1 0,-2-1 0,2-1 0,-1 1 0,0 0 0,-20 6 0,5 0 0,-20 5 0,1 6 0,-3 1 0,-4 1 0,-19 11 0,14-7 0,1 0 0,-10 3 0,16-6 0,1 0 0,13-9 0,1 1 0,5-3 0,5-4 0,5 0 0,1-3 0,1 1 0,-1 1 0,-1 0 0,-1 0 0,1 1 0,1-1 0,0 0 0,2-1 0,1 2 0,16-3 0,6 0 0,17-7 0,8-4 0,-6-2 0,14-4 0,-12 3 0,-3 2 0,-1-1 0,-15 5 0,0-1 0,-3 3 0,-10 3 0,-2 0 0,-4 2 0,-21 6 0,-10 5 0,-23 8 0,-6 3 0,6-4 0,-7 4 0,9-2 0,10-5 0,1 2 0,18-10 0,-1 2 0,8-4 0,5-3 0,4 1 0,21-6 0,6-1 0,14-3 0,1-2 0,-2 0 0,-10 3 0,8-1 0,-10 0 0,-3 3 0,-2 0 0,-13 2 0,-2 2 0,-36 12 0,6-2 0,-30 12 0,10-5 0,-1 2 0,9-4 0,-1 2 0,11-7 0,8 0 0,1-3 0,15-5 0,23-4 0,8-5 0,7 1 0,2-3 0,-16 4 0,1 0 0,-3 2 0,-5 0 0,-2 1 0,-4 0 0,-2 2 0,-2 0 0,-18 7 0,1-2 0,-12 6 0,4-4 0,4 1 0,-1-2 0,4 0 0,4-3 0,3 1 0,7-3 0,9-2 0,6-3 0,9-2 0,-3 0 0,2-1 0,-3 2 0,0-2 0,-2 3 0,-5-1 0,-2 4 0,-3-2 0,-4 3 0,2-1 0,-3 1 0,1 2 0,10-6 0,1-1 0,16-6 0,-11 1 0,10 0 0,-6 0 0,-4 1 0,0 1 0,-12 5 0,-3 1 0,-1 1 0,0 0 0,1 0 0,0-1 0,-2 1 0,1-1 0,0 1 0,-15 7 0,3-1 0,-14 10 0,7-3 0,-4 3 0,-1 2 0,-2-1 0,-15 15 0,13-13 0,-10 10 0,17-16 0,5-2 0,-1-1 0,5-2 0,-2 1 0,-6 3 0,2-1 0,-8 4 0,5-5 0,-1 3 0,-3-2 0,2 2 0,-2-1 0,0 0 0,2 0 0,-4 0 0,2-1 0,5 0 0,-2-2 0,7-2 0,1-1 0,1-1 0,4-2 0,1 0 0,23-11 0,5-1 0,28-13 0,4 0 0,12-4 0,-23 9 0,0 1 0,28-11 0,-8 3 0,-23 10 0,-18 5 0,-1 2 0,-6 1 0,-8 4 0,-1 1 0,-6 2 0,-14 0 0,0 0 0,-13 1 0,5 0 0,-4 4 0,-3 0 0,0 3 0,-1 1 0,2-1 0,0 3 0,1-1 0,-3 3 0,-6 1 0,-1 3 0,-1-2 0,-5 2 0,1-3 0,-7 4 0,9-6 0,-1 1 0,13-5 0,-3 1 0,9-3 0,-1 1 0,11-4 0,-1 0 0,8-2 0,0 0 0,31-18 0,8 2 0,22-14 0,-6 8 0,-1 1 0,-17 5 0,33-8 0,-42 13 0,19-3 0,-38 11 0,-1 2 0,-11 7 0,-5 1 0,-14 8 0,-10 0 0,-8 5 0,3-6 0,-10 6 0,3-3 0,8-3 0,-7 2 0,18-9 0,-1 1 0,4-3 0,8-1 0,4-1 0,3-2 0,3 0 0,0-1 0,1 0 0,-1 0 0,0-1 0,-3 1 0,-9 1 0,2-2 0,-7 3 0,2-2 0,5 1 0,-4-1 0,4 0 0,-1-1 0,0 1 0,3-1 0,1 0 0,0 0 0,1 0 0,-1 0 0,1 0 0,-1 0 0,1 0 0,-1 0 0,0 0 0,2 0 0,1 0 0,1 0 0,0 0 0,0 0 0,1 0 0,-1 0 0,2 0 0,-1-1 0,1 1 0,1-1 0,2 0 0,0 0 0,17-4 0,6 3 0,20-5 0,5 4 0,14-1 0,3 0 0,2 1 0,1 0 0,-1 0 0,-13 3 0,-5-2 0,0 1 0,-18 0 0,3-1 0,-9 2 0,-4-2 0,-6 2 0,-3-2 0,-2 2 0,-2-1 0,-2-4 0,0 3 0,-1-3 0,-7 4 0,4 1 0,-8 0 0,3 2 0,-8 2 0,-1 4 0,-7 1 0,-16 5 0,8-2 0,-9 0 0,9-4 0,3-1 0,-15 0 0,9-2 0,-8 1 0,11-3 0,0-1 0,0-1 0,8-1 0,-3 0 0,8 0 0,-5 0 0,4 0 0,1-1 0,1-1 0,3-1 0,-1-1 0,4 2 0,-1-2 0,4 1 0,-2-1 0,3 0 0,0 2 0,1-3 0,1 2 0,-1-1 0,1 0 0,1 1 0,-1 0 0,1-1 0,1 1 0,-1 0 0,3-1 0,-2 1 0,1 0 0,-1 0 0,2-1 0,-2 1 0,2 1 0,-2-1 0,1 1 0,-2 0 0,-2-2 0,1 2 0,-3-1 0,2 1 0,0 0 0,-1-1 0,-2 0 0,-1-1 0,0 1 0,-1 0 0,3 0 0,-2 1 0,4 1 0,-2 0 0,4 0 0,-1 0 0,1 1 0,0-2 0,0 1 0,-1 0 0,2-1 0,-3 0 0,1 1 0,-2-1 0,1 0 0,-3-1 0,3 2 0,-3-2 0,-3 1 0,2 0 0,-4-1 0,5 2 0,2-2 0,-2 0 0,1-1 0,1 0 0,-1 1 0,3-1 0,-1 1 0,0-1 0,-2 1 0,2 0 0,-1 0 0,2 0 0,-1-1 0,3 1 0,-2-1 0,1 0 0,2-1 0,0 1 0,1 0 0,0 0 0,1 1 0,1-1 0,2 1 0,7 0 0,6 1 0,10 1 0,7 1 0,6 0 0,0 0 0,4 0 0,-4 0 0,2 0 0,-3 0 0,1 0 0,20-1 0,-9-2 0,14-3 0,-14-1 0,-2-2 0,0 2 0,-1-2 0,1 3 0,-6-1 0,4 2 0,-7 1 0,5 1 0,-6 0 0,-7 1 0,0 0 0,-11 0 0,1 1 0,-4 0 0,-5 1 0,-3 0 0,-3 0 0,-2 0 0,-21 0 0,5 0 0,-25 0 0,17 0 0,-6 0 0,-17-1 0,14 0 0,-17 0 0,29 1 0,-3 0 0,8 0 0,-4 0 0,5 1 0,2 0 0,1 0 0,5 0 0,0-1 0,14-7 0,6-2 0,21-14 0,6-2 0,-2-2 0,6-4 0,-5 4 0,9-9 0,-14 11 0,-3 3 0,-19 10 0,-3 5 0,-7 3 0,0 1 0,-3 2 0,-10 8 0,2-1 0,-22 13 0,8-6 0,-11 7 0,-13 8 0,17-11 0,-13 8 0,25-15 0,3-4 0,4 0 0,1-2 0,3-2 0,1 1 0,-1-1 0,0 0 0,-1 1 0,1-1 0,-1 0 0,0 1 0,0-1 0,2 0 0,-1-1 0,1 1 0,-3-1 0,1 0 0,-1 1 0,1-2 0,-1 1 0,-2 0 0,-1 1 0,0 0 0,0-1 0,0 1 0,-3-1 0,2 1 0,-2 0 0,1 0 0,0 0 0,-2 0 0,3-1 0,-2 1 0,2-1 0,0 1 0,0 0 0,1-1 0,1 1 0,1 0 0,-2 0 0,2 0 0,0-1 0,2-1 0,2 0 0,-3 0 0,2 0 0,-2 0 0,2 0 0,-2 0 0,0 0 0,2 0 0,-1 0 0,1 0 0,-1 0 0,0 0 0,-1 0 0,-1 0 0,-1 0 0,-1 0 0,-1 1 0,0-1 0,0 1 0,0-1 0,0 1 0,-2-1 0,2 1 0,-3-1 0,2 0 0,0 0 0,1 0 0,0 0 0,0 0 0,0 0 0,-1 0 0,1 0 0,0 0 0,2-1 0,-2 0 0,3 0 0,-3-1 0,4 0 0,-2 0 0,2 1 0,1 0 0,-2 0 0,2 0 0,-1-1 0,1 2 0,0-2 0,1 2 0,-1-1 0,1 1 0,0-2 0,-3 1 0,2 0 0,-4-2 0,5 1 0,-4 0 0,2 0 0,-3-1 0,2 1 0,-1-1 0,-1 1 0,1-2 0,-7-2 0,5 1 0,-5-2 0,4 1 0,1 1 0,1 0 0,0 0 0,2 1 0,1 0 0,-1-1 0,3 2 0,-2 0 0,2 0 0,0 0 0,-2 1 0,2-1 0,-2 1 0,2-1 0,-1 0 0,1 0 0,-1 1 0,2-1 0,-2 1 0,2 0 0,-2-1 0,3 2 0,-3-2 0,2 2 0,0-1 0,-3 1 0,3 0 0,-1 0 0,-2-1 0,-1-3 0,-1 2 0,0-1 0,3 4 0,-2 0 0,3 0 0,-5-1 0,4 0 0,-3 0 0,3 1 0,-1-1 0,0 1 0,-1-1 0,0 0 0,-3 1 0,3-1 0,-2 0 0,3 1 0,2 0 0,0 0 0,-2 0 0,2 0 0,-1 0 0,0 0 0,0 0 0,-2-1 0,0 1 0,-2-1 0,2 0 0,-3 1 0,4-1 0,-2 0 0,4 1 0,-1-1 0,1 1 0,-1 0 0,0 0 0,-1 0 0,0 0 0,-1 0 0,-1 0 0,1 0 0,-3 0 0,3 0 0,-2 0 0,1 0 0,-1 0 0,-1 0 0,2 0 0,-2 0 0,1 0 0,-1 0 0,2 0 0,-1 0 0,4 0 0,-1 0 0,2 0 0,0 0 0,-1 0 0,0 0 0,0 0 0,1 0 0,-3 0 0,1 0 0,-4 0 0,3 1 0,-3-1 0,3 2 0,-1-1 0,2 0 0,1 0 0,0-1 0,1 2 0,0-2 0,16 1 0,-2 0 0,14-1 0,-10 0 0,3 1 0,13 2 0,-9 0 0,12 2 0,-11-1 0,-4 1 0,4-1 0,-3 1 0,-4-1 0,3 1 0,-4 0 0,4 1 0,-2-1 0,-1 1 0,-1 0 0,5 2 0,-4-2 0,5 1 0,-7-3 0,-1 0 0,2 0 0,-4 0 0,2 0 0,-2-1 0,-2 0 0,0-1 0,-2 1 0,-1-2 0,-3 1 0,0 1 0,-10-1 0,-2 0 0,-11-2 0,1-3 0,-4 0 0,0-4 0,-5 1 0,-1 0 0,7 1 0,-3 0 0,10 0 0,-2 2 0,4 0 0,5 1 0,3 0 0,1 1 0,18 0 0,-4 1 0,27 0 0,-1 3 0,15 4 0,-9 2 0,3 2 0,-1 1 0,0 2 0,5 1 0,-1 0 0,17 9 0,-20-5 0,-18-7 0,0-2 0,-7 0 0,-8-5 0,-4 0 0,-4-3 0,-1 0 0,-11 0 0,-3-2 0,-12 1 0,0-1 0,-7-1 0,1-2 0,-7-3 0,-1 0 0,0-2 0,1 2 0,10 0 0,0 0 0,8 2 0,-1 0 0,4 1 0,6 2 0,2-1 0,2 2 0,1-1 0,19 4 0,-6-2 0,14 3 0,-10-3 0,0 0 0,-1 0 0,-4 0 0,-1-1 0,-4 2 0,-18-1 0,0-1 0,-17 0 0,8-3 0,3 1 0,1-3 0,3 2 0,1-1 0,4 1 0,6 1 0,0 1 0,4 0 0,15 1 0,0-1 0,11 3 0,-7-1 0,1 4 0,-1-1 0,-1 1 0,-1 0 0,-1 0 0,-6-2 0,0 1 0,-5-2 0,-1 0 0,-10 1 0,4-2 0,-12 0 0,8-1 0,-1 0 0,2 0 0,1 0 0,1 0 0,2 1 0,16 3 0,-5 0 0,14 2 0,-11-2 0,0-1 0,0 1 0,-2-2 0,-1 1 0,-4-1 0,-1-1 0,-10 2 0,4-2 0,-7 0 0,8-1 0,1 0 0,12 4 0,-5-1 0,9 3 0,-2 0 0,-1-1 0,5 3 0,-4-3 0,6 3 0,-7-3 0,7 1 0,-6-1 0,1 0 0,1 0 0,-2-2 0,-2 1 0,0-2 0,-2 0 0,1 0 0,0 0 0,-1 0 0,0 0 0,-1-1 0,0 2 0,-2-1 0,2 0 0,-2 0 0,0 0 0,-2 0 0,1 0 0,-1 0 0,1 0 0,1-1 0,-1 1 0,0-1 0,1 2 0,1-1 0,1 1 0,0 0 0,1 1 0,1-1 0,1 1 0,0 0 0,0 1 0,2-1 0,-1 1 0,2-2 0,-3 1 0,2-1 0,-2 1 0,3 0 0,-4 0 0,1 0 0,-3-1 0,-2-1 0,0 0 0,-1 1 0,-1-2 0,1 2 0,-1-2 0,3 1 0,-2-1 0,2 1 0,-1 1 0,0-2 0,0 2 0,0-1 0,0 0 0,1 0 0,-1 0 0,0 0 0,-2-1 0,1 1 0,-1 0 0,1 0 0,0-1 0,0 1 0,1-2 0,-1 1 0,0-1 0,0 2 0,1-1 0,-1 0 0,1 0 0,-2 0 0,2 0 0,-1 0 0,0 0 0,0 1 0,0 0 0,0 0 0,-1 0 0,0 0 0,0 0 0,0 1 0,1 0 0,-1-1 0,2 1 0,-1 0 0,0-1 0,-1 1 0,1-2 0,0 1 0,0-1 0,0 1 0,0-1 0,0-1 0,1-2 0,-3-1 0,-1-2 0,-4-1 0,-7-3 0,4 3 0,-5-3 0,5 4 0,2 1 0,-2 0 0,2 1 0,-1-2 0,1 2 0,0-1 0,-1 0 0,1 2 0,-1-1 0,0 0 0,0 1 0,1-1 0,-1 2 0,1-1 0,0 0 0,0 1 0,0 0 0,-1 0 0,0-1 0,0 1 0,-1-1 0,1 0 0,-1 0 0,0 0 0,-2-2 0,3 2 0,0-1 0,2 1 0,0 1 0,-1-1 0,0 1 0,-1-1 0,1 0 0,1 1 0,-1-2 0,1 0 0,0 2 0,-1-3 0,2 2 0,-1-1 0,2-1 0,0 0 0,1 1 0,-1-1 0,0 2 0,-1-3 0,0 2 0,-1-1 0,0 1 0,-2-2 0,1 1 0,-1-1 0,0 1 0,0 0 0,-1 1 0,0 0 0,-2 0 0,0 2 0,-1 1 0,0 0 0,0 0 0,1 0 0,1 0 0,0 0 0,0 0 0,0 0 0,0 0 0,0 0 0,0 0 0,-1-1 0,-1 0 0,-1 0 0,-1 0 0,-1-1 0,0 0 0,-1-1 0,1 1 0,-2-1 0,0 1 0,1-1 0,-1 1 0,2 0 0,-1 0 0,3-1 0,0 1 0,0-1 0,3 1 0,-2 0 0,2 1 0,0-1 0,1 0 0,-3 0 0,2 0 0,-3 1 0,3-1 0,-3 0 0,2 0 0,-2-1 0,-1 1 0,1-2 0,-1 2 0,0-2 0,-2 2 0,3-2 0,-3 2 0,2-1 0,-1 0 0,2 0 0,2 1 0,-1-2 0,3 2 0,-1-1 0,1 0 0,-1 0 0,2-1 0,-2 1 0,0 0 0,0 0 0,0 0 0,0 0 0,1 0 0,0 1 0,1 0 0,0 0 0,0 0 0,1 0 0,0 0 0,-1-1 0,0 1 0,-2-2 0,2 3 0,-1-3 0,-1 2 0,2 0 0,-1-1 0,-1 2 0,3-2 0,-2 1 0,2 1 0,0-1 0,1 1 0,-1-2 0,0 1 0,-1-1 0,1 1 0,0 1 0,1-2 0,-1 2 0,0-1 0,1-1 0,-1 3 0,0-2 0,-1 1 0,2-1 0,-3 1 0,2-1 0,-1 1 0,-1 0 0,2 0 0,0 0 0,-1-1 0,0 2 0,0-2 0,-1 1 0,2-1 0,-2 2 0,3-1 0,-2 1 0,1-1 0,0 1 0,-1 0 0,1 0 0,-2 0 0,3 0 0,-4 0 0,4 0 0,-2 1 0,0-1 0,2 1 0,-2-1 0,1 2 0,0-1 0,0 3 0,2-3 0,9-7 0,0 1 0,8-7 0,-3 4 0,-2 3 0,11-5 0,-8 6 0,8-3 0,-9 3 0,1 1 0,-5 2 0,1-1 0,-6 2 0,0 0 0,1 3 0,-1-1 0,1 2 0,-1 0 0,-1 3 0,0-1 0,0 1 0,1-2 0,-1-2 0,0 2 0,1-1 0,-1 0 0,2-1 0,0 0 0,0 1 0,0 0 0,2-1 0,-2 1 0,2 0 0,-1 0 0,0 0 0,1 0 0,-2 0 0,0 0 0,1 0 0,0 1 0,-2-1 0,1 2 0,-2-3 0,1 0 0,-1 0 0,1 1 0,-1-1 0,1 0 0,-1-1 0,1-1 0,2 1 0,-1 1 0,0-2 0,-1 1 0,3 1 0,-2-2 0,2 2 0,-1-1 0,-1 1 0,0 0 0,0-1 0,0 1 0,1-1 0,0 1 0,-1-1 0,3 1 0,-1 0 0,1 0 0,0 0 0,-1 0 0,1 0 0,0 1 0,0-1 0,0 2 0,0-1 0,0 0 0,0 0 0,0-1 0,0 0 0,-1-1 0,-1 0 0,-1 0 0,1-1 0,-1 1 0,0 0 0,0-1 0,1 1 0,1 0 0,1-1 0,-1 1 0,0 0 0,0 0 0,1-1 0,0 1 0,-1 0 0,-1-1 0,0 1 0,0 0 0,0-1 0,-1 1 0,2 0 0,-1-1 0,2 1 0,2 1 0,-1 0 0,6 2 0,-2-1 0,5 3 0,1-3 0,0 3 0,-2-3 0,0 2 0,-3-3 0,2 2 0,-1 0 0,-4-2 0,0 1 0,-5-2 0,0 0 0,-3-1 0,3 1 0,-2 0 0,0 0 0,-1 2 0,-1-1 0,-1 0 0,0 1 0,0-1 0,-2 0 0,-1 1 0,-1-1 0,-2-1 0,2-1 0,1 1 0,-1 0 0,0-1 0,-1 0 0,0 0 0,1-1 0,-1 0 0,0 0 0,-2 0 0,2 0 0,-2 0 0,2 0 0,-2 0 0,0 0 0,0 0 0,0 0 0,-1 0 0,-1 0 0,-1-1 0,0 0 0,0-1 0,0 0 0,0 0 0,0-1 0,0 1 0,-2-2 0,0 1 0,0-1 0,-1 0 0,-3-2 0,3 2 0,-4-2 0,5 2 0,-1 0 0,1 0 0,0 0 0,3 1 0,0 0 0,0 0 0,-1-1 0,0 0 0,0 0 0,1 0 0,0 1 0,1-1 0,-3 0 0,0-1 0,-2 0 0,-1 0 0,2 0 0,-1 0 0,3 2 0,-2-1 0,3 0 0,1 0 0,2 1 0,1 0 0,2 0 0,0 1 0,1-2 0,-1 2 0,-1 0 0,-1 2 0,-1 0 0,2 0 0,0-1 0,0 0 0,0 0 0,-1 0 0,1 1 0,-1-1 0,2 0 0,-3 0 0,3-1 0,-4 2 0,4-3 0,-4 3 0,1-1 0,0 1 0,1 0 0,1-1 0,0 0 0,1-2 0,13 1 0,-4-1 0,11 3 0,-9 0 0,6 0 0,6 0 0,-1 0 0,11 0 0,-9 0 0,3 0 0,-4 0 0,-5 0 0,2 1 0,-4 0 0,2 1 0,-3 0 0,1 1 0,1 0 0,-2 1 0,1-2 0,-3 1 0,2 0 0,-4 0 0,2 0 0,-3 0 0,0 0 0,0 0 0,-1 0 0,-1 0 0,1-1 0,-2 1 0,1-1 0,0 0 0,0 0 0,-1 0 0,1 0 0,-1 0 0,-1 0 0,1 0 0,-1-1 0,1 2 0,-1-1 0,1 1 0,0-1 0,1 0 0,-1 2 0,0-2 0,2 1 0,-2 1 0,3 0 0,-2 1 0,0-1 0,0 1 0,-1-1 0,1 0 0,-2-1 0,0-1 0,-1 1 0,1-1 0,0 1 0,1-1 0,0 0 0,-1 0 0,1-1 0,-1 1 0,2 0 0,-1 1 0,0-2 0,-1 1 0,2 0 0,-3 0 0,3 0 0,-2 0 0,1 0 0,1 1 0,3 0 0,-1 0 0,2 1 0,-1 0 0,2 0 0,-3 2 0,2-2 0,-2 2 0,-1-3 0,1 2 0,-3-2 0,2 0 0,-1 2 0,3-1 0,3 2 0,0 2 0,4 0 0,-1 2 0,1-2 0,0 2 0,-4-1 0,2-1 0,-2 1 0,-2-4 0,-1 2 0,-3-4 0,0 0 0,-1-1 0,-1-1 0,2 1 0,-2-1 0,2-1 0,-1 0 0,1 0 0,0 0 0,2 0 0,-3 0 0,2 0 0,-2 0 0,0 0 0,0 0 0,0 0 0,1 0 0,-1 0 0,1-1 0,0 1 0,0-1 0,0 0 0,0 0 0,0 0 0,1 1 0,-2 0 0,2 0 0,-2 0 0,0 0 0,4 0 0,1 0 0,4 0 0,3 0 0,-4 0 0,18 0 0,-13 0 0,8 0 0,-13-1 0,-7 0 0,2 0 0,-2 1 0,0-1 0,0 1 0,0-1 0,0 1 0,1 0 0,-2 0 0,2 0 0,-2 0 0,1 0 0,0 0 0,1 0 0,1 0 0,2 0 0,1 0 0,2 0 0,-2 0 0,1 0 0,-1 0 0,-1 0 0,-1 0 0,-1 0 0,2 0 0,-2 0 0,0 0 0,-2 0 0,0 0 0,-1 0 0,0-1 0,0 1 0,1-2 0,-1 2 0,0-2 0,2 2 0,-3-2 0,4 2 0,-3-1 0,2 0 0,0 0 0,1 1 0,0-2 0,0 2 0,0-2 0,1 2 0,-1-1 0,3 0 0,-3 0 0,3 0 0,-2-1 0,2 1 0,0-1 0,0 1 0,0-2 0,0 1 0,-1-1 0,1 2 0,-3 0 0,0 0 0,-2 0 0,0-1 0,0 1 0,-2 1 0,2-2 0,-1 1 0,0 0 0,1-1 0,-1 1 0,0-1 0,0 0 0,1 1 0,0-1 0,0 0 0,1-1 0,0-1 0,1 2 0,0-2 0,-1 2 0,3-1 0,-3 0 0,2 1 0,-4-1 0,2 2 0,-2 0 0,0 0 0,1-1 0,-2 1 0,2 0 0,-1-1 0,1 0 0,0-2 0,-1 1 0,0 0 0,1 0 0,0-1 0,2 1 0,-3 0 0,1-1 0,0 1 0,0 0 0,0 0 0,1 0 0,0 0 0,0 0 0,0 0 0,-1 1 0,1-1 0,0 0 0,1 0 0,0-1 0,0 0 0,-1 2 0,0-2 0,0 2 0,-2-1 0,-1 1 0,1 0 0,-1-1 0,0 0 0,0-1 0,-1 0 0,1 0 0,0 1 0,1-2 0,0 1 0,-2 0 0,1 1 0,0 0 0,0-1 0,0 1 0,-1 0 0,0 0 0,0-1 0,0 0 0,0 1 0,0-1 0,1 0 0,-1 1 0,0 0 0,1-1 0,-1 1 0,1 0 0,-2 0 0,-1 1 0,0-3 0,0 2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7:14.703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1865 368 16383,'15'-3'0,"5"-2"0,-6-2 0,6-3 0,-6 4 0,6-5 0,-9 4 0,7-2 0,-8 2 0,-1 1 0,-2 1 0,-2 1 0,-2 3 0,0-3 0,0 2 0,-1-1 0,1-1 0,-3 0 0,2 0 0,-2 1 0,1-2 0,-1 2 0,2-1 0,-1-1 0,1 1 0,-2 0 0,2 1 0,-1-1 0,0 0 0,-1 0 0,0 0 0,0-1 0,0 1 0,0 1 0,1-1 0,-1 0 0,1 1 0,1-2 0,-2 1 0,1 1 0,-1-1 0,1 1 0,0-1 0,2 0 0,-2 1 0,1-1 0,0 1 0,1-1 0,-1 1 0,0-1 0,3 10 0,-2-4 0,3 5 0,-6-4 0,1-2 0,2 4 0,-1-3 0,2 2 0,1-1 0,-3-2 0,3 3 0,-1-2 0,-2 1 0,3 0 0,-2-1 0,3 1 0,-3-1 0,1-1 0,2 2 0,-3-2 0,2 1 0,0 0 0,1 0 0,-1 0 0,0 0 0,-1-1 0,2 1 0,-1 0 0,1-1 0,-1 1 0,-1-1 0,2 1 0,-2-1 0,1 0 0,-3 2 0,-5 2 0,-1-1 0,-5 0 0,4-3 0,-10 3 0,4-4 0,-8 4 0,6-2 0,0 0 0,-2 0 0,2 2 0,-4-1 0,2 1 0,0 0 0,-2 1 0,2 0 0,-5 1 0,2-1 0,-1 0 0,1 0 0,1 0 0,-8 2 0,4-1 0,-7 2 0,4-1 0,1 0 0,-5 2 0,8-3 0,-5 3 0,5-4 0,-2 2 0,3 0 0,2-3 0,6 1 0,2-3 0,2 0 0,3 0 0,0 0 0,1 1 0,0-1 0,-1 2 0,24-7 0,-3-2 0,11-4 0,2-1 0,-15 4 0,-1 0 0,10-4 0,-1 0 0,-3 2 0,5-4 0,-8 6 0,-3-1 0,-9 5 0,-3 1 0,-13 9 0,-7 1 0,6-1 0,-2 0 0,-4 0 0,1 0 0,1-1 0,-2 1 0,-1-1 0,-1 2 0,1-2 0,1 1 0,0-1 0,-9 3 0,2-1 0,5-1 0,-3-1 0,6-1 0,3-2 0,5-1 0,4-2 0,1 0 0,29-11 0,-8 4 0,7-4 0,1 1 0,2 0 0,-8 2 0,1 0 0,7-1 0,-11 3 0,1 0 0,8-2 0,-4 4 0,-4 0 0,-8 2 0,-1 0 0,-5 1 0,2 3 0,0-3 0,0 3 0,0-3 0,-1 0 0,-20 2 0,7-1 0,-19 1 0,11-2 0,-1 0 0,-2 0 0,3 0 0,0 0 0,2 0 0,0 0 0,4 0 0,0 0 0,4 0 0,0 0 0,2 0 0,-1 0 0,1-1 0,0 0 0,0 0 0,2-2 0,0-1 0,2-1 0,3-1 0,0 1 0,5-3 0,0 2 0,3-2 0,0 1 0,-1-1 0,1 1 0,0-1 0,0 0 0,0 0 0,-1 0 0,-1 3 0,-2 0 0,-2 2 0,-2 2 0,-14 5 0,4 0 0,-12 4 0,6-1 0,-1-2 0,-6 8 0,3-5 0,-1 5 0,7-6 0,0 2 0,5-3 0,-1 0 0,5-2 0,1-2 0,0 2 0,9-15 0,-3 7 0,5-11 0,-5 9 0,-1 0 0,2-1 0,0 0 0,2-1 0,-1 2 0,1 0 0,-1 0 0,2-1 0,0-1 0,-3 2 0,3-1 0,-6 4 0,2-1 0,-1 2 0,-1-2 0,1 1 0,-2 0 0,1-2 0,-2 2 0,2 0 0,-1-2 0,0 2 0,0 0 0,2-1 0,1 2 0,1 1 0,1 1 0,-1 0 0,1 0 0,1 0 0,-2 0 0,2-1 0,0 0 0,-3-1 0,3 1 0,-2-1 0,-1 0 0,2-1 0,-3 1 0,1-1 0,-2-1 0,2 1 0,0-1 0,2-1 0,-1 1 0,1-1 0,-1 1 0,1-2 0,-2 3 0,1-2 0,-2 2 0,1 0 0,-2-1 0,1 1 0,-2 0 0,0-2 0,-1 2 0,0-1 0,0 0 0,0 1 0,0-2 0,-2 1 0,0 1 0,-2-1 0,1 2 0,-2-1 0,3 0 0,-1 0 0,0-1 0,0 2 0,-1-1 0,-1 0 0,2 1 0,-1 0 0,-1 0 0,1 0 0,-2 0 0,2 2 0,-1-1 0,0 0 0,0 1 0,0-1 0,0 0 0,0 0 0,1-1 0,-1-1 0,0 2 0,1 1 0,-2 0 0,2 0 0,-2 0 0,1 0 0,-1 0 0,1 0 0,-1 0 0,2 0 0,-1 0 0,-1 0 0,1 1 0,0 2 0,1-2 0,7-9 0,-3 5 0,9-6 0,-5 7 0,1 2 0,1-2 0,0 2 0,-1-2 0,0 2 0,0-1 0,0 1 0,1 0 0,-2 0 0,1-1 0,0 0 0,1 1 0,1 0 0,-2 0 0,2-1 0,-2 0 0,0 1 0,0 0 0,-1 0 0,2 0 0,-1-1 0,0 0 0,1 0 0,1-1 0,-2-1 0,2 2 0,-3 0 0,1 0 0,0 0 0,1 1 0,-1-1 0,0 1 0,0 0 0,1 0 0,-1 0 0,0 0 0,0 0 0,0 0 0,1 0 0,-1 0 0,1 0 0,-2 0 0,1 0 0,1 0 0,-2 0 0,2 1 0,-1 0 0,-2 2 0,-1 1 0,2-1 0,-4 1 0,3-1 0,-1 1 0,0-1 0,0 1 0,2 0 0,-2-1 0,1 1 0,0-1 0,-1-1 0,-6 3 0,0-3 0,-5 1 0,2-2 0,0 0 0,2-1 0,-1 2 0,1-2 0,1 1 0,-1 1 0,0 0 0,0 1 0,1-1 0,-1 0 0,1 1 0,-1-1 0,0 2 0,0 0 0,1 0 0,-2 2 0,1-1 0,-3 3 0,2-3 0,-4 4 0,3-1 0,-1-2 0,1 2 0,0-4 0,3 1 0,0-2 0,3 0 0,13-7 0,-6 2 0,10-3 0,-11 3 0,1 1 0,3-1 0,-3 1 0,3-1 0,-3 2 0,-1-1 0,2 0 0,0 1 0,8-2 0,-5 1 0,6 0 0,-7-1 0,0 1 0,-2 0 0,-1 1 0,-1 0 0,0 0 0,0 0 0,0 0 0,-3 5 0,0-1 0,-3 4 0,0-2 0,-4-1 0,1 2 0,-2 1 0,-5 5 0,2-2 0,-1-1 0,0 0 0,-4 2 0,-3 5 0,5-7 0,2-1 0,0-1 0,0-1 0,1 1 0,1-2 0,0 0 0,4-1 0,-1-1 0,2-1 0,0 0 0,17-5 0,-5 2 0,12-5 0,-10 1 0,4-1 0,-7 1 0,3 1 0,-7 1 0,1 1 0,-1-1 0,1 1 0,0-1 0,-2 1 0,-20 9 0,3-2 0,-3 2 0,-1 2 0,4-3 0,0 2 0,-7 4 0,0 0 0,5-2 0,0 0 0,-5 4 0,0 0 0,2 0 0,2-1 0,1-2 0,1 1 0,3-3 0,0 0 0,2-1 0,2-1 0,3-2 0,0-2 0,2-2 0,20-7 0,-7 2 0,18-6 0,-13 4 0,0 0 0,3 1 0,-9 2 0,-1 2 0,-21 6 0,-2 0 0,-13 2 0,-1-2 0,13-3 0,-2-1 0,-2 1 0,-1 1 0,1-2 0,-1 1 0,4-1 0,1 1 0,-2-1 0,1 0 0,-5 1 0,-5 0 0,7 0 0,2-1 0,5 0 0,4-1 0,2-1 0,3 0 0,-1 0 0,0 0 0,1 0 0,-3 0 0,2 0 0,-9 0 0,2 0 0,-7 0 0,2 0 0,1 0 0,-3 0 0,1 0 0,1 0 0,3 0 0,2 0 0,5 0 0,0 0 0,3 0 0,-1 0 0,0 0 0,0-1 0,-1 1 0,1-1 0,-1 1 0,1 0 0,0 0 0,-2 0 0,1 0 0,-2 0 0,2 0 0,-3 0 0,4 0 0,-2 0 0,3 0 0,-1 0 0,0-1 0,-1 0 0,3-2 0,0 0 0,3-2 0,3 0 0,8-3 0,5-1 0,-2 3 0,1-1 0,-2 1 0,1 0 0,12-3 0,-6 1 0,0 1 0,4 1 0,-6 0 0,0 1 0,1 0 0,-3 2 0,-2 0 0,-3 2 0,0-1 0,-4 1 0,0 0 0,-2-1 0,-1 2 0,1-2 0,0 0 0,-1 0 0,-21-1 0,3 2 0,-3 1 0,-1 0 0,-7 0 0,4 0 0,-2 0 0,0 0 0,1 0 0,1 0 0,1 0 0,4 0 0,5 0 0,0 0 0,7 0 0,-1 1 0,23-6 0,-10 3 0,21-5 0,-18 4 0,4 1 0,-4 0 0,-1-1 0,-1 2 0,-3-1 0,-2 2 0,-17 1 0,5 1 0,-14 0 0,10 0 0,-3-1 0,3 1 0,1-1 0,4 0 0,2-1 0,1 1 0,13-7 0,-8 4 0,10-5 0,-11 5 0,0 0 0,0-3 0,0 2 0,0-4 0,0 3 0,0-1 0,0 0 0,0-2 0,0 0 0,0 1 0,0 0 0,0 1 0,0 1 0,0 0 0,0 0 0,2-1 0,-2 2 0,2-1 0,-1 1 0,1-1 0,-2 0 0,3 0 0,-2 0 0,1 0 0,0 0 0,-2 0 0,2 0 0,-1 0 0,0 0 0,0 0 0,0 1 0,0-1 0,0 0 0,1 1 0,-1-2 0,1 2 0,0-2 0,1-1 0,0 1 0,1-3 0,-1 3 0,0-1 0,-1 0 0,3 1 0,-2-1 0,1 0 0,-1 2 0,-1-1 0,2 1 0,-1 0 0,1 0 0,0 0 0,-1 0 0,2 0 0,-2 1 0,2-1 0,-2 2 0,0-2 0,1 1 0,-1 1 0,-4 10 0,0-5 0,-3 8 0,2-10 0,2 1 0,-1 3 0,1-2 0,0 3 0,0-3 0,0 1 0,0 0 0,0 2 0,0-2 0,0 1 0,0-1 0,0 0 0,0 1 0,0-1 0,0 0 0,0 0 0,0 0 0,0 0 0,0 1 0,0-2 0,0 2 0,0-2 0,0 1 0,0-1 0,0 2 0,0 0 0,0 0 0,0-2 0,1 0 0,1 2 0,-1-1 0,0 0 0,0 0 0,1-1 0,0 1 0,0 0 0,1-1 0,-2 1 0,1-1 0,0 2 0,-1-2 0,3 3 0,-4-4 0,4 2 0,-3 0 0,2 0 0,-1 1 0,0-2 0,0 1 0,0-1 0,0 2 0,1-2 0,-2 0 0,2 1 0,-1-1 0,0 1 0,2-1 0,-3 0 0,3 0 0,-2 1 0,0-1 0,2 1 0,-2-1 0,2 0 0,-1-1 0,0 1 0,2 0 0,-3 0 0,3 0 0,-2-1 0,2 2 0,-1-1 0,2 0 0,-3 0 0,2-1 0,-2-1 0,4 1 0,-3-1 0,2 0 0,-2-1 0,1 1 0,2-1 0,-1 1 0,2-1 0,-2 0 0,2 0 0,-2 0 0,1 0 0,-2 0 0,1 0 0,-1 0 0,0 0 0,0 0 0,0 0 0,1 0 0,-2 0 0,3-1 0,-3 0 0,2 0 0,-3-2 0,3 1 0,-3-1 0,2 1 0,-1 0 0,1 1 0,-1-1 0,1-1 0,0 1 0,-2 0 0,2 0 0,-2-1 0,1 1 0,0-1 0,1 0 0,-1 1 0,1 0 0,-1-1 0,0 1 0,1-1 0,-3 1 0,2-2 0,0 1 0,-2 1 0,4-2 0,-5 1 0,3 1 0,-1-3 0,0 2 0,0-1 0,0 1 0,0 0 0,0-1 0,0 2 0,1-1 0,0 1 0,0-1 0,-1 0 0,1 1 0,-14 9 0,7-4 0,-12 8 0,12-8 0,0 1 0,0-1 0,-2 3 0,2-3 0,-1 2 0,1-3 0,1 1 0,-3 1 0,1-2 0,0 1 0,1 0 0,-1-1 0,1 2 0,-2-2 0,1 2 0,0-2 0,-1 2 0,1-1 0,0 0 0,-1 0 0,1-1 0,0 1 0,-2 0 0,2-1 0,0 1 0,-1 0 0,1-1 0,1 0 0,-2 1 0,2-1 0,-2 1 0,1-2 0,1 1 0,-4 0 0,3 0 0,-2 0 0,0 0 0,1 0 0,-2 0 0,0 0 0,-2 1 0,0 0 0,-2 1 0,2-2 0,-3 3 0,3-3 0,-4 3 0,4-3 0,0 2 0,0-1 0,2 0 0,-2-1 0,2 0 0,-1 0 0,0 0 0,1 0 0,0 0 0,0 1 0,0-1 0,-2-1 0,0 1 0,0-1 0,1 0 0,-3 1 0,2-2 0,-2 2 0,1-1 0,0-1 0,0 1 0,1-1 0,-2 0 0,2 0 0,-2 0 0,-5 0 0,6 0 0,-9 0 0,8 0 0,-1 0 0,-3 0 0,2 0 0,-2 1 0,0-1 0,2 1 0,-2 0 0,2 0 0,0 0 0,2-1 0,1 0 0,-1 0 0,3 0 0,-2 0 0,3 0 0,0 0 0,1 0 0,1 0 0,1 0 0,-2 0 0,1 0 0,0 0 0,-1 0 0,3 1 0,-3-1 0,1 0 0,10-7 0,-2 4 0,6-7 0,-4 8 0,-2-1 0,2 1 0,5-1 0,-5 1 0,5 0 0,-7 1 0,0 1 0,6-2 0,-6 0 0,4 0 0,-3 2 0,0-3 0,2 2 0,-2-1 0,2 0 0,-3 1 0,1-2 0,2 0 0,-2 2 0,1-1 0,0 0 0,-1 0 0,0-1 0,0 0 0,0 1 0,0 0 0,1-1 0,-1 1 0,-1-1 0,2 1 0,-2 0 0,1-2 0,-1 1 0,0 0 0,1 0 0,-2 1 0,3-2 0,-3 2 0,2-1 0,-2 0 0,1 0 0,-1-3 0,0 3 0,0-1 0,1 1 0,-1 1 0,1-3 0,0 2 0,-2-1 0,1 0 0,-2 1 0,2-1 0,-1 0 0,0 1 0,-1-1 0,0 1 0,1-2 0,-1 2 0,1-2 0,-1 2 0,1 0 0,-1-2 0,1 2 0,-1-1 0,0 0 0,0-1 0,0 1 0,2 0 0,-2 0 0,1 1 0,-1-1 0,0 1 0,0-1 0,0-1 0,0 2 0,1-2 0,-1 1 0,1 1 0,-1-3 0,0 3 0,0 0 0,0-3 0,0 3 0,0-1 0,1 0 0,0 1 0,0-1 0,-1 0 0,1-1 0,-1 1 0,2 0 0,-2 1 0,3-1 0,-2 0 0,0 0 0,2-1 0,-3 3 0,2-4 0,-1 3 0,1 0 0,0-2 0,-2 2 0,1-2 0,-1 2 0,1-3 0,0 4 0,0-2 0,0 0 0,0 0 0,1-1 0,-1 1 0,0 0 0,-1 0 0,2 0 0,-1-1 0,-1 1 0,2 0 0,-2 0 0,3 1 0,-3-1 0,1 1 0,-1-1 0,0 0 0,0 0 0,5 2 0,-2 0 0,4 0 0,-2 2 0,-3-3 0,5 2 0,-4-2 0,1 1 0,0-1 0,1 0 0,0 1 0,1 0 0,-4 0 0,3-1 0,0 0 0,-1 0 0,1 0 0,-1 2 0,-1-1 0,2-1 0,-15 1 0,8 1 0,-13 0 0,13 1 0,0 0 0,-6 1 0,4-1 0,-5 1 0,6-1 0,-1 0 0,-2 1 0,3 0 0,-4 1 0,3 0 0,1 0 0,-2 1 0,2 0 0,0 0 0,1 0 0,0 0 0,1 1 0,1 0 0,0 0 0,0-1 0,0 3 0,0-3 0,0 3 0,0-2 0,0 1 0,0 0 0,0 0 0,0 1 0,0 0 0,0-2 0,-1 1 0,1-1 0,-2 0 0,2 0 0,0 1 0,0-1 0,0 1 0,-1-1 0,1-1 0,-1 2 0,1-1 0,0 1 0,0 0 0,0-1 0,0-1 0,-1 3 0,0-4 0,0 4 0,1-3 0,0 2 0,-1-2 0,1 1 0,-1-1 0,-1 1 0,1 1 0,-1-1 0,0 1 0,2-1 0,-3 0 0,3 0 0,-2 0 0,0 0 0,1 1 0,-1-2 0,1 1 0,1-1 0,-3 1 0,3 0 0,-2-1 0,2 1 0,-3 0 0,3-1 0,-2 1 0,1-1 0,-1 1 0,0-1 0,1 1 0,-2-1 0,2 1 0,-1 0 0,2 0 0,-3-1 0,3 1 0,-2 0 0,1-1 0,-2 1 0,1 1 0,0-2 0,-1 2 0,2-3 0,-2 3 0,0-1 0,0 0 0,-1 2 0,1-2 0,-1 1 0,1 0 0,-1-1 0,0 1 0,1-1 0,-1 0 0,2 0 0,-2 0 0,1-1 0,-1 1 0,2-2 0,-2 1 0,0 0 0,0-1 0,0 1 0,1 0 0,0 0 0,-1-1 0,0 0 0,-1 0 0,-1 0 0,0-1 0,2 0 0,-2 0 0,1 0 0,1-1 0,-2 2 0,2-2 0,-3 2 0,2-1 0,-2 0 0,2 0 0,1-1 0,-4 1 0,5-1 0,-5 1 0,4-1 0,0 0 0,-3 0 0,2 0 0,-1 0 0,1 0 0,0 0 0,-1 0 0,2 0 0,-2 0 0,1 0 0,1 0 0,-3-1 0,3-1 0,-1 1 0,0-1 0,2 1 0,-3-1 0,2 0 0,0 0 0,-3 0 0,4 1 0,-3-1 0,2 0 0,1 0 0,-2 0 0,1-1 0,-1 0 0,2 2 0,-2-3 0,2 2 0,-1-1 0,0 1 0,0 0 0,0-2 0,1 2 0,-2-1 0,1 0 0,1 0 0,-1 0 0,1 1 0,0-3 0,0 3 0,-1-2 0,1 1 0,1 0 0,-1-1 0,2 1 0,-2 0 0,2-1 0,-1 1 0,0-1 0,1 0 0,-1 2 0,1-3 0,0 2 0,1-1 0,0-1 0,0 2 0,0-1 0,0 0 0,0 1 0,0-2 0,0 2 0,0-1 0,0 0 0,0 1 0,0-2 0,0 2 0,0-1 0,0 0 0,0 0 0,0 0 0,0 0 0,0 1 0,0-1 0,0 0 0,0 1 0,0-2 0,0 2 0,0-1 0,0-4 0,0 4 0,0-3 0,0 5 0,0-1 0,0-1 0,0 0 0,0 0 0,0 1 0,0-2 0,0 2 0,0-1 0,0 0 0,0 1 0,0-2 0,0 2 0,0-1 0,0 0 0,0 1 0,0-1 0,0 0 0,0 1 0,0-2 0,0 1 0,0 1 0,0-2 0,0 2 0,0-2 0,0 2 0,0-1 0,0 0 0,0 1 0,0-1 0,0 0 0,0-1 0,0 1 0,0 0 0,0 0 0,0 1 0,0-1 0,0-1 0,0 2 0,0-1 0,0 0 0,0 0 0,0 1 0,0-2 0,0 1 0,0 1 0,0-1 0,0 0 0,1 1 0,1-2 0,0 3 0,-1-2 0,3 0 0,-4 1 0,4-1 0,-2 1 0,1 1 0,1-3 0,-3 3 0,2-2 0,-2 0 0,-1 1 0,1-2 0,-1 0 0,0 2 0,-1-2 0,1 2 0,-1 0 0,1-2 0,-5 3 0,-1 4 0,-1-1 0,3 3 0,2-2 0,-1 1 0,-1 0 0,2 0 0,-2 1 0,3-1 0,-1 0 0,-1 1 0,1 0 0,0-1 0,-1 2 0,1 0 0,-3 2 0,0 1 0,-1 0 0,-1 1 0,-1 1 0,1 0 0,-1-2 0,2 0 0,1-1 0,0-3 0,3 1 0,-1-3 0,1 2 0,0-1 0,1 1 0,-1 1 0,2-2 0,0-13 0,2 7 0,-1-10 0,0 10 0,2 1 0,-1-2 0,1 1 0,-1-2 0,0 3 0,0-1 0,-7 12 0,4-7 0,-5 10 0,4-11 0,1 0 0,-7-1 0,4 0 0,-3 0 0,2 0 0,2 0 0,-4-2 0,2 1 0,0-1 0,0 0 0,0 2 0,1-2 0,-2 2 0,1-1 0,0 0 0,0 1 0,0 0 0,0 0 0,0-1 0,0 0 0,0-1 0,1 1 0,1-3 0,-1 2 0,0-1 0,1 0 0,-2 1 0,2-1 0,0-1 0,0 2 0,-2 0 0,0 1 0,-1 0 0,1 1 0,1-1 0,-2 1 0,1 0 0,-1 0 0,0 0 0,1 0 0,0-1 0,-2-1 0,1 1 0,0-1 0,2 2 0,0 5 0,2-3 0,-1 5 0,0-6 0,0 0 0,-5 0 0,4-1 0,-1 0 0,0 0 0,15 6 0,-9-3 0,14 5 0,-11-4 0,2 0 0,-1 0 0,3 3 0,-2-2 0,2 2 0,-4-3 0,1 0 0,-1 0 0,0 1 0,2-1 0,-3 1 0,2 0 0,-2 1 0,2-1 0,0 1 0,0-1 0,1 1 0,-1-2 0,3 3 0,-2-3 0,2 2 0,0-2 0,0 0 0,0 0 0,0 0 0,-1 0 0,1-2 0,-1 1 0,-2-1 0,-1 0 0,1 1 0,-2-1 0,2 0 0,0 1 0,-1-2 0,-1 3 0,0-2 0,0 1 0,-1 2 0,-1-2 0,-1 1 0,0 0 0,0-1 0,0 1 0,0-1 0,2 1 0,1 0 0,2-2 0,2 1 0,-1-1 0,-1 0 0,0 0 0,-2 0 0,3 0 0,-2 0 0,1-1 0,-3 3 0,-1-1 0,-1 2 0,0 0 0,-1-2 0,-1 2 0,-3-2 0,-1 0 0,-3 0 0,2-1 0,-5 1 0,5 0 0,-6 3 0,0-1 0,-1 2 0,-1-1 0,3-1 0,1 0 0,3-1 0,0-2 0,1 1 0,3-1 0,1 0 0,7 3 0,-2-2 0,5 2 0,-3-2 0,-1-1 0,2 3 0,-2-3 0,1 3 0,-12-3 0,0-1 0,-8 1 0,-2-2 0,-5 0 0,-5-2 0,-3-1 0,0 0 0,5-1 0,-1 1 0,7 0 0,-3 0 0,6 2 0,5-1 0,3 1 0,4 1 0,2-1 0,0-4 0,7 2 0,0-3 0,7 2 0,0 2 0,2-2 0,0 1 0,0 0 0,0 0 0,-1-1 0,-1 2 0,0-2 0,-2 2 0,-2 0 0,0 0 0,-3 0 0,1 0 0,-15 10 0,7-5 0,-9 7 0,8-8 0,2-1 0,-6 2 0,2-2 0,-5 2 0,3-1 0,0 0 0,-4 2 0,5-2 0,-3 0 0,8-1 0,-1-1 0,-3 1 0,0-1 0,0 0 0,1 0 0,1 0 0,-2 0 0,0 0 0,2 0 0,-2 0 0,1 0 0,0 0 0,0 0 0,-1 0 0,1 0 0,0-1 0,-1 1 0,1-2 0,0 2 0,-1-2 0,2 2 0,1-5 0,1 2 0,3-4 0,2 2 0,11-6 0,2 3 0,2 1 0,8-4 0,-7 3 0,-1 1 0,2 3 0,-2-1 0,1-1 0,-2 4 0,-1-2 0,-1 0 0,-3 2 0,-1-1 0,0 1 0,-2 1 0,-2 0 0,0-1 0,-2 2 0,-1-1 0,2 0 0,-2 1 0,2-1 0,-19 2 0,9-1 0,-13 1 0,12-1 0,2 0 0,-5 0 0,4 0 0,-3 0 0,1 0 0,3 0 0,-4-2 0,3 0 0,1 0 0,-1-2 0,0 2 0,1-1 0,-1 0 0,0 1 0,1 0 0,-2-1 0,1 2 0,-1 0 0,-1 1 0,2 0 0,-2 0 0,2 0 0,-3 0 0,2-1 0,0 1 0,0-2 0,1 2 0,-2-3 0,2 3 0,0-3 0,-1 2 0,2-2 0,0-1 0,1 0 0,1 1 0,1-1 0,0 0 0,0 0 0,0 0 0,0 1 0,0-3 0,2 1 0,-1-1 0,2 3 0,0 0 0,1 0 0,3-2 0,-1 2 0,1-1 0,0 2 0,-2-1 0,2 1 0,-1 1 0,-2-1 0,2 2 0,-2-1 0,-11 8 0,6-5 0,-12 7 0,8-7 0,0 1 0,-1-1 0,3 0 0,-1 0 0,-2 0 0,2-1 0,-2-1 0,2 1 0,-2 1 0,2-1 0,-2 2 0,2-3 0,-1 2 0,0-1 0,0 0 0,0 0 0,0-1 0,0 0 0,-2 2 0,1 1 0,0 1 0,-2 3 0,3-3 0,0 1 0,4-3 0,11-1 0,-7-1 0,9 0 0,-8 0 0,1 0 0,2 0 0,-1-1 0,2 0 0,1 1 0,-2 0 0,2 0 0,-1 0 0,1 0 0,0 0 0,2 0 0,-2 0 0,1 0 0,1 0 0,-2 0 0,3 0 0,-1 0 0,4 0 0,5 0 0,-1 0 0,5 2 0,-6-1 0,3 2 0,-1 1 0,0 0 0,2 0 0,-4 1 0,-1-2 0,0 2 0,-4-3 0,0 3 0,0-3 0,-4 2 0,3-2 0,-2 0 0,0 0 0,1 1 0,-2-1 0,3 0 0,-3 0 0,2 1 0,-4-1 0,-1 1 0,-2-1 0,-2 2 0,1-1 0,-2 0 0,0 1 0,-1 3 0,0-1 0,0 3 0,-1-4 0,-2 1 0,-7 3 0,-6 2 0,-6 4 0,9-7 0,0-1 0,0 2 0,0-1 0,-10 5 0,-1 2 0,6-6 0,-1 3 0,6-6 0,3 1 0,4-3 0,1-2 0,3 0 0,-5-2 0,3 0 0,-3-1 0,1 1 0,0 0 0,-15 2 0,6-1 0,-10 3 0,8-2 0,-1 1 0,3-1 0,0 0 0,4-1 0,-1-1 0,4 0 0,-2 0 0,3 0 0,-2 0 0,2 0 0,-4 0 0,4 0 0,-6 0 0,4 0 0,-2 0 0,3 0 0,-1 0 0,1 0 0,2-1 0,1 1 0,0-2 0,2 1 0,-3-2 0,3 1 0,-1-1 0,1 1 0,0-1 0,-1-1 0,3 1 0,-2-1 0,2 1 0,-1-2 0,0 2 0,2-2 0,-2 3 0,2-2 0,0-1 0,0 2 0,0-1 0,0 0 0,0 1 0,0-2 0,0 2 0,0-1 0,2 0 0,0 1 0,2-1 0,4 3 0,2 0 0,5 1 0,2 0 0,6 0 0,5 0 0,0 1 0,-11 0 0,-1 0 0,16 2 0,-15-1 0,0 0 0,9 2 0,3 1 0,-8-2 0,4 1 0,-5-1 0,-1 0 0,-3-1 0,-2 1 0,-1-2 0,-2 1 0,1-2 0,-1 1 0,2 0 0,2 0 0,-2 1 0,4-2 0,-4 2 0,2-2 0,-2 2 0,-1-1 0,-1 1 0,2-2 0,-4 2 0,3-2 0,1 2 0,0-2 0,9 3 0,-3-3 0,5 2 0,1-1 0,-4-1 0,3 1 0,-4-1 0,0 0 0,0 0 0,-3 0 0,-2 0 0,0 0 0,-2 0 0,4 0 0,1 0 0,4 0 0,3 0 0,0 0 0,-2 0 0,4 0 0,-6 0 0,1 0 0,-4 0 0,-5 0 0,-2 0 0,-5 0 0,0 1 0,-4 3 0,-1 0 0,-2 1 0,-2-1 0,-1-2 0,-2 1 0,0-1 0,-2 0 0,-2 0 0,-6 0 0,-2 1 0,0 0 0,-1-2 0,2 1 0,-1 0 0,-4-1 0,4 2 0,-1-2 0,1 0 0,1 2 0,2-2 0,-2 0 0,2 2 0,-1-2 0,0 2 0,2-2 0,1 1 0,3-2 0,1 2 0,3-2 0,-1 1 0,22-7 0,-6 4 0,19-7 0,-8 5 0,5-2 0,-6 2 0,7-2 0,1 1 0,-8 1 0,4 0 0,-3-1 0,-13 4 0,-2-1 0,-1 1 0,1-1 0,-1 0 0,1 0 0,-2-1 0,0 0 0,-2 0 0,-4-3 0,-1 3 0,-4-2 0,-2 3 0,1 0 0,-4 0 0,4 1 0,-3 1 0,2 0 0,-2 0 0,3 0 0,-4 0 0,4 0 0,-2 0 0,3 0 0,-1 0 0,2 0 0,1 0 0,1 0 0,2-3 0,8-1 0,4-1 0,13-1 0,-2 2 0,1-1 0,-3 2 0,0-1 0,3-1 0,-1 0 0,-3 3 0,-2-1 0,9-2 0,7 2 0,-6-3 0,-2 3 0,-6 0 0,-4 1 0,-2 2 0,-4-2 0,0 2 0,-3-1 0,1 0 0,-2-1 0,-18 1 0,1 0 0,-2 0 0,-1 2 0,-11 0 0,0 1 0,5-1 0,-4 2 0,7-3 0,-5 3 0,7-3 0,1 2 0,6-1 0,2 1 0,2 0 0,1-2 0,-1 2 0,0-1 0,-2 1 0,1 0 0,-1 0 0,0 1 0,0-1 0,2-1 0,0 0 0,3-1 0,20-8 0,0 3 0,1-1 0,2 0 0,5 2 0,-2-1 0,1 1 0,4 0 0,-7 1 0,0-1 0,5 3 0,-5-2 0,-4 3 0,-4-1 0,-5 1 0,0 0 0,-3 0 0,0 4 0,-3 0 0,-1 4 0,-6 0 0,-10 3 0,-9 1 0,-2 0 0,11-4 0,-1-2 0,1 0 0,0 0 0,-4 2 0,0 1 0,4-3 0,-1-1 0,-1 2 0,0-1 0,-7 4 0,-2 0 0,8-2 0,4-2 0,4-3 0,5 0 0,1-1 0,19-1 0,1-1 0,0-1 0,3-1 0,13-2 0,-5 0 0,4 0 0,-2-2 0,-5 2 0,-1-1 0,-13 4 0,-3 0 0,-2 1 0,-18 0 0,-6 3 0,-12-1 0,11 1 0,0 0 0,1 0 0,1-1 0,-4 1 0,1 0 0,4-1 0,1 1 0,-2-1 0,2 0 0,-9 1 0,-2 2 0,5-2 0,7-1 0,4 0 0,5 0 0,1-1 0,2-1 0,29 0 0,6-4 0,-11 3 0,2-1 0,0 1 0,5-3 0,0 0 0,-4 1 0,0 0 0,1-1 0,-3 1 0,1 0 0,0-1 0,6 0 0,1-1 0,0 1 0,-6 1 0,0 0 0,-1 0 0,0-1 0,1 1 0,-3 0 0,-2 1 0,-1 1 0,6-2 0,-8 1 0,-7 2 0,-3 0 0,-17 7 0,-12 3 0,3-1 0,-3 0 0,6-1 0,-2-1 0,0 0 0,-4 2 0,0 1 0,1-1 0,4-2 0,0 0 0,-1 1 0,-5 1 0,-3 1 0,0 0 0,1 0 0,2-1 0,2 0 0,-2 1 0,3-2 0,-2 1 0,0-1 0,1 1 0,-4 1 0,1 0 0,3-1 0,3-1 0,0-1 0,-8 4 0,1-1 0,-2-1 0,0 2 0,9-6 0,7 0 0,6-3 0,2 0 0,36-5 0,-15 2 0,1 0 0,4-2 0,2-1 0,-1 1 0,3 0 0,0 0 0,-4 0 0,1 0 0,0-1 0,7 0 0,0-1 0,-8 2 0,1-1 0,-1 1 0,4-2 0,-2 1 0,-1-1 0,-1 1 0,5-2 0,0 1 0,-8 1 0,-7 1 0,-6 2 0,-33 5 0,-3 1 0,6-2 0,-2 0 0,-2 1 0,1-1 0,3 0 0,0 0 0,3-1 0,-1 0 0,1 0 0,0 1 0,1-1 0,-1 1 0,0-1 0,-1 0 0,1 0 0,-1 1 0,1-1 0,-4 1 0,0 0 0,-1 0 0,9-2 0,2 0 0,-5 1 0,6-2 0,4 1 0,5-1 0,3-1 0,23-8 0,2-1 0,1 0 0,2-1 0,-8 2 0,0 1 0,2-1 0,-1 1 0,-3 0 0,-1 0 0,10-4 0,0-1 0,-7 3 0,-5 3 0,-6 2 0,-7 3 0,-8 1 0,-9 1 0,-14 2 0,14 0 0,-2 1 0,-2 0 0,0 1 0,-2 2 0,0-1 0,6-1 0,0 0 0,-2 1 0,1-1 0,-4 1 0,-3 0 0,9-2 0,5 0 0,5-2 0,4-1 0,14-5 0,9-3 0,9-3 0,-10 4 0,1 1 0,-3 0 0,1 0 0,2 0 0,0 0 0,-4 1 0,-1 0 0,1 0 0,0 1 0,7-3 0,-2 0 0,-1 2 0,-11 2 0,-2 1 0,-25 5 0,-7 2 0,1 0 0,-2 1 0,5-1 0,0 0 0,-4 2 0,-1 0 0,1 0 0,1 0 0,0 0 0,-2 0 0,-3 1 0,4-2 0,4 0 0,1-1 0,-5 1 0,1 0 0,-5 1 0,13-4 0,1 0 0,-4 1 0,5-3 0,9 0 0,2-2 0,19-11 0,8-1 0,-3 3 0,2-1 0,4 0 0,0 1 0,-3 1 0,0 1 0,-4 0 0,1 1 0,-2 0 0,0 1 0,-1 0 0,6-2 0,-1 0 0,6-1 0,-13 4 0,-1 1 0,7-3 0,-7 4 0,-6 0 0,-5 3 0,-22 8 0,10-4 0,-18 7 0,17-7 0,-2 0 0,5-1 0,1-1 0,32-1 0,-4 0 0,4-1 0,2 1 0,3-1 0,2 0 0,-10 0 0,1 1 0,1-1 0,1 0 0,0-1 0,-1 1 0,1-1 0,0 0 0,0 0 0,1 0 0,0 0 0,3-1 0,1 1 0,1-1 0,-1 0 0,0 1 0,-1-1 0,1-1 0,0 1 0,-1 0 0,0-1 0,2 1 0,-5 0 0,1-1 0,1 1 0,0 0 0,-1-1 0,-2 1 0,-2 0 0,3 0 0,-3 0 0,-1 1 0,3-1 0,3 0 0,4-1 0,1 1 0,-3 0 0,-4 0 0,-4 0 0,-4 1 0,2 0 0,10-1 0,2 0 0,-4 0 0,-7 2 0,-2-1 0,5 1 0,-2 0 0,6 0 0,-14 0 0,-9 1 0,-10 4 0,-17 4 0,2 0 0,-3 0 0,0-2 0,-2 1 0,-3 1 0,-2 2 0,1-1 0,3-3 0,0 0 0,0 0 0,0 0 0,-1 1 0,0 0 0,1 0 0,-1-1 0,1 0 0,1 0 0,0-1 0,-2 1 0,2-2 0,-1 1 0,-4 2 0,-1-1 0,2 0 0,6-3 0,0 0 0,1 0 0,-9 2 0,1 0 0,1-2 0,1 1 0,-3-1 0,0 1 0,9-4 0,9 1 0,3-2 0,33-9 0,2 2 0,-9 2 0,3-1 0,0 0 0,8-2 0,0 0 0,-2 1 0,-1 0 0,-2 1 0,-1-1 0,-3 2 0,-1 1 0,10-3 0,-13 4 0,-1 0 0,6 0 0,-4 2 0,-12 2 0,-19 7 0,0-2 0,-1 0 0,-6 2 0,-1 0 0,-4 1 0,-1 1 0,1-2 0,-2 1 0,8-2 0,-2 0 0,1-1 0,0 1 0,0 0 0,0 0 0,-1 0 0,1-1 0,-2 1 0,3 0 0,-2-2 0,-1 2 0,9-3 0,7-1 0,5-3 0,15-3 0,8-3 0,-6 1 0,2 0 0,5-2 0,2-1 0,0 1 0,0-2 0,-1 0 0,-3 2 0,1 0 0,-2 0 0,-1 1 0,-1 0 0,5-1 0,-1 0 0,3-1 0,1 1 0,-8 0 0,-6 4 0,-4 1 0,-25 4 0,-7 4 0,-1 0 0,-2 1 0,5-1 0,-1 1 0,3 0 0,-3 0 0,2 1 0,-7 0 0,2 0 0,0 0 0,0 1 0,0-1 0,0 0 0,11-3 0,0-1 0,-2 2 0,1-1 0,-7 3 0,9-4 0,7-1 0,4-1 0,26-4 0,9-5 0,-12 3 0,4-1 0,0 0 0,3-2 0,1-1 0,-1 1 0,-2 1 0,0-1 0,0 1 0,6-3 0,1 0 0,-2 0 0,-4 2 0,-1 0 0,-3 1 0,0 0 0,-1 0 0,0 0 0,-1 1 0,-1 1 0,-1-1 0,11-2 0,-13 3 0,-6 3 0,-22 6 0,-10 3 0,5 0 0,-2 1 0,-4 1 0,-4 0 0,1 1 0,-1 1 0,1-1 0,0 0 0,5-3 0,0 1 0,0-1 0,1 0 0,-4 1 0,1 1 0,-1 0 0,-4 0 0,-1 1 0,4-2 0,5-1 0,1 0 0,-1 0 0,-1 1 0,2-1 0,3-2 0,1 0 0,-2 1 0,0 1 0,-5 0 0,9-2 0,7-3 0,4-1 0,25-1 0,-5-2 0,3 1 0,1-2 0,1 0 0,2-1 0,-1 1 0,1-1 0,0-1 0,1 1 0,2-1 0,0-1 0,1 1 0,0-1 0,-2 1 0,1 0 0,1 0 0,-1-1 0,1 1 0,0 0 0,1 0 0,0 0 0,0 1 0,-2-1 0,2 0 0,-2 0 0,0 0 0,0 1 0,5-1 0,0 0 0,0 0 0,-5 1 0,2 0 0,-2-1 0,0 0 0,2 0 0,-3 0 0,-6 2 0,0 0 0,3-1 0,-1-1 0,4 1 0,-10 2 0,-8 0 0,-23 7 0,-11 3 0,4-1 0,-3 0 0,4-1 0,-2 2 0,0-1 0,-1 1 0,2-2 0,-1 1 0,1-1 0,0 1 0,-2 0 0,2 0 0,-2 0 0,-4 2 0,-1 0 0,1 0 0,6-2 0,1-1 0,1 1 0,0 0 0,0-1 0,0 1 0,-9 3 0,1-1 0,10-3 0,2-1 0,-2 0 0,1-1 0,-5 5 0,9-5 0,8-1 0,19-8 0,9-4 0,2 0 0,2-1 0,-1 0 0,1-1 0,0 1 0,-2-1 0,0 1 0,0 0 0,2 0 0,0 0 0,-2 0 0,0 0 0,1 1 0,-2 0 0,1 0 0,-2 1 0,-3 1 0,-1 1 0,2-1 0,-1 0 0,6 0 0,-11 2 0,-16 5 0,-27 7 0,3 1 0,-3 1 0,2-1 0,-2 1 0,-1 1 0,6-3 0,-1 1 0,0 0 0,-1 1 0,0-1 0,0 1 0,-1 0 0,0 0 0,-2 1 0,-1 0 0,1 0 0,1-1 0,-2 0 0,3 0 0,-2 1 0,2-1 0,0 0 0,-1 1 0,3-1 0,0-1 0,2-1 0,1 1 0,-1-1 0,2 0 0,-1 0 0,-8 4 0,3-2 0,2 0 0,9-4 0,0 0 0,1-1 0,5 0 0,8-4 0,15-3 0,8-3 0,-3 0 0,2-1 0,2-1 0,4 0 0,3 0 0,0-1 0,0 1 0,-3 0 0,0 0 0,0 0 0,2-1 0,-1 1 0,2-1 0,1 0 0,-1 0 0,-3 2 0,2 0 0,-1 1 0,0 0 0,-3 0 0,1-1 0,1 0 0,-2 0 0,-3 2 0,6-1 0,-1 1 0,2 0 0,1-1 0,-3 1 0,-5 0 0,0 1 0,3 0 0,0 0 0,-8 2 0,-2-1 0,1 1 0,-6 1 0,-39 0 0,-2 3 0,10 0 0,-3 0 0,0 1 0,2 0 0,0 1 0,1 1 0,-7 3 0,0 1 0,5-4 0,0 1 0,1 0 0,-3 3 0,0 0 0,-1-2 0,1 0 0,2 1 0,1 1 0,7-4 0,1-1 0,-14 8 0,7-4 0,10-3 0,3-2 0,5-2 0,22-4 0,-3-2 0,3-1 0,0-1 0,1 0 0,2-1 0,5-2 0,2-1 0,0-1 0,-7 2 0,1 1 0,0-1 0,1 0 0,2-1 0,1 0 0,0 0 0,-1 0 0,1 0 0,-2 0 0,0 1 0,-2 0 0,0 1 0,-2 0 0,4-2 0,-1 2 0,-6 1 0,0 0 0,3 0 0,-2 0 0,2 0 0,-6 2 0,-15 5 0,-19 8 0,0 0 0,-2 1 0,0-1 0,-1 2 0,0-1 0,-3 2 0,-1-1 0,1 0 0,2 0 0,1 0 0,0 0 0,-4 0 0,0 0 0,1 0 0,3-1 0,1 0 0,0 0 0,-4 0 0,-1 0 0,1 1 0,2-1 0,0 0 0,1 0 0,-1 0 0,0-1 0,1 1 0,2-1 0,2 0 0,-5 1 0,12-3 0,4-3 0,8-1 0,18-9 0,-1 0 0,3-1 0,0 0 0,2-2 0,-1 0 0,-2 2 0,-1-1 0,0 0 0,1 1 0,0-1 0,-1 1 0,4-3 0,-1 1 0,-4 3 0,0 1 0,0-2 0,0 1 0,5-2 0,-8 4 0,-14 2 0,-18 8 0,-10 5 0,4-4 0,-1 1 0,-4 2 0,-3 2 0,3-2 0,1 0 0,1 0 0,2-1 0,0 0 0,1 0 0,-2 2 0,0-1 0,4-1 0,-2 0 0,1-1 0,1 2 0,0-1 0,0-1 0,1 1 0,-7 3 0,5-2 0,2-1 0,10-5 0,4 1 0,24-19 0,-2 5 0,-1-1 0,1 0 0,6-3 0,-3 2 0,-2 1 0,-3 2 0,-6 4 0,-2 1 0,-19 3 0,-5 3 0,2 0 0,-1 1 0,0 0 0,0 2 0,-1-1 0,2 1 0,-9 2 0,-4 1 0,13-3 0,-2-1 0,5-1 0,8-2 0,4-8 0,20-9 0,-5 4 0,1-2 0,2 1 0,0 0 0,1 1 0,-1 0 0,-4 2 0,-1 1 0,10-6 0,-2 0 0,-5 5 0,-7 3 0,-3 3 0,-24 3 0,2 0 0,-1 1 0,-2 0 0,-11 2 0,4-1 0,11 1 0,0-1 0,-5 2 0,-5 0 0,11-1 0,2 1 0,7-2 0,31-11 0,-11 2 0,9-2 0,1 0 0,-3-2 0,-6 5 0,1-1 0,2-2 0,-1 1 0,1-1 0,-10 2 0,-25 13 0,-1 1 0,-2 1 0,1 0 0,-1 0 0,-3 2 0,-1 0 0,-1 1 0,0-1 0,-1 1 0,1-1 0,7-2 0,1 0 0,-3 0 0,2 0 0,-2 2 0,-2-1 0,9-2 0,5-2 0,7-3 0,17-10 0,-4 2 0,1-1 0,9-4 0,1-2 0,-1 1 0,-1 0 0,4-3 0,-1 1 0,-8 5 0,-1 0 0,4-2 0,-1 0 0,4 0 0,1-3 0,-7 7 0,-8 2 0,-4 3 0,-16 2 0,-4 3 0,-6-1 0,-4 5 0,9-2 0,-7 2 0,6-1 0,1 0 0,0 0 0,3 1 0,-3 0 0,3 0 0,1-2 0,3-1 0,2-1 0,2 0 0,3-4 0,19-16 0,4 2 0,3-2 0,-5 4 0,1-2 0,2 0 0,0 1 0,3-1 0,-1 0 0,-1 1 0,-1-1 0,-2 1 0,0 0 0,2 1 0,-1-1 0,0 1 0,1-3 0,-2 1 0,-4 5 0,0 0 0,1-1 0,-1 0 0,6-2 0,-9 6 0,-9 4 0,-23 14 0,0-2 0,0 1 0,0 0 0,5-3 0,0 0 0,-2 1 0,0-1 0,-6 4 0,8-4 0,1 0 0,-6 3 0,-6 3 0,6-4 0,-1 2 0,7-3 0,2-1 0,4-1 0,1-1 0,3-2 0,0 1 0,2 0 0,0 0 0,-1 0 0,15-3 0,-6-3 0,14-4 0,-10 1 0,-1 0 0,-2 3 0,-2 0 0,-25 11 0,5-3 0,-9 4 0,-4 1 0,6-4 0,1 1 0,-1 1 0,-1 0 0,-4-1 0,1 0 0,-1 4 0,6-5 0,1 0 0,-2 1 0,-3 0 0,9-3 0,5-1 0,6-2 0,2 0 0,10-11 0,6 2 0,5-5 0,3 4 0,-4 2 0,-1-1 0,-1 2 0,-4 1 0,-2 3 0,-3 1 0,-3 1 0,-13 5 0,3-2 0,-10 3 0,6-3 0,4 0 0,0-1 0,3-1 0,0 1 0,28 3 0,-9-2 0,3 1 0,2-1 0,2 1 0,0 0 0,2-1 0,1 0 0,-2-1 0,9 3 0,-1 0 0,-3-1 0,0 1 0,-2-1 0,-2 1 0,-6 0 0,0 0 0,3-1 0,-1 2 0,7 5 0,-13 1 0,-5-2 0,-21-2 0,-9-1 0,3-4 0,-2 0 0,-4 0 0,0 0 0,-2-1 0,0 0 0,2-1 0,0 1 0,1-1 0,-2 0 0,0 0 0,2 0 0,-1-1 0,2 1 0,-1-1 0,0 0 0,-3 0 0,0 0 0,6 0 0,0 0 0,2 0 0,0 0 0,-7 0 0,2 1 0,3-1 0,8 2 0,4-2 0,5 0 0,21 2 0,-3-1 0,0 0 0,3 0 0,9-1 0,-6 0 0,6 0 0,-4 0 0,-7 0 0,0 0 0,5 0 0,2 0 0,-18 0 0,-1 0 0,-21 0 0,3-2 0,-2 0 0,-1-1 0,-8-4 0,-2-3 0,7 2 0,-3-3 0,6 3 0,-1-2 0,4 2 0,3 2 0,3 2 0,3 1 0,1 0 0,16 7 0,-2 0 0,11 5 0,-6-1 0,-1-1 0,0 2 0,0 0 0,-4-3 0,-2 0 0,-4-3 0,-2-1 0,-15-6 0,7 2 0,-16-8 0,9 4 0,-1-5 0,-1 3 0,1-2 0,2 3 0,-2-2 0,6 3 0,-2 0 0,4 3 0,-1 1 0,2 0 0,-1 2 0,1-1 0,4 7 0,2-1 0,5 7 0,5-1 0,2 3 0,-1-3 0,0 0 0,3 5 0,5 2 0,-13-11 0,-1-3 0,-2-1 0,0-1 0,-13-10 0,3 3 0,-8-9 0,5 4 0,2 0 0,-1 0 0,-5-1 0,6 2 0,-6 0 0,4 3 0,2 2 0,-1 0 0,4 2 0,0 1 0,3 10 0,1 0 0,7 8 0,6 0 0,0-4 0,2 0 0,0 2 0,3 0 0,-3-2 0,1 1 0,2 0 0,-1-1 0,2 1 0,-1 0 0,0-1 0,-1-1 0,-1-1 0,1 0 0,1 1 0,1 2 0,-1-2 0,-1-1 0,-1-1 0,0 0 0,2 1 0,-1 0 0,-4-2 0,-1-2 0,7 4 0,-5-3 0,-6-3 0,-3-3 0,-2 0 0,-18-11 0,3 0 0,-2-1 0,-1-1 0,3 1 0,0 0 0,-1-1 0,-1 0 0,1 1 0,0-1 0,0 0 0,0 1 0,-6-5 0,-4-1 0,8 4 0,0 4 0,0-1 0,-6-3 0,-2-1 0,-2 0 0,13 8 0,-4-2 0,0 1 0,-2 0 0,-9-3 0,7 3 0,0-1 0,1 1 0,1-2 0,2 0 0,1 1 0,6 1 0,0-1 0,5 3 0,1 0 0,2 1 0,8 13 0,-3-5 0,7 11 0,-5-7 0,2 0 0,-1 0 0,3 2 0,-6-6 0,3 1 0,-5-4 0,2-1 0,0-9 0,-2-1 0,1-11 0,-3 5 0,0-3 0,-2 5 0,0-4 0,-1 6 0,-1-4 0,1 7 0,1 0 0,1 3 0,1 1 0,7 12 0,2 1 0,0 1 0,3 0 0,3 3 0,4 1 0,2-1 0,2 1 0,1 0 0,0 0 0,-1 0 0,3 0 0,-2-1 0,2 0 0,1 1 0,-1-1 0,-1-2 0,0 0 0,0 0 0,0 0 0,-3-2 0,0 1 0,0 0 0,0 0 0,1-1 0,2 2 0,0-1 0,1 0 0,-1 1 0,1-1 0,-1 1 0,1 0 0,-1-1 0,1 1 0,-1 0 0,2 0 0,-1 0 0,1 0 0,0 0 0,0 0 0,0 0 0,1 0 0,0 0 0,0-1 0,-1 1 0,0-1 0,0 0 0,0 0 0,-1-1 0,-1 1 0,2-1 0,-1-1 0,0 1 0,-1-1 0,2 1 0,-1-1 0,-1-1 0,6 1 0,-2-1 0,-8-1 0,-1-1 0,6 1 0,0-1 0,-10-1 0,-1 0 0,8 0 0,-9-1 0,-5-2 0,-5-3 0,0-10 0,-2 1 0,0-8 0,-2 1 0,0 2 0,0-2 0,0 3 0,-3 0 0,-1 4 0,-4 1 0,0 2 0,-1 2 0,-2 0 0,0 1 0,-2 1 0,0 0 0,0 0 0,2 2 0,-1 1 0,3 0 0,0 1 0,2 0 0,1 0 0,1 0 0,0 0 0,-2 0 0,-3 3 0,-3 2 0,-5 3 0,-5 1 0,-3 1 0,2-2 0,6-1 0,-1-1 0,-6 2 0,8-3 0,1 1 0,-9 2 0,8-3 0,-3 1 0,3-1 0,0-1 0,-1 0 0,1 0 0,2-1 0,0 1 0,4-3 0,0 0 0,5-1 0,0 0 0,2 0 0,-1 0 0,-3-3 0,2-1 0,-2-6 0,4-3 0,1-10 0,3 9 0,0 1 0,0-2 0,0 1 0,3-4 0,0 2 0,4-5 0,0 7 0,1 1 0,4-4 0,1 0 0,-4 6 0,-3 5 0,-2 3 0,-17 11 0,3-2 0,-7 3 0,-3-1 0,3-3 0,-3 0 0,-3 1 0,-3 0 0,-2 0 0,3 0 0,0 0 0,2-1 0,-1 1 0,-7 1 0,-1 0 0,3 0 0,2-1 0,3-1 0,-7 1 0,12-3 0,1 0 0,-8 2 0,6-1 0,7-2 0,5-1 0,3 0 0,2-1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30T12:06:47.60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1 235 16383,'10'-1'0,"-1"0"0,-7 1 0,1-1 0,2 1 0,0-1 0,3-1 0,-4 1 0,1 0 0,-1 0 0,-1 1 0,3-1 0,-3 0 0,1 0 0,1-1 0,-2 1 0,2 1 0,0 0 0,-1-1 0,2 0 0,-3 0 0,3 0 0,-3 1 0,3-1 0,-2 0 0,1 1 0,-1 0 0,0-1 0,1 1 0,-1-2 0,1 2 0,-1-1 0,1 0 0,-1-1 0,0 2 0,1-2 0,-1 2 0,2-1 0,-3 0 0,2 0 0,-1 1 0,0-1 0,1 0 0,-2 0 0,2 0 0,-1 1 0,1-1 0,-1 0 0,0 1 0,0-1 0,1 1 0,-1 0 0,1-1 0,-1 1 0,0 0 0,3 0 0,-2 0 0,1 0 0,-1 0 0,0-1 0,0 1 0,-1-1 0,0 1 0,1 0 0,-1 0 0,1 0 0,-1-1 0,1 1 0,-1 0 0,1 0 0,-1 0 0,1 0 0,-1 0 0,0 0 0,1 0 0,-1 0 0,1 0 0,0 0 0,-1 0 0,1 0 0,-1 0 0,0 0 0,1 0 0,-1 0 0,2 0 0,-1 0 0,-2 0 0,3 0 0,-2 0 0,1 0 0,-1 0 0,1 0 0,-2 0 0,1 0 0,2 0 0,-2 0 0,0 0 0,1 1 0,-1 0 0,1 0 0,-1 0 0,0 0 0,2 1 0,-3-2 0,3 1 0,-3 1 0,1-2 0,0 2 0,0-1 0,0 1 0,0-1 0,0 0 0,0 1 0,2-1 0,-2 0 0,2 0 0,-2 1 0,0-2 0,0 2 0,0 0 0,1-1 0,-1 1 0,1-1 0,-2 1 0,2 0 0,-2 0 0,1-1 0,0 2 0,0-1 0,-1 0 0,1-1 0,1 1 0,-2-1 0,2 1 0,-1 0 0,-1-1 0,2 1 0,1 0 0,0-1 0,1 2 0,-2-2 0,-1 1 0,1-1 0,0 1 0,0 0 0,1-1 0,-1 2 0,1-1 0,0 1 0,1-1 0,1 1 0,-1-1 0,3 2 0,-1-1 0,1 0 0,-2 0 0,2-1 0,-1 1 0,1-1 0,-2 1 0,2-1 0,-1 0 0,1 0 0,0 0 0,0-1 0,0 0 0,0 0 0,0-1 0,0 1 0,-2-1 0,2 0 0,-3 1 0,0-1 0,0 1 0,-1-1 0,0 0 0,1 1 0,0-1 0,-1 1 0,1-1 0,-2 0 0,1 0 0,0 0 0,-1 0 0,2 0 0,-3 0 0,1 0 0,1 0 0,0 0 0,-1 0 0,2 0 0,-1 1 0,0-1 0,3 0 0,-2 0 0,1 0 0,1 0 0,-2 0 0,2 0 0,-1 0 0,1 1 0,0-1 0,1 1 0,2-1 0,-2 0 0,2 0 0,-1 0 0,0 0 0,2 0 0,-3 0 0,2 0 0,-2 0 0,0 0 0,0 0 0,0 0 0,0-1 0,-1 1 0,0-2 0,-2 1 0,2-1 0,-2 1 0,-2-1 0,2 0 0,-3 0 0,2 1 0,-1-1 0,0 0 0,1 0 0,-1-1 0,0 1 0,-1 0 0,0-1 0,0 1 0,-2 0 0,3 0 0,-3 0 0,3-1 0,-3 1 0,0-1 0,1 0 0,-1 1 0,1-2 0,-1 2 0,1-1 0,-1-2 0,1 2 0,-1-1 0,1 1 0,-1-1 0,0 2 0,0-1 0,1 0 0,-2 0 0,3 0 0,-3 0 0,2 0 0,0 0 0,-1 0 0,1 1 0,0-1 0,0 1 0,-1-1 0,2 1 0,-1-1 0,1 0 0,-1 1 0,1-1 0,-1 1 0,0 0 0,1-2 0,-2 2 0,3 0 0,-3 0 0,2-1 0,0 1 0,-1 0 0,1 0 0,-1 0 0,1 0 0,0 0 0,0 1 0,0-1 0,-1 1 0,2 0 0,0-1 0,-1 1 0,1-1 0,-1 1 0,0 1 0,1-2 0,-1 1 0,0 0 0,1 0 0,0-1 0,2 1 0,-3 0 0,3 0 0,-2-1 0,1 1 0,1 0 0,-3 0 0,2 0 0,-1 0 0,-1 0 0,2 0 0,-1 0 0,0 0 0,3 0 0,-2-1 0,3 1 0,-1 0 0,1-1 0,-2 1 0,2 0 0,-2 0 0,0-1 0,-1 2 0,0-1 0,-1 0 0,1 0 0,-2 1 0,2-1 0,-1 0 0,0 1 0,0-2 0,-1 2 0,0-1 0,1 1 0,-1 0 0,0 0 0,0-1 0,0 0 0,2 1 0,-2-1 0,2 1 0,-2-1 0,1 1 0,1-1 0,1 0 0,3-1 0,-3 1 0,3-1 0,-3 2 0,-1-1 0,-1 1 0,0-1 0,-1 1 0,1 0 0,-1-1 0,1 1 0,0-1 0,-1 1 0,3 0 0,-3-1 0,3 0 0,-2 1 0,2-1 0,-1 0 0,0 1 0,-1-1 0,2 0 0,-2 1 0,2-1 0,0 0 0,1 0 0,0 0 0,1-1 0,0 1 0,1-1 0,-1 1 0,-1 0 0,-1-1 0,0 1 0,-2 0 0,1 0 0,-2 1 0,1-2 0,-2 2 0,2-1 0,1 0 0,-1-1 0,4 1 0,-5 0 0,3 0 0,-4 0 0,2-1 0,-1 2 0,0-1 0,1 0 0,-1 0 0,0 1 0,2-2 0,0 2 0,0-1 0,1 0 0,2-1 0,-2 1 0,1-1 0,-1 1 0,-1 0 0,-1 0 0,-1 0 0,2 0 0,-2-1 0,2 2 0,-3-1 0,3 0 0,-4-1 0,4 1 0,-3-1 0,1 1 0,0 0 0,0 1 0,1-1 0,-1 0 0,-1 0 0,2 0 0,0 0 0,0 0 0,0 0 0,1 0 0,-2 0 0,3 0 0,-2 0 0,1 0 0,-1 0 0,0 0 0,-1 1 0,1-2 0,-1 2 0,1-1 0,0 0 0,-1 0 0,1 0 0,-1 1 0,0-1 0,1 0 0,0 0 0,-2 0 0,3 1 0,-3 0 0,2-1 0,-1 1 0,1-1 0,0 0 0,0 1 0,-1-1 0,0 0 0,0 0 0,1 1 0,-1 0 0,1 0 0,-1 0 0,0-1 0,1 1 0,-1-2 0,0 2 0,1 0 0,-1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30T12:10:33.59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40 267 16383,'-9'4'0,"1"-1"0,7-2 0,-2 0 0,1 3 0,-2-3 0,1 3 0,0-2 0,1 0 0,-3 0 0,16-5 0,-9 3 0,10-5 0,-11 4 0,1 0 0,3-2 0,-2 2 0,2-2 0,-3 1 0,1 1 0,1-2 0,0 1 0,-2 0 0,3 0 0,-2-1 0,0 1 0,1 0 0,-1 1 0,1-1 0,0 0 0,-1 1 0,2-1 0,-1 1 0,0-1 0,1 2 0,-1-2 0,0 2 0,1-1 0,-1 1 0,1-1 0,-1 1 0,0 0 0,1-1 0,-1 1 0,1-1 0,0 1 0,-1-2 0,2 2 0,-2-1 0,0 1 0,2-2 0,-2 2 0,1-1 0,-1 0 0,1 0 0,-1 1 0,1-2 0,-2 2 0,3-1 0,-3 1 0,1-1 0,1 0 0,-1 1 0,1-1 0,0 1 0,-1 0 0,1-1 0,-1 1 0,0 0 0,1-1 0,0 1 0,-1-1 0,2 0 0,-3 0 0,2 1 0,-1-1 0,0 1 0,0-2 0,0 2 0,2-1 0,-2 1 0,1 0 0,0-1 0,-1 0 0,1 1 0,1-1 0,-2 0 0,1 1 0,0-1 0,-1 1 0,0-1 0,1 1 0,-1 0 0,1-1 0,-1 1 0,1-1 0,0 1 0,0 0 0,0-2 0,-1 2 0,0-1 0,1 1 0,0-1 0,0 1 0,1 0 0,-2-1 0,1 1 0,-1-1 0,1 1 0,-1 0 0,1 0 0,-2 0 0,2 0 0,0 0 0,-1 0 0,0 0 0,1 0 0,-1 0 0,1 0 0,-1 0 0,0 0 0,1 0 0,-1 0 0,0 0 0,1 0 0,-1 0 0,0 0 0,1 0 0,-1 1 0,1-1 0,-1 2 0,-1-1 0,1 1 0,0-1 0,-1 1 0,3 0 0,-4-1 0,2 2 0,-1-1 0,0 0 0,1 1 0,-2-1 0,2 0 0,0 1 0,-1-2 0,0 2 0,0-2 0,0 2 0,1 0 0,-2-1 0,1 1 0,0-1 0,0 1 0,1-1 0,-1 0 0,1 0 0,-1 1 0,0-1 0,0 1 0,0-1 0,0 0 0,0 1 0,-1-1 0,2 0 0,-1 1 0,0-1 0,0 1 0,0-1 0,1 1 0,-1-1 0,0 1 0,1-2 0,-1 2 0,1-2 0,-1 2 0,0-1 0,0 0 0,0 1 0,1-1 0,-1 1 0,-1-1 0,2 1 0,-1-1 0,0 1 0,1-1 0,-1 0 0,-1 1 0,3-1 0,-3 0 0,2 0 0,-1 0 0,1 0 0,-1 1 0,0-1 0,0 1 0,0-1 0,0 0 0,0 0 0,1 0 0,0-1 0,0 1 0,1-1 0,-2 1 0,1-1 0,0 1 0,-1-1 0,2 1 0,-1-1 0,-1 0 0,2 1 0,-1-1 0,0 1 0,0 0 0,-1-1 0,1 1 0,0 0 0,1 0 0,-2-1 0,2 1 0,-2-2 0,1 2 0,1-1 0,-1 1 0,0-1 0,0 0 0,-1 0 0,2 0 0,0 1 0,-2-2 0,3 2 0,-3-1 0,4 0 0,-4 0 0,2 0 0,-1 0 0,0 0 0,1 0 0,-2 0 0,2-1 0,-1 1 0,0-1 0,1 1 0,0-1 0,-1 1 0,0 0 0,1-1 0,-1 1 0,0 1 0,1-2 0,-2 1 0,4-1 0,-5 1 0,5-1 0,-3 1 0,1-1 0,1 1 0,-2-1 0,0 2 0,0-2 0,0 1 0,1-1 0,0 2 0,-1-2 0,2 1 0,-4 1 0,4-2 0,-2 0 0,1 1 0,1-1 0,-3 2 0,3-2 0,-3 1 0,3-1 0,-2 1 0,1 0 0,-1-1 0,0 1 0,1 0 0,-1 0 0,1-1 0,-1 0 0,0 1 0,1-1 0,-1 1 0,2-1 0,-3 0 0,2 0 0,0 1 0,-2-1 0,3 0 0,-3 0 0,3 1 0,-1-1 0,-1 1 0,1-1 0,0 0 0,-1 0 0,1 0 0,-1 0 0,0 0 0,1 0 0,-1 0 0,0 0 0,2 0 0,-1 0 0,1 0 0,-2 0 0,0 0 0,0 0 0,2 0 0,-2 0 0,2 0 0,-2 0 0,0 0 0,1 0 0,-1 0 0,1 0 0,-1-1 0,0 1 0,1-1 0,0 0 0,-1 0 0,1 1 0,-2-2 0,2 2 0,-1-1 0,0-1 0,1 2 0,-2-1 0,2 0 0,-1 0 0,0 0 0,2-1 0,-3 1 0,3-1 0,-3 1 0,1 0 0,1-1 0,-1 0 0,2 1 0,-3-1 0,1 1 0,0 0 0,0-1 0,1 1 0,-1 0 0,0-1 0,0 1 0,0 0 0,1-1 0,-1 1 0,1-1 0,-2 1 0,1 0 0,-1-1 0,0-1 0,1 1 0,-1 0 0,0 0 0,2 0 0,-2 0 0,1 0 0,-1-1 0,0 2 0,1-1 0,-1-1 0,0 1 0,-1-1 0,0 0 0,0 0 0,0-2 0,0 3 0,-1-1 0,2 0 0,-2 0 0,2 0 0,-1 0 0,0 0 0,0 0 0,2 0 0,-2 0 0,1 0 0,-2 0 0,1 0 0,0 0 0,1 1 0,0-1 0,0 0 0,0 2 0,-1-2 0,2 0 0,-2 1 0,2-1 0,-1 0 0,0 1 0,0 0 0,1-1 0,-2 1 0,1-1 0,0 0 0,0 2 0,1-2 0,-1 1 0,1 0 0,-1-1 0,0 2 0,1-2 0,-1 1 0,0-1 0,0 0 0,0 1 0,0 0 0,1-1 0,0 1 0,-1 0 0,1-1 0,-2 1 0,1 0 0,1 0 0,0-1 0,-1 1 0,0-1 0,-1 0 0,1 1 0,0-1 0,-1 0 0,1 0 0,-1 0 0,1 1 0,0-1 0,-1 0 0,2 0 0,-2 0 0,1 0 0,-1 0 0,0 0 0,1-1 0,0 1 0,0-1 0,0 2 0,-1-1 0,0 0 0,1-1 0,-1 2 0,1-2 0,0 1 0,-1 0 0,2-1 0,-2 2 0,1-1 0,0 0 0,-1 1 0,3-1 0,-3 1 0,2 0 0,-1 0 0,0 0 0,1-1 0,-1 1 0,0 0 0,0-1 0,0 1 0,1 0 0,-1-1 0,1 2 0,-1-1 0,1 1 0,1-2 0,-2 3 0,1-2 0,1 1 0,0-1 0,1 1 0,-2 0 0,0-1 0,0 2 0,0-1 0,1 0 0,-1 0 0,0 0 0,0 0 0,2 1 0,-1-1 0,1 0 0,0 1 0,-1-1 0,4 1 0,-2-1 0,3 0 0,0 1 0,0-2 0,2 2 0,-3-2 0,-1 2 0,-1-1 0,-2 1 0,2-1 0,-4 1 0,3 0 0,-2 0 0,1 0 0,1 0 0,-2 0 0,4 0 0,-2-1 0,0 1 0,1-2 0,2 2 0,-2-1 0,1 0 0,-1 1 0,0-1 0,-1 0 0,0 1 0,-1-1 0,1 1 0,-1-1 0,1 0 0,0 0 0,2-1 0,1 0 0,1 0 0,2 0 0,0 0 0,1 0 0,-1 0 0,1 0 0,-4 0 0,3 0 0,-6 1 0,0 0 0,-1 1 0,-1-1 0,1 0 0,-1 1 0,1-1 0,-1 0 0,0 0 0,3 1 0,-1-2 0,4 1 0,-3 0 0,3 0 0,-3 1 0,1-1 0,-2 1 0,0 0 0,-1-1 0,1 1 0,-1-1 0,1 1 0,2-1 0,-1 1 0,4-2 0,-2 1 0,3-1 0,-2 0 0,0 1 0,0-1 0,-2 2 0,-1-2 0,-1 2 0,-2 0 0,0-1 0,1 1 0,-1-2 0,0 2 0,0-1 0,1 1 0,0-1 0,2 0 0,-3 1 0,5-1 0,-4 1 0,2-1 0,-3 1 0,-1 0 0,2 0 0,-1-1 0,1 0 0,1 0 0,-1 0 0,2 1 0,-1-2 0,-1 2 0,-1-1 0,0 1 0,1 0 0,-1-1 0,1 1 0,-1 0 0,0 0 0,1 0 0,-2 0 0,3 0 0,-3 0 0,2 0 0,-1 0 0,0 0 0,1 0 0,-1-1 0,0 1 0,0-1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30T12:10:33.59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69 0 16383,'0'9'0,"0"-2"0,0-4 0,0-1 0,-1 3 0,0-3 0,0 4 0,0-5 0,-1 3 0,0-1 0,-1-1 0,1 2 0,-1-2 0,0 1 0,1 0 0,-1 0 0,1-1 0,0 2 0,1-1 0,-1-1 0,-1 2 0,0-2 0,0 1 0,0-1 0,0 1 0,0-1 0,1 1 0,-2-1 0,1 1 0,0-2 0,0 2 0,1-1 0,0 2 0,7-1 0,-3-1 0,3 1 0,-1-3 0,-1 1 0,3-1 0,-2 0 0,0 0 0,2 0 0,-3 0 0,3 0 0,-1 0 0,-1 0 0,3 0 0,-3 0 0,0 0 0,0 0 0,1 0 0,-1-1 0,1 0 0,0 0 0,-1 0 0,1 1 0,-1-2 0,1 2 0,-1-1 0,0 1 0,0-2 0,1 2 0,-1-1 0,0 0 0,1 0 0,-1 1 0,0-1 0,1 1 0,0 0 0,0-1 0,0 1 0,0 0 0,0 0 0,0 0 0,-1 0 0,0 0 0,1 0 0,-2 0 0,3 0 0,-3 0 0,2 1 0,-3 3 0,0-1 0,-2 2 0,0-3 0,0 2 0,0-1 0,0 0 0,0 1 0,0-1 0,0 0 0,0 1 0,0 0 0,0-1 0,0 0 0,0 1 0,0 0 0,0-1 0,0 1 0,-1-2 0,1 1 0,-2 2 0,1-3 0,-1 3 0,1-3 0,-1 2 0,1-1 0,-1 0 0,0 0 0,0 0 0,1 1 0,0-1 0,0 0 0,-1 0 0,0 0 0,1 1 0,0-1 0,1 1 0,0-1 0,0 1 0,0 0 0,0-1 0,0 1 0,0-1 0,0 0 0,0 1 0,0-1 0,0 1 0,6-3 0,-4 1 0,6-2 0,-5 0 0,1 0 0,1 0 0,-2 0 0,3 0 0,-3 0 0,1 0 0,2 0 0,-2 0 0,1 0 0,-1 0 0,1 0 0,-1 0 0,0 0 0,2 0 0,-3 0 0,2 0 0,0 0 0,-1 0 0,1 0 0,-2 1 0,2 0 0,-1-1 0,1 0 0,-1 2 0,0-1 0,1 1 0,-1-1 0,0 1 0,-1 0 0,1 1 0,-1-2 0,0 3 0,-2-1 0,0 0 0,-1 1 0,0-1 0,0 1 0,0-1 0,0 0 0,0 1 0,0-1 0,0 0 0,0 1 0,0-1 0,0 0 0,0 1 0,-1-1 0,1 0 0,-1 1 0,0-1 0,1 0 0,-1 1 0,1 0 0,0-1 0,-1 0 0,1 1 0,-1-2 0,1 3 0,0-2 0,0 0 0,0 1 0,0-1 0,0 0 0,0 1 0,0-1 0,0 1 0,0-2 0,0 3 0,0-3 0,0 2 0,0 0 0,0-1 0,0 0 0,0 1 0,1-1 0,-1 0 0,2 0 0,1 0 0,1-1 0,0 0 0,0 0 0,-1 0 0,1 0 0,-1 1 0,0-1 0,1 1 0,1-2 0,-1 1 0,0-1 0,1 1 0,-2-1 0,2 1 0,-1-1 0,0-1 0,1 0 0,-1 0 0,0 0 0,0-1 0,0 0 0,0-1 0,0 0 0,-1 0 0,0 0 0,1 0 0,0 0 0,0 0 0,0 0 0,0 1 0,0-1 0,0 1 0,0 0 0,0-1 0,-1 1 0,2-1 0,-2 1 0,2 0 0,0 0 0,-1 1 0,1-1 0,-2 0 0,3 1 0,-2-1 0,1 1 0,0 0 0,-1 0 0,0-1 0,0 1 0,1 0 0,-1 0 0,0 0 0,1 0 0,-1 0 0,0 0 0,1 0 0,-1 1 0,-2 2 0,0 1 0,-2 0 0,0-1 0,-1 0 0,0 1 0,-1-1 0,1 0 0,0 0 0,-1 0 0,1 0 0,1 0 0,-1 1 0,1-1 0,-2 0 0,2 1 0,-2-1 0,2 0 0,-1 1 0,1-1 0,0 0 0,0 1 0,0 0 0,0-1 0,0 0 0,0 1 0,1-1 0,0 0 0,2 0 0,1-1 0,-1 1 0,1-2 0,0 0 0,1-1 0,0 0 0,-1 0 0,0 0 0,1 0 0,-1 0 0,1 0 0,-1 0 0,0 0 0,1 0 0,-1 0 0,1 0 0,-1-1 0,0 0 0,1 0 0,-1 0 0,-1 0 0,2 0 0,-1 0 0,1 0 0,-1 0 0,0 1 0,1 0 0,0 0 0,1 0 0,-2 0 0,2 0 0,-2 0 0,0 0 0,1 0 0,-1 0 0,1 0 0,-1 0 0,0 0 0,1 0 0,0 0 0,-1 0 0,0 0 0,1 2 0,-2-1 0,1 1 0,0 0 0,0 1 0,0-1 0,-2 1 0,1-1 0,-1 1 0,1 0 0,-1 0 0,-1 0 0,0 1 0,0-1 0,1 0 0,2-1 0,-1 0 0,1 1 0,0-2 0,-1 1 0,1 0 0,0 0 0,-1 0 0,0 1 0,0-1 0,1 0 0,-1 0 0,2 0 0,-3 0 0,2 0 0,1-1 0,-1 0 0,0 0 0,1-1 0,-2 0 0,1-2 0,-1 0 0,1-1 0,-1 1 0,1 1 0,1-2 0,-1 1 0,-1 0 0,2 0 0,-2 0 0,3 0 0,-3 0 0,1 1 0,1 0 0,-2 0 0,3-1 0,-3 1 0,1 0 0,0 0 0,0 0 0,1 0 0,0 1 0,-1-2 0,0 2 0,1 0 0,-2 0 0,3 2 0,-3 0 0,0 1 0,0-1 0,0 1 0,0 0 0,0 0 0,-1 0 0,1 0 0,-1 1 0,0-2 0,1 2 0,-1-1 0,1 0 0,-1 0 0,1-2 0,2-3 0,-1 0 0,1-3 0,-3 2 0,0-1 0,0 0 0,0 0 0,1 14 0,-1-6 0,1 12 0,0-12 0,-1 2 0,-1-3 0,1 0 0,-1 0 0,1 0 0,-1 0 0,2 0 0,-1 0 0,3 0 0,-3-2 0,4 1 0,-2-1 0,-1 0 0,1 2 0,-1-1 0,0 0 0,1 1 0,-2-1 0,2-1 0,1 0 0,-1-2 0,1-1 0,-4-1 0,1-1 0,0 2 0,0-1 0,0 0 0,1 0 0,-1-1 0,1 2 0,-1-2 0,0 2 0,1-2 0,-2 0 0,2 1 0,-2 0 0,1 1 0,2 0 0,0-1 0,2 3 0,-2-1 0,2 0 0,1-1 0,1 0 0,0 1 0,-1-1 0,0 2 0,-2-1 0,0 0 0,-1 1 0,0 0 0,0 2 0,-1 0 0,-1 1 0,-1 1 0,0-2 0,1 2 0,1-1 0,0-2 0,2 2 0,-2-2 0,0 1 0,1 1 0,-1-1 0,1 0 0,-2 0 0,1 0 0,2 1 0,-3-1 0,2 0 0,0 0 0,-1-1 0,2 2 0,-2-2 0,1 0 0,1 1 0,-1-2 0,0 0 0,1 0 0,-1 0 0,0 0 0,1 0 0,-1-1 0,0-1 0,-1 0 0,1-1 0,-2 0 0,1 1 0,-1-2 0,-1 2 0,1-2 0,1 1 0,-1 1 0,1-1 0,-1 0 0,1 0 0,0 0 0,-1 0 0,2 1 0,-1 1 0,1-1 0,1 2 0,-1-2 0,0 1 0,0-1 0,0 1 0,0-2 0,0 2 0,0 0 0,0 0 0,1 1 0,-1-1 0,2 0 0,-3 1 0,2 0 0,-1 0 0,0 0 0,1 0 0,-1 0 0,1 0 0,-1 1 0,0 0 0,0 2 0,0-1 0,-2 0 0,3 0 0,-3 0 0,2 1 0,1-1 0,-2 0 0,2 0 0,-2-1 0,1 0 0,1 1 0,-2-2 0,2 1 0,-1 0 0,0-1 0,1 1 0,-1 1 0,-1-1 0,2 0 0,-1-1 0,0 0 0,1 0 0,-1 0 0,1 0 0,-1 0 0,0 0 0,1 0 0,-1 0 0,0-1 0,-2-2 0,0-1 0,-1 0 0,0 2 0,-1-2 0,1 1 0,0-1 0,0 1 0,0 0 0,0 0 0,0 0 0,0-1 0,1 2 0,0-1 0,1 0 0,2 1 0,-1 2 0,0-2 0,1 1 0,-2 0 0,2-1 0,-2 0 0,0 1 0,2-1 0,-2 1 0,2-2 0,-2 2 0,1-1 0,1 1 0,-2 0 0,1-1 0,0 1 0,0 0 0,0 0 0,0 0 0,1 1 0,-1 0 0,0 0 0,1 0 0,0 0 0,-1 1 0,0 1 0,0-1 0,0 2 0,0-2 0,0 0 0,0 1 0,0-2 0,0 1 0,1 0 0,-1 0 0,0-1 0,1 0 0,0 0 0,-1 1 0,1-1 0,-1 1 0,0-1 0,1 0 0,-1 0 0,0 0 0,1-2 0,-3-1 0,1 0 0,-3-1 0,1 2 0,0-2 0,0 1 0,1 0 0,0-1 0,-1 1 0,1 1 0,-1-2 0,0 1 0,0-1 0,0 1 0,0 0 0,0 0 0,1-1 0,-1 1 0,0-1 0,0 0 0,0 1 0,0 0 0,2-1 0,-2 2 0,1-2 0,0 0 0,-1 2 0,0-2 0,1 0 0,-1 2 0,1-3 0,4 6 0,-3-1 0,5 2 0,-3-1 0,-2 0 0,3 1 0,-3-1 0,0 0 0,3 0 0,-3-1 0,2 0 0,-1 0 0,0 0 0,1 0 0,-1 0 0,1 0 0,-1 0 0,0 0 0,2 0 0,-1 0 0,-1 0 0,1 0 0,-1 0 0,0 0 0,2 0 0,-1 0 0,0 0 0,0-1 0,-1 1 0,0-2 0,1 2 0,-2-2 0,2 1 0,-1-1 0,0 1 0,0-1 0,0 1 0,-1-1 0,1-1 0,-2 0 0,0 1 0,1-2 0,-1 1 0,1 0 0,-1 1 0,0-1 0,0-1 0,0 1 0,-1 0 0,0 0 0,-1 0 0,2-1 0,-1 1 0,0-1 0,1 1 0,-2 0 0,1-1 0,0 1 0,0-1 0,0 0 0,1 2 0,0-2 0,-1 1 0,1 0 0,-1 0 0,1-1 0,-1 1 0,1 0 0,-2-1 0,1 1 0,0 0 0,-1-1 0,1 2 0,0-2 0,1 1 0,-1-1 0,1 1 0,-1 0 0,0 0 0,1-1 0,-1 1 0,0-1 0,0 1 0,0-1 0,1 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30T12:10:33.59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1962 506 16383,'1'8'0,"1"-1"0,-2-6 0,2 2 0,1 1 0,-1-2 0,1 2 0,0-3 0,-2 1 0,4 1 0,-2-1 0,-1 0 0,3 1 0,-2-2 0,1 0 0,0 1 0,0-1 0,0 0 0,0 0 0,1 0 0,-1 0 0,0 0 0,1 0 0,-2 0 0,2 0 0,-1 0 0,1 0 0,-1-1 0,0 0 0,1 1 0,-1-1 0,1 1 0,-1-1 0,0 1 0,0-1 0,0 0 0,1 0 0,-1 0 0,-1-3 0,0 0 0,-2-1 0,-1-1 0,0 3 0,0-1 0,0-2 0,0 1 0,0-1 0,0 2 0,0 0 0,0 0 0,0 0 0,0-1 0,0 1 0,0-1 0,0 0 0,0 1 0,0-1 0,-1 0 0,0 1 0,1-1 0,0 1 0,0-1 0,0 1 0,0-1 0,-1 0 0,1 1 0,-1-1 0,0 1 0,1 1 0,-1-3 0,0 3 0,1-2 0,-1 1 0,6 1 0,-2 0 0,5 2 0,-3 0 0,0 0 0,1 0 0,4 0 0,-2 0 0,4 0 0,-5 0 0,-2 0 0,1 0 0,-3 0 0,2 0 0,-1 0 0,1 0 0,0 0 0,-2 0 0,2 0 0,-1 0 0,1 0 0,0 0 0,-1 0 0,1 0 0,-1 0 0,0 0 0,2 0 0,-3-1 0,2 0 0,-1 0 0,-1 0 0,2-2 0,-3 1 0,0-2 0,0 1 0,0 0 0,1 0 0,-1 0 0,2 0 0,-2 1 0,1-1 0,-1 1 0,1-2 0,-2 1 0,1 0 0,-2-1 0,1 1 0,-1 0 0,0-1 0,0 0 0,0 1 0,0-1 0,0 2 0,0-2 0,0 0 0,0 1 0,0-1 0,0 1 0,0 0 0,-1-2 0,0 3 0,-1-1 0,-1 0 0,1 0 0,0 0 0,-1 1 0,1-1 0,-2 0 0,2 1 0,0-1 0,0 0 0,0 0 0,0-1 0,0 1 0,0 0 0,1 0 0,0 0 0,0-1 0,1 1 0,-2 0 0,2-1 0,-2 1 0,10 3 0,-7-2 0,10 3 0,-9-1 0,1 0 0,3 0 0,-2 0 0,1 0 0,0 0 0,-2 0 0,2 0 0,0 0 0,0 0 0,-2 0 0,3-1 0,-2 1 0,0-2 0,1 1 0,-1 0 0,0 1 0,0-1 0,0-1 0,0 2 0,0-2 0,0 1 0,0-1 0,-1-1 0,1 2 0,-1-1 0,1 0 0,-1-1 0,-1 0 0,2 1 0,-2-1 0,2 1 0,-2-1 0,-1 0 0,0-1 0,-1 1 0,0 0 0,0-1 0,-1 1 0,-1 0 0,-1 0 0,0 1 0,-1 0 0,0 1 0,0-1 0,1-1 0,0 0 0,1 1 0,0-1 0,-1 0 0,-1 1 0,1 0 0,-1 0 0,2 0 0,-2 0 0,0-1 0,0 1 0,0 0 0,0 0 0,0 0 0,0 0 0,0 1 0,1-1 0,-1 0 0,0-1 0,1 0 0,0 0 0,0 0 0,1 1 0,-2-1 0,1 1 0,0 1 0,-1-3 0,2 2 0,-2 0 0,11-2 0,-6 2 0,9 0 0,-8 0 0,3 2 0,-1-2 0,0 1 0,1 0 0,-2 1 0,2-2 0,0 2 0,-1-1 0,0 1 0,1-1 0,-1 1 0,1 0 0,0-1 0,-1 1 0,0-2 0,0 1 0,0-1 0,-1 1 0,1-1 0,1 1 0,-2-1 0,3 1 0,-3-1 0,1 2 0,1-3 0,-2 2 0,2-1 0,-1 1 0,0-1 0,-1 1 0,1-1 0,0 1 0,0-1 0,-2 0 0,1-1 0,-2 0 0,0 0 0,-1-1 0,0 1 0,0-1 0,-1 1 0,1-1 0,-3 0 0,3 1 0,-3 0 0,1-1 0,1 1 0,-2-1 0,2 1 0,-1 0 0,0 0 0,1 0 0,-2-1 0,1 2 0,-1 0 0,-1 0 0,0 0 0,1 0 0,-2 0 0,3 0 0,-3 0 0,2 1 0,-2-1 0,0 2 0,1 0 0,0 0 0,-1 0 0,1 0 0,0 0 0,0 0 0,-2 0 0,2 0 0,-1 0 0,1 0 0,0 0 0,-1 0 0,1 0 0,-1 0 0,1 0 0,0 0 0,0 0 0,-2 0 0,2 0 0,-2 0 0,1 0 0,-1 0 0,-1 0 0,0 0 0,0 0 0,-1 0 0,1 1 0,-4 0 0,1 1 0,-1-1 0,-1 0 0,0 1 0,-6 0 0,3 0 0,-3-1 0,5 1 0,-1-1 0,1 1 0,-1 0 0,-1 0 0,1 0 0,-3 0 0,3 0 0,-2 1 0,1-1 0,1 0 0,-1 0 0,3 0 0,-2 0 0,5 0 0,-2 0 0,4-1 0,0 0 0,1 0 0,2-1 0,0 0 0,0 1 0,-1-1 0,0 2 0,1-2 0,-1 0 0,1 1 0,-1-1 0,0 2 0,1-2 0,0 1 0,-1-1 0,1 1 0,0 0 0,-1-1 0,1 1 0,-1-1 0,0 1 0,1-1 0,-2 1 0,1 0 0,-1 0 0,3-1 0,-1 0 0,-1 1 0,1-1 0,-2 1 0,2 0 0,0-1 0,-2 1 0,2 0 0,-2-1 0,2 0 0,0 1 0,-1-1 0,0 2 0,1-2 0,-1 0 0,1 1 0,-3 0 0,4 0 0,-3 1 0,2-2 0,0 0 0,-2 1 0,2 0 0,-1 0 0,1 0 0,0-1 0,-2 0 0,3 0 0,-3 2 0,1-1 0,1 0 0,-1 0 0,2 0 0,-1 0 0,0 0 0,-2 1 0,2 0 0,-1 0 0,0-1 0,-1 1 0,-1 1 0,-1 0 0,0 0 0,-2 2 0,1-1 0,-1 1 0,1-1 0,1-1 0,2 0 0,1-1 0,1 1 0,-1-1 0,2 0 0,-1 0 0,1 0 0,0 1 0,-2 0 0,3 0 0,-2 0 0,-1 2 0,2-3 0,-1 3 0,2-3 0,0 0 0,-2 1 0,2-1 0,-2 1 0,0 0 0,2-1 0,-1 1 0,12-4 0,-4 1 0,9-3 0,-7 0 0,0 1 0,0-1 0,1 1 0,4-2 0,0 0 0,5 0 0,-1-1 0,1 1 0,-3 0 0,3 1 0,-3 1 0,11-2 0,-5 2 0,5-2 0,-8 3 0,1-1 0,-1 0 0,-1 0 0,-1 2 0,-1-1 0,-2 1 0,-2 0 0,-2 0 0,-1 0 0,1 0 0,0 0 0,0 0 0,-1 0 0,0 0 0,1 0 0,1 0 0,-1 0 0,0 0 0,4 0 0,-4 0 0,3 0 0,-3 0 0,3 0 0,1 0 0,3-1 0,1 0 0,-2 0 0,2-1 0,-2 1 0,2 0 0,-2-1 0,-2 1 0,-4 0 0,0 1 0,-3-1 0,0 1 0,-2-1 0,3 1 0,-2-1 0,1 1 0,-1 0 0,0 0 0,1-1 0,0 1 0,0 0 0,-1 0 0,0-1 0,0 1 0,0-1 0,1 1 0,-1 0 0,0 0 0,1 0 0,1 0 0,2 0 0,0 0 0,1 0 0,0 0 0,0 0 0,-3 0 0,-2 0 0,-17 0 0,2 0 0,-15 0 0,2 1 0,-1 1 0,-9 0 0,1 1 0,-32 2 0,23-1 0,-21 1 0,34-3 0,0 1 0,10-1 0,-4 1 0,7-1 0,-4 0 0,2 0 0,3 1 0,3-1 0,2-1 0,1 1 0,2 0 0,0 0 0,1 0 0,-1 0 0,0 2 0,0-2 0,0 2 0,-1 0 0,0 0 0,-2 1 0,1 0 0,-2 1 0,1-1 0,-1 2 0,0-1 0,-6 2 0,3 0 0,-4 0 0,3 0 0,1-2 0,-4 2 0,5-3 0,-4 3 0,3-3 0,-2 1 0,1-2 0,1 1 0,2-1 0,1-1 0,2-1 0,-1 2 0,3-2 0,-4 1 0,-3 0 0,0 0 0,-1 1 0,4-3 0,2 1 0,1 0 0,2 0 0,0 0 0,3-1 0,-1 1 0,20-4 0,-6-1 0,20-1 0,-2-2 0,7 2 0,6-2 0,27-1 0,-16 1 0,20-2 0,-33 4 0,-2 0 0,-13 0 0,4 1 0,-5-1 0,1 1 0,-2 0 0,-3-1 0,3 2 0,-4-2 0,1 2 0,-3 0 0,1-1 0,-1 1 0,-1-1 0,-3 2 0,0-1 0,-2 0 0,-1 0 0,0 0 0,-1 1 0,1 0 0,-2 0 0,3 0 0,-1-1 0,-1 1 0,1 0 0,-2-1 0,-1 2 0,0-1 0,0 0 0,-2 0 0,0 1 0,3-2 0,0 0 0,5-1 0,1-1 0,5-1 0,-3 2 0,3-1 0,-5 1 0,1 0 0,-4 1 0,-2 0 0,-3 1 0,0 1 0,-2 0 0,2 0 0,-1 0 0,0 0 0,-17 6 0,-4-1 0,-29 9 0,6-3 0,-11 3 0,-11 3 0,14-3 0,-16 5 0,24-7 0,-2 3 0,4-3 0,0 1 0,3-2 0,3 0 0,3 0 0,2-1 0,1-1 0,1-1 0,1 0 0,0 0 0,2 0 0,-2 0 0,2 0 0,-2 0 0,1 1 0,-1 0 0,-1 1 0,8-4 0,-2 1 0,7-1 0,0-1 0,3-1 0,2-2 0,4 0 0,0-1 0,28-5 0,0 0 0,30-8 0,3-1 0,-8 2 0,9-2 0,-6 1 0,-11 2 0,-1 0 0,16-3 0,6 0 0,-9 1 0,6-4 0,-1 3 0,-2 0 0,-16 5 0,-5 2 0,-7 0 0,-18 4 0,-5 1 0,-2 1 0,0 0 0,-15 7 0,-6 1 0,-10 6 0,-5-2 0,-13 3 0,6-1 0,-13 3 0,24-6 0,-4-1 0,12 0 0,-7 1 0,6-1 0,3-1 0,2-2 0,3 0 0,3-2 0,1 1 0,3-2 0,0-1 0,2 0 0,0 0 0,-3 1 0,0 1 0,-3 1 0,-1 1 0,1 0 0,-4 1 0,4-1 0,-2 1 0,4-3 0,1 1 0,4-4 0,0 0 0,17-7 0,-4 2 0,19-9 0,-1 3 0,5-3 0,18-5 0,-4 2 0,2 0 0,-14 7 0,-4-1 0,-4 3 0,-2-2 0,-3 4 0,-8 0 0,-4 2 0,-3 1 0,-2 0 0,-18 5 0,3-1 0,-16 4 0,6 0 0,-2-1 0,-2 1 0,-17 7 0,5-1 0,-31 10 0,35-12 0,-16 6 0,31-11 0,-4 2 0,7-2 0,2-2 0,3-1 0,5-1 0,0 0 0,1 0 0,-1-1 0,0 1 0,21-2 0,-4 0 0,21-4 0,-15 1 0,4-1 0,-7 2 0,2 0 0,-5 1 0,-1 0 0,-3 1 0,-2 0 0,-3 0 0,0 0 0,0 0 0,0 1 0,-13 4 0,4-2 0,-14 5 0,-3 0 0,5-1 0,-5 2 0,9-4 0,2-1 0,0 0 0,1 0 0,1-2 0,-1 2 0,0-2 0,-4 2 0,0-2 0,-5 3 0,-1-1 0,-5 0 0,-1 2 0,5-3 0,-2 2 0,5-3 0,-1 3 0,0-3 0,7 1 0,-1 0 0,3-1 0,-1 1 0,3-1 0,-2 0 0,1 0 0,-1 0 0,0 0 0,0 2 0,0-2 0,0 2 0,0-1 0,0 0 0,0 0 0,1-1 0,1 0 0,2 1 0,1-2 0,1 0 0,15-5 0,5 1 0,18-7 0,10 4 0,11-5 0,17-1 0,-4-2 0,3-1 0,-24 5 0,1-1 0,21-5 0,-4 1 0,-17 2 0,3-3 0,-24 7 0,6-3 0,-13 4 0,-6 3 0,-5 1 0,-5 1 0,-1 3 0,-13-1 0,-4 1 0,-17 0 0,-13 0 0,-5 0 0,-17 0 0,1 3 0,9 2 0,1 1 0,-11 2 0,14 0 0,1 0 0,2 0 0,7 0 0,0-2 0,19-1 0,0-3 0,7 2 0,6-3 0,5 0 0,2 0 0,13-4 0,3 0 0,5-3 0,0 0 0,-5 1 0,0 0 0,-2 1 0,-3 1 0,-2 1 0,-2 1 0,-25 2 0,4 1 0,-26 3 0,8-1 0,-6 4 0,-2-2 0,0 3 0,11-5 0,1 3 0,11-5 0,3 2 0,3-2 0,8-1 0,5-2 0,16-6 0,12-4 0,22-9 0,12-1 0,10-5 0,-31 13 0,-1 0 0,22-7 0,10-4 0,-34 15 0,11-7 0,-22 9 0,1-1 0,-8 4 0,-9 1 0,-4 2 0,-5 0 0,-14 1 0,-3 0 0,-26 0 0,5 0 0,-21 4 0,0 4 0,-13 7 0,-9 2 0,15-2 0,7-3 0,16-3 0,7-2 0,2-1 0,8-1 0,10-3 0,8-1 0,4-1 0,14-4 0,11-3 0,15-6 0,15-2 0,5-4 0,-7 5 0,7-4 0,-28 9 0,14-4 0,-18 5 0,3 0 0,-10 2 0,-6 4 0,-6 0 0,-2 1 0,-27 1 0,4 2 0,-25 3 0,9 2 0,-5 2 0,-1-1 0,0 1 0,10-3 0,-2 1 0,14-4 0,-5 2 0,12-2 0,0 0 0,7-2 0,26-5 0,7-5 0,26-5 0,-11 1 0,-7 2 0,-3 1 0,-7 2 0,3-1 0,-8 3 0,-7 1 0,-7 3 0,-2 2 0,-29 0 0,5 0 0,-23 2 0,8 1 0,-16 5 0,13-2 0,-17 5 0,15-3 0,-5 2 0,-2-1 0,6 0 0,8-2 0,0 1 0,13-4 0,-5 2 0,11-4 0,1 1 0,8-1 0,0-1 0,28-2 0,0-2 0,35-2 0,-1-2 0,-3 1 0,10 0 0,-26 2 0,11-1 0,-19 2 0,3-1 0,-11 3 0,-5 0 0,-8 1 0,-4 0 0,-1 0 0,-17 1 0,-2 0 0,-14 1 0,-3 1 0,-14 2 0,7-2 0,-16 2 0,12-1 0,-7-1 0,-1 2 0,3 0 0,3-2 0,7 1 0,2-1 0,4 0 0,1-2 0,1 1 0,10-1 0,-6 0 0,10-1 0,-8 0 0,3 0 0,0 0 0,2 0 0,1 0 0,3 0 0,0 0 0,3 0 0,2 0 0,2 0 0,3 0 0,1-1 0,19-2 0,6-1 0,23-2 0,8 3 0,-8-2 0,16 0 0,-12 2 0,-4-2 0,-1 3 0,-19 0 0,3 2 0,-8-2 0,-8 2 0,-3-1 0,-5 1 0,-1 0 0,-20 2 0,-1-1 0,-18 3 0,-1-1 0,-14 2 0,10-1 0,-19 1 0,17 1 0,-7-2 0,13 0 0,2-3 0,9 0 0,0-1 0,4 0 0,5 0 0,5 0 0,4 0 0,3 0 0,1 0 0,16-4 0,0 1 0,17-3 0,1 1 0,2 2 0,14-3 0,-20 4 0,9-2 0,-26 4 0,-4-1 0,-18 1 0,-5 0 0,-11 1 0,1 1 0,-4 2 0,-6 0 0,-3 2 0,0-1 0,10-1 0,1-3 0,9 0 0,1-1 0,4 0 0,6 0 0,3 0 0,2 0 0,2-1 0,19 1 0,-6 0 0,15 0 0,-11 0 0,-3 0 0,2 0 0,-7 0 0,2-1 0,-5 0 0,-2-3 0,-2 1 0,-3-2 0,-2 0 0,-1 1 0,-2-2 0,0-1 0,-2 1 0,1 0 0,0-1 0,-6-2 0,4 1 0,-5-1 0,5 3 0,2 0 0,-1 1 0,3-1 0,-1 1 0,2 0 0,1 1 0,0 0 0,1 1 0,0 0 0,0-1 0,1 0 0,0 0 0,-1 1 0,1-1 0,1 1 0,-1 1 0,2-1 0,-1 1 0,0-1 0,0 1 0,0-1 0,0 0 0,1 0 0,-2 0 0,1 0 0,-1 0 0,1 0 0,-1 1 0,1-1 0,-1 1 0,0 0 0,0 0 0,0 1 0,0-2 0,0 3 0,0-3 0,0 1 0,1 0 0,0-1 0,0 2 0,-1-2 0,-2 2 0,2 0 0,-2 0 0,2 0 0,1 1 0,-3 0 0,3 0 0,-2 0 0,0 0 0,15-5 0,-2 2 0,13-4 0,-1 3 0,12 0 0,-11 1 0,12 1 0,-15 0 0,2 1 0,-2 0 0,-3 1 0,-3 0 0,-2 0 0,0 0 0,-3 0 0,2 0 0,-3 0 0,1 0 0,0 0 0,0 1 0,1 1 0,0 1 0,0 0 0,-1 1 0,-1-1 0,0 1 0,0-1 0,0 0 0,0 1 0,-3-2 0,2 1 0,-3 0 0,1-1 0,0 0 0,-1 1 0,2 0 0,-1 0 0,3 0 0,-2 0 0,4 0 0,-2 1 0,4 0 0,-3-1 0,3 0 0,-1 1 0,1-1 0,0 0 0,1 0 0,1 0 0,0 0 0,1 0 0,-1 0 0,2 0 0,-1 1 0,1-2 0,-1 2 0,1-1 0,-2 1 0,1 0 0,-2 0 0,0 0 0,-1 0 0,-1 0 0,-1-1 0,-1 1 0,0 0 0,-1 0 0,0 1 0,-2-1 0,-1 0 0,1 0 0,-2-1 0,0 1 0,-1-2 0,0 1 0,-1 1 0,0-1 0,-6-1 0,0-1 0,-7-1 0,1 0 0,-3-1 0,-3-1 0,-2-2 0,-2-1 0,-2 1 0,0-3 0,-3 2 0,6-1 0,-2 1 0,7 0 0,-3-1 0,1 0 0,-2-2 0,3 3 0,1-1 0,4 3 0,1-1 0,-1 1 0,-2 0 0,-1 2 0,1-1 0,-3 2 0,3-2 0,0 1 0,1 0 0,1-1 0,0 1 0,0-1 0,2-1 0,0 1 0,0-1 0,-2 1 0,2 0 0,-2 0 0,1 0 0,0 1 0,0-1 0,1 0 0,-1 0 0,1 1 0,2-2 0,-1 1 0,3 0 0,-1 0 0,1 0 0,0 0 0,2 0 0,0 0 0,0 0 0,1 1 0,-2-1 0,2 2 0,-2-2 0,1 0 0,1 1 0,-2-2 0,3 1 0,-3 0 0,2-1 0,-1 2 0,0-1 0,12 9 0,-5-3 0,12 7 0,-6-4 0,-1 0 0,2 1 0,4 2 0,-1-1 0,3 1 0,7 3 0,-9-6 0,7 4 0,-12-6 0,4 1 0,-3 0 0,0 0 0,-1 0 0,-2-1 0,-1-1 0,-1 0 0,0-1 0,-2 1 0,0-1 0,-1 2 0,0-2 0,0 0 0,0 0 0,1 0 0,-2 1 0,0-1 0,-1 1 0,1-1 0,0 1 0,0-1 0,-8-2 0,2 0 0,-8-1 0,-1 0 0,4-1 0,-6 0 0,7 0 0,-1-1 0,3 0 0,0 0 0,1 1 0,2-1 0,1 1 0,13 4 0,-3-1 0,14 4 0,-9-2 0,4 1 0,1 0 0,1 0 0,18 1 0,15 4 0,-14-4 0,19 3 0,-37-6 0,11 2 0,-11-2 0,-1 1 0,-3-2 0,3 3 0,-1-2 0,-2 0 0,8 2 0,-8-2 0,3 1 0,-1-1 0,-3 0 0,1 0 0,3 0 0,-4 0 0,1-1 0,-2 1 0,1-1 0,-1 1 0,1-1 0,0-1 0,-1 0 0,-1-1 0,0 0 0,-1 0 0,0 0 0,0 0 0,-1 0 0,2-2 0,-2 0 0,0-1 0,-1-1 0,-2 1 0,-2 1 0,1-2 0,-3 3 0,1-1 0,0 1 0,0 0 0,-16 2 0,3 1 0,-17 1 0,-6 0 0,2 0 0,-3 1 0,6-2 0,-2 1 0,5-1 0,-11 1 0,17-3 0,-1 1 0,5-1 0,4 0 0,-2 0 0,1 0 0,0 1 0,0-1 0,1 1 0,-5 0 0,5 0 0,-2 0 0,5 0 0,1-1 0,-1 1 0,3-1 0,-2 1 0,2-1 0,0 0 0,-1 1 0,-1-1 0,-1 1 0,0 0 0,0 0 0,-1-1 0,1 1 0,-2 0 0,2-1 0,0 1 0,0 0 0,1-1 0,-1 1 0,0-1 0,0 0 0,0 0 0,0 0 0,0 0 0,0 0 0,-1 0 0,2 0 0,-2 0 0,2 0 0,0 0 0,1 0 0,1 0 0,0 0 0,-1 0 0,1 0 0,-1 0 0,0 0 0,2 0 0,-4 2 0,4-2 0,-4 2 0,3-2 0,1 1 0,-2-1 0,17 1 0,-7-1 0,16 0 0,-5 0 0,0 1 0,6 0 0,-3 1 0,23 3 0,-19-3 0,22 2 0,-30-3 0,9 1 0,-7-1 0,1 0 0,2 0 0,-3 0 0,-1 0 0,1 0 0,-3-1 0,1 1 0,-1 0 0,5-1 0,-5 0 0,5 0 0,-9 0 0,2 0 0,0 0 0,-2 0 0,3 0 0,-1 0 0,2 0 0,-1 0 0,1 0 0,-1 0 0,1 0 0,-1 0 0,1 0 0,-2 0 0,1 0 0,3 0 0,-2 0 0,5 0 0,-3 0 0,3 0 0,4 0 0,-1-1 0,0 0 0,-1-1 0,-3 1 0,2 0 0,-5-1 0,-2 1 0,-2 0 0,-5 0 0,1 1 0,-4 0 0,1 0 0,0 0 0,0 0 0,2 0 0,-2 0 0,3 0 0,-2 0 0,0 1 0,-2 1 0,-2 2 0,0-1 0,-4 1 0,-4-2 0,-5-1 0,-4 0 0,-6-1 0,2 0 0,-6 0 0,1 0 0,-4 0 0,2-3 0,0 2 0,1-3 0,-10 2 0,6 0 0,-6 1 0,16 1 0,1 0 0,3 0 0,-2 0 0,4 0 0,1 1 0,3 0 0,2 1 0,0 0 0,4-1 0,-1 0 0,1 0 0,0 0 0,-1 0 0,1 0 0,-1 0 0,1 1 0,-1-1 0,1 0 0,-2 1 0,1-1 0,-2 1 0,-2-1 0,2 1 0,-1 0 0,1 0 0,1-1 0,1 0 0,1 1 0,-1-2 0,1 1 0,0 0 0,0 1 0,1-1 0,-1 1 0,-1-1 0,1 1 0,0-1 0,0 0 0,0 0 0,-2 1 0,3-2 0,-1 1 0,-3 0 0,1 1 0,-4-1 0,0 1 0,0-1 0,-2 1 0,0-1 0,3 1 0,-1 0 0,5-1 0,-1 0 0,3-1 0,16 0 0,-8 0 0,15 0 0,-11 0 0,1 0 0,0 1 0,1-1 0,6 3 0,-4-3 0,5 3 0,-6-3 0,0 2 0,1-2 0,-1 2 0,1-2 0,1 1 0,-1-1 0,1 1 0,-1-1 0,1 1 0,1 0 0,5 0 0,-1 1 0,4 0 0,-5-1 0,3 1 0,-6 0 0,5 0 0,-7-2 0,6 2 0,-3-2 0,11 1 0,-7-1 0,7 0 0,-7 0 0,2 0 0,2 0 0,3 0 0,-6 0 0,2-1 0,-5 0 0,2-1 0,-1 0 0,-3 0 0,5 1 0,-4 0 0,3-1 0,-7 1 0,2-1 0,0 1 0,2 0 0,-1-1 0,-1 1 0,-3 0 0,0-1 0,-4 2 0,0-2 0,-3 2 0,-2-1 0,-15 6 0,3-3 0,-12 3 0,8-2 0,-5 0 0,0 1 0,-37 7 0,18-2 0,-29 5 0,28-5 0,7-3 0,3 0 0,8-3 0,2 0 0,3-1 0,6 0 0,3-1 0,1 0 0,2-1 0,-2 0 0,1 1 0,-1-1 0,0 2 0,1-1 0,-2 1 0,1 0 0,1-1 0,-1 1 0,1-1 0,18 0 0,-5 0 0,16-2 0,-5 1 0,11-2 0,-8 1 0,8 0 0,-15 1 0,-1-1 0,-1 1 0,1-1 0,-1 1 0,2 0 0,-3-1 0,1 1 0,-1-2 0,-2 2 0,0-2 0,-5 2 0,1-1 0,-3 0 0,-1 1 0,-14-1 0,5 1 0,-13-1 0,11 1 0,-2 0 0,-6-2 0,3 2 0,-4-2 0,4 1 0,-2 0 0,4-1 0,-4 0 0,8 0 0,-3 1 0,3 0 0,-1 0 0,1 0 0,0 0 0,0 0 0,0-1 0,1 1 0,1 0 0,0-1 0,0 0 0,0 0 0,0 0 0,0 0 0,1-1 0,-4 1 0,1-1 0,-6 0 0,2-1 0,-4-1 0,2 0 0,1 2 0,-3-3 0,2 2 0,-2-3 0,1 1 0,1 0 0,-1-1 0,1 1 0,-1 0 0,0 0 0,1 0 0,-1 0 0,1 1 0,0-1 0,2 0 0,0 0 0,1 2 0,-1-2 0,0 1 0,1 0 0,1 0 0,-1 1 0,1 1 0,1-1 0,-4-1 0,6 1 0,-4 0 0,6 1 0,-3 0 0,2-1 0,-1 0 0,0 0 0,0 0 0,0-1 0,2 2 0,0-1 0,-1 1 0,1 2 0,1-2 0,-1 1 0,1 0 0,-2 0 0,1 0 0,-1 0 0,-1 0 0,-4-2 0,1 0 0,-1 0 0,1 0 0,2 2 0,2-1 0,-2 1 0,2 0 0,-1-2 0,1 3 0,-1-3 0,1 2 0,-1-1 0,0-1 0,-1 1 0,-1-3 0,1 1 0,0 0 0,-1 0 0,1 1 0,0-1 0,0 2 0,0-1 0,1 1 0,0 0 0,1 0 0,-2 0 0,3 0 0,-1 1 0,0-2 0,1 2 0,1-1 0,-1 1 0,1 1 0,-2-2 0,1 2 0,0-2 0,0 2 0,0-1 0,0 1 0,0-2 0,-1 1 0,1-1 0,0 1 0,1 1 0,-2-1 0,1 0 0,-1 0 0,0 1 0,1 0 0,0-1 0,1 0 0,-1 0 0,1-1 0,0 0 0,1-1 0,1 1 0,0-1 0,1 1 0,0 0 0,0 0 0,0-2 0,0 2 0,0-1 0,0 0 0,0 0 0,0-1 0,0 1 0,0 0 0,0-1 0,0 2 0,0 0 0,1-1 0,-1 1 0,7 3 0,1 1 0,6 3 0,1 1 0,3-1 0,29 9 0,-11-5 0,22 9 0,-18-8 0,13 5 0,-11-5 0,15 4 0,-15-4 0,5 0 0,-1 2 0,0-3 0,-4 0 0,3 0 0,-7 0 0,5 0 0,10 1 0,-1-1 0,12 1 0,-5-3 0,-10-1 0,12 0 0,-9-1 0,9-1 0,-1 0 0,-4-1 0,1 0 0,-1-2 0,19 0 0,-27-1 0,23-4 0,-43 0 0,16-3 0,-18 2 0,1 0 0,-7 1 0,-6 2 0,-5 0 0,-4 2 0,-3 0 0,-21 1 0,2-1 0,-31 1 0,5 4 0,-23 4 0,18 1 0,-4 1 0,-5 1 0,-3 0 0,-16 4 0,-3 2 0,25-6 0,0 0 0,-1 1 0,-4 1 0,0 1 0,1 0 0,-11 3 0,0-1 0,14-3 0,-1 0 0,5-1 0,9-2 0,3-1 0,-8 1 0,1 0 0,-16 3 0,13-3 0,-3 0 0,17-3 0,14-3 0,8-3 0,7 0 0,6-2 0,13-4 0,1-1 0,13-3 0,-5-1 0,6 1 0,11-4 0,5-1 0,17-5 0,2-2 0,12-3 0,-13 5 0,-9 1 0,-11 6 0,-14 1 0,4 2 0,-11 1 0,-7 4 0,-7 2 0,-2 1 0,-18 0 0,9 1 0,-11-1 0,13 0 0,1 0 0,13-8 0,5 2 0,18-10 0,-4 5 0,2-1 0,-5 3 0,-5 3 0,2-2 0,-9 3 0,-5 2 0,-6 2 0,-5 1 0,-10 0 0,-2 1 0,-6 0 0,6-1 0,3 1 0,3-2 0,3 2 0,1-4 0,8 0 0,6-1 0,8-1 0,0 2 0,4-2 0,-6 1 0,-1 2 0,-3-1 0,-5 3 0,-2 0 0,-4 1 0,-15 2 0,5 0 0,-12 1 0,11-2 0,0 1 0,4-1 0,1 0 0,43-26 0,15-5 0,-14 5 0,1-1 0,-4 5 0,-1 2 0,11-11 0,-2 4 0,-12 8 0,-1 0 0,-8 5 0,-14 7 0,-5 2 0,-27 8 0,1 2 0,-11 1 0,8 1 0,7-4 0,-2 0 0,3-1 0,5-1 0,1-1 0,4-1 0,3-3 0,3-2 0,2-1 0,2-1 0,1 4 0,-1-1 0,-1 3 0,-15 5 0,3-1 0,-13 2 0,8-2 0,-3 0 0,0-1 0,3-1 0,3 0 0,6-2 0,9-5 0,15-7 0,14-8 0,4 0 0,0 3 0,-7 2 0,-7 6 0,0-1 0,-8 5 0,-5 2 0,-11 6 0,-16 5 0,-7 3 0,-14 4 0,7-2 0,4-4 0,1 0 0,7-2 0,0 0 0,6-2 0,3-1 0,5-2 0,16-6 0,5-1 0,8-2 0,3-1 0,-10 4 0,4 0 0,-8 3 0,-3 1 0,-4 1 0,-4 0 0,-13 11 0,-1-4 0,-18 12 0,2-5 0,-9 1 0,10-3 0,-3 0 0,14-6 0,-1 2 0,6-3 0,5-1 0,26-3 0,-3 0 0,17-1 0,-7-1 0,-3 1 0,0-1 0,-5 1 0,-3 0 0,-9 4 0,-1 5 0,-13 7 0,-3-1 0,-16 6 0,-4-1 0,-24 12 0,2-6 0,2-1 0,12-10 0,13-5 0,5-3 0,-1 1 0,9-3 0,3-2 0,8-3 0,20-7 0,-4 3 0,15-8 0,-13 9 0,-4-1 0,-2 2 0,-4 1 0,-4 6 0,-14 5 0,-6 3 0,-19 8 0,-18 6 0,-6 1 0,23-11 0,-2 1 0,-34 11 0,-1-1 0,34-14 0,0-1 0,-33 14 0,10-5 0,18-5 0,6-2 0,12-4 0,-3 0 0,12-5 0,7-2 0,6-1 0,27-5 0,8-5 0,29-7 0,7-10 0,6-4 0,-12 4 0,8-6 0,-20 10 0,-2-1 0,-6 3 0,-17 6 0,0 2 0,-10 3 0,-5 3 0,-5 3 0,-19 0 0,9 1 0,-15 0 0,16 0 0,1 0 0,2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30T12:10:33.59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1354 563 16383,'22'0'0,"2"0"0,3 0 0,2-1 0,6 0 0,2-4 0,4 1 0,16-6 0,-20 4 0,11-4 0,-24 6 0,3 0 0,-7 1 0,-6 1 0,-9 1 0,-3 1 0,-13 1 0,-1 1 0,-16 0 0,4 0 0,-7 2 0,-5 1 0,-17 4 0,-3-1 0,-14 6 0,-2-5 0,12 3 0,-8-1 0,13-3 0,10 0 0,-3-2 0,22-2 0,-1 0 0,9-2 0,7-1 0,5 0 0,32-13 0,6-1 0,12-5 0,6-1 0,-5 3 0,0 0 0,5-2 0,2 1 0,4-2 0,-2 3 0,11-4 0,-16 5 0,1 0 0,16-4 0,-8 1 0,-5 2 0,-30 10 0,2-1 0,-10 3 0,-8 3 0,-3 1 0,-16 4 0,-1 1 0,-17 3 0,2 1 0,-4 0 0,-2 0 0,1 2 0,-1-3 0,10 0 0,-3-2 0,10-1 0,-1-1 0,6 1 0,5-3 0,2 0 0,17-6 0,0 1 0,9-6 0,-2 2 0,-8 1 0,3 0 0,-5 2 0,-3 1 0,-2 1 0,-20 1 0,-1 1 0,-20 3 0,11 0 0,-4 1 0,10-1 0,-1-1 0,5 1 0,8-2 0,40-16 0,7-3 0,-1 2 0,2-1 0,17-7 0,-6 4 0,-11 5 0,-8 2 0,2 2 0,-11 3 0,-8 4 0,-7 2 0,-3 1 0,-21 5 0,6-1 0,-16 2 0,14-1 0,2-2 0,3 0 0,26-13 0,-5 4 0,22-10 0,-13 6 0,5-3 0,-10 6 0,0-2 0,-12 7 0,-6 2 0,-15 0 0,-3 1 0,-17 1 0,2 3 0,5 0 0,-1 2 0,11-4 0,1 2 0,3-2 0,5-1 0,3 0 0,26-9 0,-7 1 0,19-6 0,-14 3 0,2 3 0,-4-1 0,-1 3 0,-6 0 0,-2 2 0,-3 1 0,-1 1 0,-26 1 0,-2-1 0,-23 6 0,10 0 0,-7 7 0,2 1 0,5-4 0,1 3 0,12-6 0,4 0 0,2-1 0,10-2 0,0-1 0,6-1 0,22-2 0,-3-1 0,21-4 0,-10-1 0,-4 1 0,0-1 0,-8 2 0,7-2 0,-12 4 0,3-1 0,-10 4 0,-19 2 0,3 2 0,-11 2 0,3 1 0,5-3 0,-2 3 0,4-3 0,-2 3 0,7-4 0,-2 1 0,8-2 0,-1 0 0,4-10 0,8-2 0,7-8 0,6 1 0,6-1 0,11-9 0,-4 6 0,0-3 0,-11 11 0,-8 3 0,1 1 0,-4 2 0,-4 2 0,-2 1 0,-3 2 0,0 1 0,2 1 0,-2-1 0,3 1 0,-2 0 0,-1-1 0,3-1 0,-1 0 0,1 1 0,-1 0 0,-1-1 0,1 1 0,-2 1 0,-15 3 0,5-1 0,-14 3 0,9-3 0,-6 2 0,6-1 0,-3 1 0,9-2 0,0-1 0,1 1 0,0 0 0,0-1 0,1 1 0,-2 0 0,2-1 0,0 1 0,0-1 0,0 2 0,0-2 0,-1 1 0,2 0 0,-1-2 0,0 2 0,0-1 0,0 0 0,-1 1 0,2-2 0,-2 1 0,0-1 0,1 0 0,0 0 0,-1 0 0,0 0 0,1 0 0,0 1 0,17-2 0,-6 2 0,14-3 0,-9 2 0,6-3 0,1 1 0,5-1 0,-4 1 0,1-2 0,-5 2 0,3-2 0,-3 2 0,6-1 0,-7 1 0,2 0 0,-9 1 0,-2 0 0,-1 1 0,-1-1 0,1 1 0,0 0 0,-1 0 0,1 0 0,-1 0 0,1 0 0,0 0 0,0 0 0,-1 0 0,1 0 0,-1 0 0,0 0 0,1 0 0,-1-1 0,0 1 0,1 0 0,-1 0 0,0 0 0,0 0 0,0 0 0,2 0 0,-2 0 0,4 0 0,-2 0 0,3-1 0,-3 1 0,1-1 0,0 1 0,-1 0 0,1-1 0,-3 1 0,3-1 0,-2 0 0,2 1 0,1-2 0,1 1 0,3-1 0,-2 0 0,2 0 0,-2 0 0,-2 1 0,1 0 0,-4 1 0,1-1 0,-2 1 0,0 0 0,0 0 0,0-1 0,1 1 0,0-1 0,0 1 0,0 0 0,0 0 0,0 0 0,0 0 0,-1-1 0,0 1 0,1 0 0,-1 0 0,1 0 0,-1-1 0,0 1 0,1-2 0,-1 2 0,0-1 0,2 1 0,-1-1 0,1 0 0,-2 1 0,0-1 0,1 0 0,0 1 0,-2-1 0,2-1 0,-1 1 0,0 0 0,-20 6 0,5 0 0,-20 5 0,1 6 0,-3 1 0,-4 1 0,-19 11 0,14-7 0,1 0 0,-10 3 0,16-6 0,1 0 0,13-9 0,1 1 0,5-3 0,5-4 0,5 0 0,1-3 0,1 1 0,-1 1 0,-1 0 0,-1 0 0,1 1 0,1-1 0,0 0 0,2-1 0,1 2 0,16-3 0,6 0 0,17-7 0,8-4 0,-6-2 0,14-4 0,-12 3 0,-3 2 0,-1-1 0,-15 5 0,0-1 0,-3 3 0,-10 3 0,-2 0 0,-4 2 0,-21 6 0,-10 5 0,-23 8 0,-6 3 0,6-4 0,-7 4 0,9-2 0,10-5 0,1 2 0,18-10 0,-1 2 0,8-4 0,5-3 0,4 1 0,21-6 0,6-1 0,14-3 0,1-2 0,-2 0 0,-10 3 0,8-1 0,-10 0 0,-3 3 0,-2 0 0,-13 2 0,-2 2 0,-36 12 0,6-2 0,-30 12 0,10-5 0,-1 2 0,9-4 0,-1 2 0,11-7 0,8 0 0,1-3 0,15-5 0,23-4 0,8-5 0,7 1 0,2-3 0,-16 4 0,1 0 0,-3 2 0,-5 0 0,-2 1 0,-4 0 0,-2 2 0,-2 0 0,-18 7 0,1-2 0,-12 6 0,4-4 0,4 1 0,-1-2 0,4 0 0,4-3 0,3 1 0,7-3 0,9-2 0,6-3 0,9-2 0,-3 0 0,2-1 0,-3 2 0,0-2 0,-2 3 0,-5-1 0,-2 4 0,-3-2 0,-4 3 0,2-1 0,-3 1 0,1 2 0,10-6 0,1-1 0,16-6 0,-11 1 0,10 0 0,-6 0 0,-4 1 0,0 1 0,-12 5 0,-3 1 0,-1 1 0,0 0 0,1 0 0,0-1 0,-2 1 0,1-1 0,0 1 0,-15 7 0,3-1 0,-14 10 0,7-3 0,-4 3 0,-1 2 0,-2-1 0,-15 15 0,13-13 0,-10 10 0,17-16 0,5-2 0,-1-1 0,5-2 0,-2 1 0,-6 3 0,2-1 0,-8 4 0,5-5 0,-1 3 0,-3-2 0,2 2 0,-2-1 0,0 0 0,2 0 0,-4 0 0,2-1 0,5 0 0,-2-2 0,7-2 0,1-1 0,1-1 0,4-2 0,1 0 0,23-11 0,5-1 0,28-13 0,4 0 0,12-4 0,-23 9 0,0 1 0,28-11 0,-8 3 0,-23 10 0,-18 5 0,-1 2 0,-6 1 0,-8 4 0,-1 1 0,-6 2 0,-14 0 0,0 0 0,-13 1 0,5 0 0,-4 4 0,-3 0 0,0 3 0,-1 1 0,2-1 0,0 3 0,1-1 0,-3 3 0,-6 1 0,-1 3 0,-1-2 0,-5 2 0,1-3 0,-7 4 0,9-6 0,-1 1 0,13-5 0,-3 1 0,9-3 0,-1 1 0,11-4 0,-1 0 0,8-2 0,0 0 0,31-18 0,8 2 0,22-14 0,-6 8 0,-1 1 0,-17 5 0,33-8 0,-42 13 0,19-3 0,-38 11 0,-1 2 0,-11 7 0,-5 1 0,-14 8 0,-10 0 0,-8 5 0,3-6 0,-10 6 0,3-3 0,8-3 0,-7 2 0,18-9 0,-1 1 0,4-3 0,8-1 0,4-1 0,3-2 0,3 0 0,0-1 0,1 0 0,-1 0 0,0-1 0,-3 1 0,-9 1 0,2-2 0,-7 3 0,2-2 0,5 1 0,-4-1 0,4 0 0,-1-1 0,0 1 0,3-1 0,1 0 0,0 0 0,1 0 0,-1 0 0,1 0 0,-1 0 0,1 0 0,-1 0 0,0 0 0,2 0 0,1 0 0,1 0 0,0 0 0,0 0 0,1 0 0,-1 0 0,2 0 0,-1-1 0,1 1 0,1-1 0,2 0 0,0 0 0,17-4 0,6 3 0,20-5 0,5 4 0,14-1 0,3 0 0,2 1 0,1 0 0,-1 0 0,-13 3 0,-5-2 0,0 1 0,-18 0 0,3-1 0,-9 2 0,-4-2 0,-6 2 0,-3-2 0,-2 2 0,-2-1 0,-2-4 0,0 3 0,-1-3 0,-7 4 0,4 1 0,-8 0 0,3 2 0,-8 2 0,-1 4 0,-7 1 0,-16 5 0,8-2 0,-9 0 0,9-4 0,3-1 0,-15 0 0,9-2 0,-8 1 0,11-3 0,0-1 0,0-1 0,8-1 0,-3 0 0,8 0 0,-5 0 0,4 0 0,1-1 0,1-1 0,3-1 0,-1-1 0,4 2 0,-1-2 0,4 1 0,-2-1 0,3 0 0,0 2 0,1-3 0,1 2 0,-1-1 0,1 0 0,1 1 0,-1 0 0,1-1 0,1 1 0,-1 0 0,3-1 0,-2 1 0,1 0 0,-1 0 0,2-1 0,-2 1 0,2 1 0,-2-1 0,1 1 0,-2 0 0,-2-2 0,1 2 0,-3-1 0,2 1 0,0 0 0,-1-1 0,-2 0 0,-1-1 0,0 1 0,-1 0 0,3 0 0,-2 1 0,4 1 0,-2 0 0,4 0 0,-1 0 0,1 1 0,0-2 0,0 1 0,-1 0 0,2-1 0,-3 0 0,1 1 0,-2-1 0,1 0 0,-3-1 0,3 2 0,-3-2 0,-3 1 0,2 0 0,-4-1 0,5 2 0,2-2 0,-2 0 0,1-1 0,1 0 0,-1 1 0,3-1 0,-1 1 0,0-1 0,-2 1 0,2 0 0,-1 0 0,2 0 0,-1-1 0,3 1 0,-2-1 0,1 0 0,2-1 0,0 1 0,1 0 0,0 0 0,1 1 0,1-1 0,2 1 0,7 0 0,6 1 0,10 1 0,7 1 0,6 0 0,0 0 0,4 0 0,-4 0 0,2 0 0,-3 0 0,1 0 0,20-1 0,-9-2 0,14-3 0,-14-1 0,-2-2 0,0 2 0,-1-2 0,1 3 0,-6-1 0,4 2 0,-7 1 0,5 1 0,-6 0 0,-7 1 0,0 0 0,-11 0 0,1 1 0,-4 0 0,-5 1 0,-3 0 0,-3 0 0,-2 0 0,-21 0 0,5 0 0,-25 0 0,17 0 0,-6 0 0,-17-1 0,14 0 0,-17 0 0,29 1 0,-3 0 0,8 0 0,-4 0 0,5 1 0,2 0 0,1 0 0,5 0 0,0-1 0,14-7 0,6-2 0,21-14 0,6-2 0,-2-2 0,6-4 0,-5 4 0,9-9 0,-14 11 0,-3 3 0,-19 10 0,-3 5 0,-7 3 0,0 1 0,-3 2 0,-10 8 0,2-1 0,-22 13 0,8-6 0,-11 7 0,-13 8 0,17-11 0,-13 8 0,25-15 0,3-4 0,4 0 0,1-2 0,3-2 0,1 1 0,-1-1 0,0 0 0,-1 1 0,1-1 0,-1 0 0,0 1 0,0-1 0,2 0 0,-1-1 0,1 1 0,-3-1 0,1 0 0,-1 1 0,1-2 0,-1 1 0,-2 0 0,-1 1 0,0 0 0,0-1 0,0 1 0,-3-1 0,2 1 0,-2 0 0,1 0 0,0 0 0,-2 0 0,3-1 0,-2 1 0,2-1 0,0 1 0,0 0 0,1-1 0,1 1 0,1 0 0,-2 0 0,2 0 0,0-1 0,2-1 0,2 0 0,-3 0 0,2 0 0,-2 0 0,2 0 0,-2 0 0,0 0 0,2 0 0,-1 0 0,1 0 0,-1 0 0,0 0 0,-1 0 0,-1 0 0,-1 0 0,-1 0 0,-1 1 0,0-1 0,0 1 0,0-1 0,0 1 0,-2-1 0,2 1 0,-3-1 0,2 0 0,0 0 0,1 0 0,0 0 0,0 0 0,0 0 0,-1 0 0,1 0 0,0 0 0,2-1 0,-2 0 0,3 0 0,-3-1 0,4 0 0,-2 0 0,2 1 0,1 0 0,-2 0 0,2 0 0,-1-1 0,1 2 0,0-2 0,1 2 0,-1-1 0,1 1 0,0-2 0,-3 1 0,2 0 0,-4-2 0,5 1 0,-4 0 0,2 0 0,-3-1 0,2 1 0,-1-1 0,-1 1 0,1-2 0,-7-2 0,5 1 0,-5-2 0,4 1 0,1 1 0,1 0 0,0 0 0,2 1 0,1 0 0,-1-1 0,3 2 0,-2 0 0,2 0 0,0 0 0,-2 1 0,2-1 0,-2 1 0,2-1 0,-1 0 0,1 0 0,-1 1 0,2-1 0,-2 1 0,2 0 0,-2-1 0,3 2 0,-3-2 0,2 2 0,0-1 0,-3 1 0,3 0 0,-1 0 0,-2-1 0,-1-3 0,-1 2 0,0-1 0,3 4 0,-2 0 0,3 0 0,-5-1 0,4 0 0,-3 0 0,3 1 0,-1-1 0,0 1 0,-1-1 0,0 0 0,-3 1 0,3-1 0,-2 0 0,3 1 0,2 0 0,0 0 0,-2 0 0,2 0 0,-1 0 0,0 0 0,0 0 0,-2-1 0,0 1 0,-2-1 0,2 0 0,-3 1 0,4-1 0,-2 0 0,4 1 0,-1-1 0,1 1 0,-1 0 0,0 0 0,-1 0 0,0 0 0,-1 0 0,-1 0 0,1 0 0,-3 0 0,3 0 0,-2 0 0,1 0 0,-1 0 0,-1 0 0,2 0 0,-2 0 0,1 0 0,-1 0 0,2 0 0,-1 0 0,4 0 0,-1 0 0,2 0 0,0 0 0,-1 0 0,0 0 0,0 0 0,1 0 0,-3 0 0,1 0 0,-4 0 0,3 1 0,-3-1 0,3 2 0,-1-1 0,2 0 0,1 0 0,0-1 0,1 2 0,0-2 0,16 1 0,-2 0 0,14-1 0,-10 0 0,3 1 0,13 2 0,-9 0 0,12 2 0,-11-1 0,-4 1 0,4-1 0,-3 1 0,-4-1 0,3 1 0,-4 0 0,4 1 0,-2-1 0,-1 1 0,-1 0 0,5 2 0,-4-2 0,5 1 0,-7-3 0,-1 0 0,2 0 0,-4 0 0,2 0 0,-2-1 0,-2 0 0,0-1 0,-2 1 0,-1-2 0,-3 1 0,0 1 0,-10-1 0,-2 0 0,-11-2 0,1-3 0,-4 0 0,0-4 0,-5 1 0,-1 0 0,7 1 0,-3 0 0,10 0 0,-2 2 0,4 0 0,5 1 0,3 0 0,1 1 0,18 0 0,-4 1 0,27 0 0,-1 3 0,15 4 0,-9 2 0,3 2 0,-1 1 0,0 2 0,5 1 0,-1 0 0,17 9 0,-20-5 0,-18-7 0,0-2 0,-7 0 0,-8-5 0,-4 0 0,-4-3 0,-1 0 0,-11 0 0,-3-2 0,-12 1 0,0-1 0,-7-1 0,1-2 0,-7-3 0,-1 0 0,0-2 0,1 2 0,10 0 0,0 0 0,8 2 0,-1 0 0,4 1 0,6 2 0,2-1 0,2 2 0,1-1 0,19 4 0,-6-2 0,14 3 0,-10-3 0,0 0 0,-1 0 0,-4 0 0,-1-1 0,-4 2 0,-18-1 0,0-1 0,-17 0 0,8-3 0,3 1 0,1-3 0,3 2 0,1-1 0,4 1 0,6 1 0,0 1 0,4 0 0,15 1 0,0-1 0,11 3 0,-7-1 0,1 4 0,-1-1 0,-1 1 0,-1 0 0,-1 0 0,-6-2 0,0 1 0,-5-2 0,-1 0 0,-10 1 0,4-2 0,-12 0 0,8-1 0,-1 0 0,2 0 0,1 0 0,1 0 0,2 1 0,16 3 0,-5 0 0,14 2 0,-11-2 0,0-1 0,0 1 0,-2-2 0,-1 1 0,-4-1 0,-1-1 0,-10 2 0,4-2 0,-7 0 0,8-1 0,1 0 0,12 4 0,-5-1 0,9 3 0,-2 0 0,-1-1 0,5 3 0,-4-3 0,6 3 0,-7-3 0,7 1 0,-6-1 0,1 0 0,1 0 0,-2-2 0,-2 1 0,0-2 0,-2 0 0,1 0 0,0 0 0,-1 0 0,0 0 0,-1-1 0,0 2 0,-2-1 0,2 0 0,-2 0 0,0 0 0,-2 0 0,1 0 0,-1 0 0,1 0 0,1-1 0,-1 1 0,0-1 0,1 2 0,1-1 0,1 1 0,0 0 0,1 1 0,1-1 0,1 1 0,0 0 0,0 1 0,2-1 0,-1 1 0,2-2 0,-3 1 0,2-1 0,-2 1 0,3 0 0,-4 0 0,1 0 0,-3-1 0,-2-1 0,0 0 0,-1 1 0,-1-2 0,1 2 0,-1-2 0,3 1 0,-2-1 0,2 1 0,-1 1 0,0-2 0,0 2 0,0-1 0,0 0 0,1 0 0,-1 0 0,0 0 0,-2-1 0,1 1 0,-1 0 0,1 0 0,0-1 0,0 1 0,1-2 0,-1 1 0,0-1 0,0 2 0,1-1 0,-1 0 0,1 0 0,-2 0 0,2 0 0,-1 0 0,0 0 0,0 1 0,0 0 0,0 0 0,-1 0 0,0 0 0,0 0 0,0 1 0,1 0 0,-1-1 0,2 1 0,-1 0 0,0-1 0,-1 1 0,1-2 0,0 1 0,0-1 0,0 1 0,0-1 0,0-1 0,1-2 0,-3-1 0,-1-2 0,-4-1 0,-7-3 0,4 3 0,-5-3 0,5 4 0,2 1 0,-2 0 0,2 1 0,-1-2 0,1 2 0,0-1 0,-1 0 0,1 2 0,-1-1 0,0 0 0,0 1 0,1-1 0,-1 2 0,1-1 0,0 0 0,0 1 0,0 0 0,-1 0 0,0-1 0,0 1 0,-1-1 0,1 0 0,-1 0 0,0 0 0,-2-2 0,3 2 0,0-1 0,2 1 0,0 1 0,-1-1 0,0 1 0,-1-1 0,1 0 0,1 1 0,-1-2 0,1 0 0,0 2 0,-1-3 0,2 2 0,-1-1 0,2-1 0,0 0 0,1 1 0,-1-1 0,0 2 0,-1-3 0,0 2 0,-1-1 0,0 1 0,-2-2 0,1 1 0,-1-1 0,0 1 0,0 0 0,-1 1 0,0 0 0,-2 0 0,0 2 0,-1 1 0,0 0 0,0 0 0,1 0 0,1 0 0,0 0 0,0 0 0,0 0 0,0 0 0,0 0 0,0 0 0,-1-1 0,-1 0 0,-1 0 0,-1 0 0,-1-1 0,0 0 0,-1-1 0,1 1 0,-2-1 0,0 1 0,1-1 0,-1 1 0,2 0 0,-1 0 0,3-1 0,0 1 0,0-1 0,3 1 0,-2 0 0,2 1 0,0-1 0,1 0 0,-3 0 0,2 0 0,-3 1 0,3-1 0,-3 0 0,2 0 0,-2-1 0,-1 1 0,1-2 0,-1 2 0,0-2 0,-2 2 0,3-2 0,-3 2 0,2-1 0,-1 0 0,2 0 0,2 1 0,-1-2 0,3 2 0,-1-1 0,1 0 0,-1 0 0,2-1 0,-2 1 0,0 0 0,0 0 0,0 0 0,0 0 0,1 0 0,0 1 0,1 0 0,0 0 0,0 0 0,1 0 0,0 0 0,-1-1 0,0 1 0,-2-2 0,2 3 0,-1-3 0,-1 2 0,2 0 0,-1-1 0,-1 2 0,3-2 0,-2 1 0,2 1 0,0-1 0,1 1 0,-1-2 0,0 1 0,-1-1 0,1 1 0,0 1 0,1-2 0,-1 2 0,0-1 0,1-1 0,-1 3 0,0-2 0,-1 1 0,2-1 0,-3 1 0,2-1 0,-1 1 0,-1 0 0,2 0 0,0 0 0,-1-1 0,0 2 0,0-2 0,-1 1 0,2-1 0,-2 2 0,3-1 0,-2 1 0,1-1 0,0 1 0,-1 0 0,1 0 0,-2 0 0,3 0 0,-4 0 0,4 0 0,-2 1 0,0-1 0,2 1 0,-2-1 0,1 2 0,0-1 0,0 3 0,2-3 0,9-7 0,0 1 0,8-7 0,-3 4 0,-2 3 0,11-5 0,-8 6 0,8-3 0,-9 3 0,1 1 0,-5 2 0,1-1 0,-6 2 0,0 0 0,1 3 0,-1-1 0,1 2 0,-1 0 0,-1 3 0,0-1 0,0 1 0,1-2 0,-1-2 0,0 2 0,1-1 0,-1 0 0,2-1 0,0 0 0,0 1 0,0 0 0,2-1 0,-2 1 0,2 0 0,-1 0 0,0 0 0,1 0 0,-2 0 0,0 0 0,1 0 0,0 1 0,-2-1 0,1 2 0,-2-3 0,1 0 0,-1 0 0,1 1 0,-1-1 0,1 0 0,-1-1 0,1-1 0,2 1 0,-1 1 0,0-2 0,-1 1 0,3 1 0,-2-2 0,2 2 0,-1-1 0,-1 1 0,0 0 0,0-1 0,0 1 0,1-1 0,0 1 0,-1-1 0,3 1 0,-1 0 0,1 0 0,0 0 0,-1 0 0,1 0 0,0 1 0,0-1 0,0 2 0,0-1 0,0 0 0,0 0 0,0-1 0,0 0 0,-1-1 0,-1 0 0,-1 0 0,1-1 0,-1 1 0,0 0 0,0-1 0,1 1 0,1 0 0,1-1 0,-1 1 0,0 0 0,0 0 0,1-1 0,0 1 0,-1 0 0,-1-1 0,0 1 0,0 0 0,0-1 0,-1 1 0,2 0 0,-1-1 0,2 1 0,2 1 0,-1 0 0,6 2 0,-2-1 0,5 3 0,1-3 0,0 3 0,-2-3 0,0 2 0,-3-3 0,2 2 0,-1 0 0,-4-2 0,0 1 0,-5-2 0,0 0 0,-3-1 0,3 1 0,-2 0 0,0 0 0,-1 2 0,-1-1 0,-1 0 0,0 1 0,0-1 0,-2 0 0,-1 1 0,-1-1 0,-2-1 0,2-1 0,1 1 0,-1 0 0,0-1 0,-1 0 0,0 0 0,1-1 0,-1 0 0,0 0 0,-2 0 0,2 0 0,-2 0 0,2 0 0,-2 0 0,0 0 0,0 0 0,0 0 0,-1 0 0,-1 0 0,-1-1 0,0 0 0,0-1 0,0 0 0,0 0 0,0-1 0,0 1 0,-2-2 0,0 1 0,0-1 0,-1 0 0,-3-2 0,3 2 0,-4-2 0,5 2 0,-1 0 0,1 0 0,0 0 0,3 1 0,0 0 0,0 0 0,-1-1 0,0 0 0,0 0 0,1 0 0,0 1 0,1-1 0,-3 0 0,0-1 0,-2 0 0,-1 0 0,2 0 0,-1 0 0,3 2 0,-2-1 0,3 0 0,1 0 0,2 1 0,1 0 0,2 0 0,0 1 0,1-2 0,-1 2 0,-1 0 0,-1 2 0,-1 0 0,2 0 0,0-1 0,0 0 0,0 0 0,-1 0 0,1 1 0,-1-1 0,2 0 0,-3 0 0,3-1 0,-4 2 0,4-3 0,-4 3 0,1-1 0,0 1 0,1 0 0,1-1 0,0 0 0,1-2 0,13 1 0,-4-1 0,11 3 0,-9 0 0,6 0 0,6 0 0,-1 0 0,11 0 0,-9 0 0,3 0 0,-4 0 0,-5 0 0,2 1 0,-4 0 0,2 1 0,-3 0 0,1 1 0,1 0 0,-2 1 0,1-2 0,-3 1 0,2 0 0,-4 0 0,2 0 0,-3 0 0,0 0 0,0 0 0,-1 0 0,-1 0 0,1-1 0,-2 1 0,1-1 0,0 0 0,0 0 0,-1 0 0,1 0 0,-1 0 0,-1 0 0,1 0 0,-1-1 0,1 2 0,-1-1 0,1 1 0,0-1 0,1 0 0,-1 2 0,0-2 0,2 1 0,-2 1 0,3 0 0,-2 1 0,0-1 0,0 1 0,-1-1 0,1 0 0,-2-1 0,0-1 0,-1 1 0,1-1 0,0 1 0,1-1 0,0 0 0,-1 0 0,1-1 0,-1 1 0,2 0 0,-1 1 0,0-2 0,-1 1 0,2 0 0,-3 0 0,3 0 0,-2 0 0,1 0 0,1 1 0,3 0 0,-1 0 0,2 1 0,-1 0 0,2 0 0,-3 2 0,2-2 0,-2 2 0,-1-3 0,1 2 0,-3-2 0,2 0 0,-1 2 0,3-1 0,3 2 0,0 2 0,4 0 0,-1 2 0,1-2 0,0 2 0,-4-1 0,2-1 0,-2 1 0,-2-4 0,-1 2 0,-3-4 0,0 0 0,-1-1 0,-1-1 0,2 1 0,-2-1 0,2-1 0,-1 0 0,1 0 0,0 0 0,2 0 0,-3 0 0,2 0 0,-2 0 0,0 0 0,0 0 0,0 0 0,1 0 0,-1 0 0,1-1 0,0 1 0,0-1 0,0 0 0,0 0 0,0 0 0,1 1 0,-2 0 0,2 0 0,-2 0 0,0 0 0,4 0 0,1 0 0,4 0 0,3 0 0,-4 0 0,18 0 0,-13 0 0,8 0 0,-13-1 0,-7 0 0,2 0 0,-2 1 0,0-1 0,0 1 0,0-1 0,0 1 0,1 0 0,-2 0 0,2 0 0,-2 0 0,1 0 0,0 0 0,1 0 0,1 0 0,2 0 0,1 0 0,2 0 0,-2 0 0,1 0 0,-1 0 0,-1 0 0,-1 0 0,-1 0 0,2 0 0,-2 0 0,0 0 0,-2 0 0,0 0 0,-1 0 0,0-1 0,0 1 0,1-2 0,-1 2 0,0-2 0,2 2 0,-3-2 0,4 2 0,-3-1 0,2 0 0,0 0 0,1 1 0,0-2 0,0 2 0,0-2 0,1 2 0,-1-1 0,3 0 0,-3 0 0,3 0 0,-2-1 0,2 1 0,0-1 0,0 1 0,0-2 0,0 1 0,-1-1 0,1 2 0,-3 0 0,0 0 0,-2 0 0,0-1 0,0 1 0,-2 1 0,2-2 0,-1 1 0,0 0 0,1-1 0,-1 1 0,0-1 0,0 0 0,1 1 0,0-1 0,0 0 0,1-1 0,0-1 0,1 2 0,0-2 0,-1 2 0,3-1 0,-3 0 0,2 1 0,-4-1 0,2 2 0,-2 0 0,0 0 0,1-1 0,-2 1 0,2 0 0,-1-1 0,1 0 0,0-2 0,-1 1 0,0 0 0,1 0 0,0-1 0,2 1 0,-3 0 0,1-1 0,0 1 0,0 0 0,0 0 0,1 0 0,0 0 0,0 0 0,0 0 0,-1 1 0,1-1 0,0 0 0,1 0 0,0-1 0,0 0 0,-1 2 0,0-2 0,0 2 0,-2-1 0,-1 1 0,1 0 0,-1-1 0,0 0 0,0-1 0,-1 0 0,1 0 0,0 1 0,1-2 0,0 1 0,-2 0 0,1 1 0,0 0 0,0-1 0,0 1 0,-1 0 0,0 0 0,0-1 0,0 0 0,0 1 0,0-1 0,1 0 0,-1 1 0,0 0 0,1-1 0,-1 1 0,1 0 0,-2 0 0,-1 1 0,0-3 0,0 2 0,0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30T12:10:33.59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1 235 16383,'10'-1'0,"-1"0"0,-7 1 0,1-1 0,2 1 0,0-1 0,3-1 0,-4 1 0,1 0 0,-1 0 0,-1 1 0,3-1 0,-3 0 0,1 0 0,1-1 0,-2 1 0,2 1 0,0 0 0,-1-1 0,2 0 0,-3 0 0,3 0 0,-3 1 0,3-1 0,-2 0 0,1 1 0,-1 0 0,0-1 0,1 1 0,-1-2 0,1 2 0,-1-1 0,1 0 0,-1-1 0,0 2 0,1-2 0,-1 2 0,2-1 0,-3 0 0,2 0 0,-1 1 0,0-1 0,1 0 0,-2 0 0,2 0 0,-1 1 0,1-1 0,-1 0 0,0 1 0,0-1 0,1 1 0,-1 0 0,1-1 0,-1 1 0,0 0 0,3 0 0,-2 0 0,1 0 0,-1 0 0,0-1 0,0 1 0,-1-1 0,0 1 0,1 0 0,-1 0 0,1 0 0,-1-1 0,1 1 0,-1 0 0,1 0 0,-1 0 0,1 0 0,-1 0 0,0 0 0,1 0 0,-1 0 0,1 0 0,0 0 0,-1 0 0,1 0 0,-1 0 0,0 0 0,1 0 0,-1 0 0,2 0 0,-1 0 0,-2 0 0,3 0 0,-2 0 0,1 0 0,-1 0 0,1 0 0,-2 0 0,1 0 0,2 0 0,-2 0 0,0 0 0,1 1 0,-1 0 0,1 0 0,-1 0 0,0 0 0,2 1 0,-3-2 0,3 1 0,-3 1 0,1-2 0,0 2 0,0-1 0,0 1 0,0-1 0,0 0 0,0 1 0,2-1 0,-2 0 0,2 0 0,-2 1 0,0-2 0,0 2 0,0 0 0,1-1 0,-1 1 0,1-1 0,-2 1 0,2 0 0,-2 0 0,1-1 0,0 2 0,0-1 0,-1 0 0,1-1 0,1 1 0,-2-1 0,2 1 0,-1 0 0,-1-1 0,2 1 0,1 0 0,0-1 0,1 2 0,-2-2 0,-1 1 0,1-1 0,0 1 0,0 0 0,1-1 0,-1 2 0,1-1 0,0 1 0,1-1 0,1 1 0,-1-1 0,3 2 0,-1-1 0,1 0 0,-2 0 0,2-1 0,-1 1 0,1-1 0,-2 1 0,2-1 0,-1 0 0,1 0 0,0 0 0,0-1 0,0 0 0,0 0 0,0-1 0,0 1 0,-2-1 0,2 0 0,-3 1 0,0-1 0,0 1 0,-1-1 0,0 0 0,1 1 0,0-1 0,-1 1 0,1-1 0,-2 0 0,1 0 0,0 0 0,-1 0 0,2 0 0,-3 0 0,1 0 0,1 0 0,0 0 0,-1 0 0,2 0 0,-1 1 0,0-1 0,3 0 0,-2 0 0,1 0 0,1 0 0,-2 0 0,2 0 0,-1 0 0,1 1 0,0-1 0,1 1 0,2-1 0,-2 0 0,2 0 0,-1 0 0,0 0 0,2 0 0,-3 0 0,2 0 0,-2 0 0,0 0 0,0 0 0,0 0 0,0-1 0,-1 1 0,0-2 0,-2 1 0,2-1 0,-2 1 0,-2-1 0,2 0 0,-3 0 0,2 1 0,-1-1 0,0 0 0,1 0 0,-1-1 0,0 1 0,-1 0 0,0-1 0,0 1 0,-2 0 0,3 0 0,-3 0 0,3-1 0,-3 1 0,0-1 0,1 0 0,-1 1 0,1-2 0,-1 2 0,1-1 0,-1-2 0,1 2 0,-1-1 0,1 1 0,-1-1 0,0 2 0,0-1 0,1 0 0,-2 0 0,3 0 0,-3 0 0,2 0 0,0 0 0,-1 0 0,1 1 0,0-1 0,0 1 0,-1-1 0,2 1 0,-1-1 0,1 0 0,-1 1 0,1-1 0,-1 1 0,0 0 0,1-2 0,-2 2 0,3 0 0,-3 0 0,2-1 0,0 1 0,-1 0 0,1 0 0,-1 0 0,1 0 0,0 0 0,0 1 0,0-1 0,-1 1 0,2 0 0,0-1 0,-1 1 0,1-1 0,-1 1 0,0 1 0,1-2 0,-1 1 0,0 0 0,1 0 0,0-1 0,2 1 0,-3 0 0,3 0 0,-2-1 0,1 1 0,1 0 0,-3 0 0,2 0 0,-1 0 0,-1 0 0,2 0 0,-1 0 0,0 0 0,3 0 0,-2-1 0,3 1 0,-1 0 0,1-1 0,-2 1 0,2 0 0,-2 0 0,0-1 0,-1 2 0,0-1 0,-1 0 0,1 0 0,-2 1 0,2-1 0,-1 0 0,0 1 0,0-2 0,-1 2 0,0-1 0,1 1 0,-1 0 0,0 0 0,0-1 0,0 0 0,2 1 0,-2-1 0,2 1 0,-2-1 0,1 1 0,1-1 0,1 0 0,3-1 0,-3 1 0,3-1 0,-3 2 0,-1-1 0,-1 1 0,0-1 0,-1 1 0,1 0 0,-1-1 0,1 1 0,0-1 0,-1 1 0,3 0 0,-3-1 0,3 0 0,-2 1 0,2-1 0,-1 0 0,0 1 0,-1-1 0,2 0 0,-2 1 0,2-1 0,0 0 0,1 0 0,0 0 0,1-1 0,0 1 0,1-1 0,-1 1 0,-1 0 0,-1-1 0,0 1 0,-2 0 0,1 0 0,-2 1 0,1-2 0,-2 2 0,2-1 0,1 0 0,-1-1 0,4 1 0,-5 0 0,3 0 0,-4 0 0,2-1 0,-1 2 0,0-1 0,1 0 0,-1 0 0,0 1 0,2-2 0,0 2 0,0-1 0,1 0 0,2-1 0,-2 1 0,1-1 0,-1 1 0,-1 0 0,-1 0 0,-1 0 0,2 0 0,-2-1 0,2 2 0,-3-1 0,3 0 0,-4-1 0,4 1 0,-3-1 0,1 1 0,0 0 0,0 1 0,1-1 0,-1 0 0,-1 0 0,2 0 0,0 0 0,0 0 0,0 0 0,1 0 0,-2 0 0,3 0 0,-2 0 0,1 0 0,-1 0 0,0 0 0,-1 1 0,1-2 0,-1 2 0,1-1 0,0 0 0,-1 0 0,1 0 0,-1 1 0,0-1 0,1 0 0,0 0 0,-2 0 0,3 1 0,-3 0 0,2-1 0,-1 1 0,1-1 0,0 0 0,0 1 0,-1-1 0,0 0 0,0 0 0,1 1 0,-1 0 0,1 0 0,-1 0 0,0-1 0,1 1 0,-1-2 0,0 2 0,1 0 0,-1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30T12:10:33.99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40 267 16383,'-9'4'0,"1"-1"0,7-2 0,-2 0 0,1 3 0,-2-3 0,1 3 0,0-2 0,1 0 0,-3 0 0,16-5 0,-9 3 0,10-5 0,-11 4 0,1 0 0,3-2 0,-2 2 0,2-2 0,-3 1 0,1 1 0,1-2 0,0 1 0,-2 0 0,3 0 0,-2-1 0,0 1 0,1 0 0,-1 1 0,1-1 0,0 0 0,-1 1 0,2-1 0,-1 1 0,0-1 0,1 2 0,-1-2 0,0 2 0,1-1 0,-1 1 0,1-1 0,-1 1 0,0 0 0,1-1 0,-1 1 0,1-1 0,0 1 0,-1-2 0,2 2 0,-2-1 0,0 1 0,2-2 0,-2 2 0,1-1 0,-1 0 0,1 0 0,-1 1 0,1-2 0,-2 2 0,3-1 0,-3 1 0,1-1 0,1 0 0,-1 1 0,1-1 0,0 1 0,-1 0 0,1-1 0,-1 1 0,0 0 0,1-1 0,0 1 0,-1-1 0,2 0 0,-3 0 0,2 1 0,-1-1 0,0 1 0,0-2 0,0 2 0,2-1 0,-2 1 0,1 0 0,0-1 0,-1 0 0,1 1 0,1-1 0,-2 0 0,1 1 0,0-1 0,-1 1 0,0-1 0,1 1 0,-1 0 0,1-1 0,-1 1 0,1-1 0,0 1 0,0 0 0,0-2 0,-1 2 0,0-1 0,1 1 0,0-1 0,0 1 0,1 0 0,-2-1 0,1 1 0,-1-1 0,1 1 0,-1 0 0,1 0 0,-2 0 0,2 0 0,0 0 0,-1 0 0,0 0 0,1 0 0,-1 0 0,1 0 0,-1 0 0,0 0 0,1 0 0,-1 0 0,0 0 0,1 0 0,-1 0 0,0 0 0,1 0 0,-1 1 0,1-1 0,-1 2 0,-1-1 0,1 1 0,0-1 0,-1 1 0,3 0 0,-4-1 0,2 2 0,-1-1 0,0 0 0,1 1 0,-2-1 0,2 0 0,0 1 0,-1-2 0,0 2 0,0-2 0,0 2 0,1 0 0,-2-1 0,1 1 0,0-1 0,0 1 0,1-1 0,-1 0 0,1 0 0,-1 1 0,0-1 0,0 1 0,0-1 0,0 0 0,0 1 0,-1-1 0,2 0 0,-1 1 0,0-1 0,0 1 0,0-1 0,1 1 0,-1-1 0,0 1 0,1-2 0,-1 2 0,1-2 0,-1 2 0,0-1 0,0 0 0,0 1 0,1-1 0,-1 1 0,-1-1 0,2 1 0,-1-1 0,0 1 0,1-1 0,-1 0 0,-1 1 0,3-1 0,-3 0 0,2 0 0,-1 0 0,1 0 0,-1 1 0,0-1 0,0 1 0,0-1 0,0 0 0,0 0 0,1 0 0,0-1 0,0 1 0,1-1 0,-2 1 0,1-1 0,0 1 0,-1-1 0,2 1 0,-1-1 0,-1 0 0,2 1 0,-1-1 0,0 1 0,0 0 0,-1-1 0,1 1 0,0 0 0,1 0 0,-2-1 0,2 1 0,-2-2 0,1 2 0,1-1 0,-1 1 0,0-1 0,0 0 0,-1 0 0,2 0 0,0 1 0,-2-2 0,3 2 0,-3-1 0,4 0 0,-4 0 0,2 0 0,-1 0 0,0 0 0,1 0 0,-2 0 0,2-1 0,-1 1 0,0-1 0,1 1 0,0-1 0,-1 1 0,0 0 0,1-1 0,-1 1 0,0 1 0,1-2 0,-2 1 0,4-1 0,-5 1 0,5-1 0,-3 1 0,1-1 0,1 1 0,-2-1 0,0 2 0,0-2 0,0 1 0,1-1 0,0 2 0,-1-2 0,2 1 0,-4 1 0,4-2 0,-2 0 0,1 1 0,1-1 0,-3 2 0,3-2 0,-3 1 0,3-1 0,-2 1 0,1 0 0,-1-1 0,0 1 0,1 0 0,-1 0 0,1-1 0,-1 0 0,0 1 0,1-1 0,-1 1 0,2-1 0,-3 0 0,2 0 0,0 1 0,-2-1 0,3 0 0,-3 0 0,3 1 0,-1-1 0,-1 1 0,1-1 0,0 0 0,-1 0 0,1 0 0,-1 0 0,0 0 0,1 0 0,-1 0 0,0 0 0,2 0 0,-1 0 0,1 0 0,-2 0 0,0 0 0,0 0 0,2 0 0,-2 0 0,2 0 0,-2 0 0,0 0 0,1 0 0,-1 0 0,1 0 0,-1-1 0,0 1 0,1-1 0,0 0 0,-1 0 0,1 1 0,-2-2 0,2 2 0,-1-1 0,0-1 0,1 2 0,-2-1 0,2 0 0,-1 0 0,0 0 0,2-1 0,-3 1 0,3-1 0,-3 1 0,1 0 0,1-1 0,-1 0 0,2 1 0,-3-1 0,1 1 0,0 0 0,0-1 0,1 1 0,-1 0 0,0-1 0,0 1 0,0 0 0,1-1 0,-1 1 0,1-1 0,-2 1 0,1 0 0,-1-1 0,0-1 0,1 1 0,-1 0 0,0 0 0,2 0 0,-2 0 0,1 0 0,-1-1 0,0 2 0,1-1 0,-1-1 0,0 1 0,-1-1 0,0 0 0,0 0 0,0-2 0,0 3 0,-1-1 0,2 0 0,-2 0 0,2 0 0,-1 0 0,0 0 0,0 0 0,2 0 0,-2 0 0,1 0 0,-2 0 0,1 0 0,0 0 0,1 1 0,0-1 0,0 0 0,0 2 0,-1-2 0,2 0 0,-2 1 0,2-1 0,-1 0 0,0 1 0,0 0 0,1-1 0,-2 1 0,1-1 0,0 0 0,0 2 0,1-2 0,-1 1 0,1 0 0,-1-1 0,0 2 0,1-2 0,-1 1 0,0-1 0,0 0 0,0 1 0,0 0 0,1-1 0,0 1 0,-1 0 0,1-1 0,-2 1 0,1 0 0,1 0 0,0-1 0,-1 1 0,0-1 0,-1 0 0,1 1 0,0-1 0,-1 0 0,1 0 0,-1 0 0,1 1 0,0-1 0,-1 0 0,2 0 0,-2 0 0,1 0 0,-1 0 0,0 0 0,1-1 0,0 1 0,0-1 0,0 2 0,-1-1 0,0 0 0,1-1 0,-1 2 0,1-2 0,0 1 0,-1 0 0,2-1 0,-2 2 0,1-1 0,0 0 0,-1 1 0,3-1 0,-3 1 0,2 0 0,-1 0 0,0 0 0,1-1 0,-1 1 0,0 0 0,0-1 0,0 1 0,1 0 0,-1-1 0,1 2 0,-1-1 0,1 1 0,1-2 0,-2 3 0,1-2 0,1 1 0,0-1 0,1 1 0,-2 0 0,0-1 0,0 2 0,0-1 0,1 0 0,-1 0 0,0 0 0,0 0 0,2 1 0,-1-1 0,1 0 0,0 1 0,-1-1 0,4 1 0,-2-1 0,3 0 0,0 1 0,0-2 0,2 2 0,-3-2 0,-1 2 0,-1-1 0,-2 1 0,2-1 0,-4 1 0,3 0 0,-2 0 0,1 0 0,1 0 0,-2 0 0,4 0 0,-2-1 0,0 1 0,1-2 0,2 2 0,-2-1 0,1 0 0,-1 1 0,0-1 0,-1 0 0,0 1 0,-1-1 0,1 1 0,-1-1 0,1 0 0,0 0 0,2-1 0,1 0 0,1 0 0,2 0 0,0 0 0,1 0 0,-1 0 0,1 0 0,-4 0 0,3 0 0,-6 1 0,0 0 0,-1 1 0,-1-1 0,1 0 0,-1 1 0,1-1 0,-1 0 0,0 0 0,3 1 0,-1-2 0,4 1 0,-3 0 0,3 0 0,-3 1 0,1-1 0,-2 1 0,0 0 0,-1-1 0,1 1 0,-1-1 0,1 1 0,2-1 0,-1 1 0,4-2 0,-2 1 0,3-1 0,-2 0 0,0 1 0,0-1 0,-2 2 0,-1-2 0,-1 2 0,-2 0 0,0-1 0,1 1 0,-1-2 0,0 2 0,0-1 0,1 1 0,0-1 0,2 0 0,-3 1 0,5-1 0,-4 1 0,2-1 0,-3 1 0,-1 0 0,2 0 0,-1-1 0,1 0 0,1 0 0,-1 0 0,2 1 0,-1-2 0,-1 2 0,-1-1 0,0 1 0,1 0 0,-1-1 0,1 1 0,-1 0 0,0 0 0,1 0 0,-2 0 0,3 0 0,-3 0 0,2 0 0,-1 0 0,0 0 0,1 0 0,-1-1 0,0 1 0,0-1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30T12:10:33.99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69 0 16383,'0'9'0,"0"-2"0,0-4 0,0-1 0,-1 3 0,0-3 0,0 4 0,0-5 0,-1 3 0,0-1 0,-1-1 0,1 2 0,-1-2 0,0 1 0,1 0 0,-1 0 0,1-1 0,0 2 0,1-1 0,-1-1 0,-1 2 0,0-2 0,0 1 0,0-1 0,0 1 0,0-1 0,1 1 0,-2-1 0,1 1 0,0-2 0,0 2 0,1-1 0,0 2 0,7-1 0,-3-1 0,3 1 0,-1-3 0,-1 1 0,3-1 0,-2 0 0,0 0 0,2 0 0,-3 0 0,3 0 0,-1 0 0,-1 0 0,3 0 0,-3 0 0,0 0 0,0 0 0,1 0 0,-1-1 0,1 0 0,0 0 0,-1 0 0,1 1 0,-1-2 0,1 2 0,-1-1 0,0 1 0,0-2 0,1 2 0,-1-1 0,0 0 0,1 0 0,-1 1 0,0-1 0,1 1 0,0 0 0,0-1 0,0 1 0,0 0 0,0 0 0,0 0 0,-1 0 0,0 0 0,1 0 0,-2 0 0,3 0 0,-3 0 0,2 1 0,-3 3 0,0-1 0,-2 2 0,0-3 0,0 2 0,0-1 0,0 0 0,0 1 0,0-1 0,0 0 0,0 1 0,0 0 0,0-1 0,0 0 0,0 1 0,0 0 0,0-1 0,0 1 0,-1-2 0,1 1 0,-2 2 0,1-3 0,-1 3 0,1-3 0,-1 2 0,1-1 0,-1 0 0,0 0 0,0 0 0,1 1 0,0-1 0,0 0 0,-1 0 0,0 0 0,1 1 0,0-1 0,1 1 0,0-1 0,0 1 0,0 0 0,0-1 0,0 1 0,0-1 0,0 0 0,0 1 0,0-1 0,0 1 0,6-3 0,-4 1 0,6-2 0,-5 0 0,1 0 0,1 0 0,-2 0 0,3 0 0,-3 0 0,1 0 0,2 0 0,-2 0 0,1 0 0,-1 0 0,1 0 0,-1 0 0,0 0 0,2 0 0,-3 0 0,2 0 0,0 0 0,-1 0 0,1 0 0,-2 1 0,2 0 0,-1-1 0,1 0 0,-1 2 0,0-1 0,1 1 0,-1-1 0,0 1 0,-1 0 0,1 1 0,-1-2 0,0 3 0,-2-1 0,0 0 0,-1 1 0,0-1 0,0 1 0,0-1 0,0 0 0,0 1 0,0-1 0,0 0 0,0 1 0,0-1 0,0 0 0,0 1 0,-1-1 0,1 0 0,-1 1 0,0-1 0,1 0 0,-1 1 0,1 0 0,0-1 0,-1 0 0,1 1 0,-1-2 0,1 3 0,0-2 0,0 0 0,0 1 0,0-1 0,0 0 0,0 1 0,0-1 0,0 1 0,0-2 0,0 3 0,0-3 0,0 2 0,0 0 0,0-1 0,0 0 0,0 1 0,1-1 0,-1 0 0,2 0 0,1 0 0,1-1 0,0 0 0,0 0 0,-1 0 0,1 0 0,-1 1 0,0-1 0,1 1 0,1-2 0,-1 1 0,0-1 0,1 1 0,-2-1 0,2 1 0,-1-1 0,0-1 0,1 0 0,-1 0 0,0 0 0,0-1 0,0 0 0,0-1 0,0 0 0,-1 0 0,0 0 0,1 0 0,0 0 0,0 0 0,0 0 0,0 1 0,0-1 0,0 1 0,0 0 0,0-1 0,-1 1 0,2-1 0,-2 1 0,2 0 0,0 0 0,-1 1 0,1-1 0,-2 0 0,3 1 0,-2-1 0,1 1 0,0 0 0,-1 0 0,0-1 0,0 1 0,1 0 0,-1 0 0,0 0 0,1 0 0,-1 0 0,0 0 0,1 0 0,-1 1 0,-2 2 0,0 1 0,-2 0 0,0-1 0,-1 0 0,0 1 0,-1-1 0,1 0 0,0 0 0,-1 0 0,1 0 0,1 0 0,-1 1 0,1-1 0,-2 0 0,2 1 0,-2-1 0,2 0 0,-1 1 0,1-1 0,0 0 0,0 1 0,0 0 0,0-1 0,0 0 0,0 1 0,1-1 0,0 0 0,2 0 0,1-1 0,-1 1 0,1-2 0,0 0 0,1-1 0,0 0 0,-1 0 0,0 0 0,1 0 0,-1 0 0,1 0 0,-1 0 0,0 0 0,1 0 0,-1 0 0,1 0 0,-1-1 0,0 0 0,1 0 0,-1 0 0,-1 0 0,2 0 0,-1 0 0,1 0 0,-1 0 0,0 1 0,1 0 0,0 0 0,1 0 0,-2 0 0,2 0 0,-2 0 0,0 0 0,1 0 0,-1 0 0,1 0 0,-1 0 0,0 0 0,1 0 0,0 0 0,-1 0 0,0 0 0,1 2 0,-2-1 0,1 1 0,0 0 0,0 1 0,0-1 0,-2 1 0,1-1 0,-1 1 0,1 0 0,-1 0 0,-1 0 0,0 1 0,0-1 0,1 0 0,2-1 0,-1 0 0,1 1 0,0-2 0,-1 1 0,1 0 0,0 0 0,-1 0 0,0 1 0,0-1 0,1 0 0,-1 0 0,2 0 0,-3 0 0,2 0 0,1-1 0,-1 0 0,0 0 0,1-1 0,-2 0 0,1-2 0,-1 0 0,1-1 0,-1 1 0,1 1 0,1-2 0,-1 1 0,-1 0 0,2 0 0,-2 0 0,3 0 0,-3 0 0,1 1 0,1 0 0,-2 0 0,3-1 0,-3 1 0,1 0 0,0 0 0,0 0 0,1 0 0,0 1 0,-1-2 0,0 2 0,1 0 0,-2 0 0,3 2 0,-3 0 0,0 1 0,0-1 0,0 1 0,0 0 0,0 0 0,-1 0 0,1 0 0,-1 1 0,0-2 0,1 2 0,-1-1 0,1 0 0,-1 0 0,1-2 0,2-3 0,-1 0 0,1-3 0,-3 2 0,0-1 0,0 0 0,0 0 0,1 14 0,-1-6 0,1 12 0,0-12 0,-1 2 0,-1-3 0,1 0 0,-1 0 0,1 0 0,-1 0 0,2 0 0,-1 0 0,3 0 0,-3-2 0,4 1 0,-2-1 0,-1 0 0,1 2 0,-1-1 0,0 0 0,1 1 0,-2-1 0,2-1 0,1 0 0,-1-2 0,1-1 0,-4-1 0,1-1 0,0 2 0,0-1 0,0 0 0,1 0 0,-1-1 0,1 2 0,-1-2 0,0 2 0,1-2 0,-2 0 0,2 1 0,-2 0 0,1 1 0,2 0 0,0-1 0,2 3 0,-2-1 0,2 0 0,1-1 0,1 0 0,0 1 0,-1-1 0,0 2 0,-2-1 0,0 0 0,-1 1 0,0 0 0,0 2 0,-1 0 0,-1 1 0,-1 1 0,0-2 0,1 2 0,1-1 0,0-2 0,2 2 0,-2-2 0,0 1 0,1 1 0,-1-1 0,1 0 0,-2 0 0,1 0 0,2 1 0,-3-1 0,2 0 0,0 0 0,-1-1 0,2 2 0,-2-2 0,1 0 0,1 1 0,-1-2 0,0 0 0,1 0 0,-1 0 0,0 0 0,1 0 0,-1-1 0,0-1 0,-1 0 0,1-1 0,-2 0 0,1 1 0,-1-2 0,-1 2 0,1-2 0,1 1 0,-1 1 0,1-1 0,-1 0 0,1 0 0,0 0 0,-1 0 0,2 1 0,-1 1 0,1-1 0,1 2 0,-1-2 0,0 1 0,0-1 0,0 1 0,0-2 0,0 2 0,0 0 0,0 0 0,1 1 0,-1-1 0,2 0 0,-3 1 0,2 0 0,-1 0 0,0 0 0,1 0 0,-1 0 0,1 0 0,-1 1 0,0 0 0,0 2 0,0-1 0,-2 0 0,3 0 0,-3 0 0,2 1 0,1-1 0,-2 0 0,2 0 0,-2-1 0,1 0 0,1 1 0,-2-2 0,2 1 0,-1 0 0,0-1 0,1 1 0,-1 1 0,-1-1 0,2 0 0,-1-1 0,0 0 0,1 0 0,-1 0 0,1 0 0,-1 0 0,0 0 0,1 0 0,-1 0 0,0-1 0,-2-2 0,0-1 0,-1 0 0,0 2 0,-1-2 0,1 1 0,0-1 0,0 1 0,0 0 0,0 0 0,0 0 0,0-1 0,1 2 0,0-1 0,1 0 0,2 1 0,-1 2 0,0-2 0,1 1 0,-2 0 0,2-1 0,-2 0 0,0 1 0,2-1 0,-2 1 0,2-2 0,-2 2 0,1-1 0,1 1 0,-2 0 0,1-1 0,0 1 0,0 0 0,0 0 0,0 0 0,1 1 0,-1 0 0,0 0 0,1 0 0,0 0 0,-1 1 0,0 1 0,0-1 0,0 2 0,0-2 0,0 0 0,0 1 0,0-2 0,0 1 0,1 0 0,-1 0 0,0-1 0,1 0 0,0 0 0,-1 1 0,1-1 0,-1 1 0,0-1 0,1 0 0,-1 0 0,0 0 0,1-2 0,-3-1 0,1 0 0,-3-1 0,1 2 0,0-2 0,0 1 0,1 0 0,0-1 0,-1 1 0,1 1 0,-1-2 0,0 1 0,0-1 0,0 1 0,0 0 0,0 0 0,1-1 0,-1 1 0,0-1 0,0 0 0,0 1 0,0 0 0,2-1 0,-2 2 0,1-2 0,0 0 0,-1 2 0,0-2 0,1 0 0,-1 2 0,1-3 0,4 6 0,-3-1 0,5 2 0,-3-1 0,-2 0 0,3 1 0,-3-1 0,0 0 0,3 0 0,-3-1 0,2 0 0,-1 0 0,0 0 0,1 0 0,-1 0 0,1 0 0,-1 0 0,0 0 0,2 0 0,-1 0 0,-1 0 0,1 0 0,-1 0 0,0 0 0,2 0 0,-1 0 0,0 0 0,0-1 0,-1 1 0,0-2 0,1 2 0,-2-2 0,2 1 0,-1-1 0,0 1 0,0-1 0,0 1 0,-1-1 0,1-1 0,-2 0 0,0 1 0,1-2 0,-1 1 0,1 0 0,-1 1 0,0-1 0,0-1 0,0 1 0,-1 0 0,0 0 0,-1 0 0,2-1 0,-1 1 0,0-1 0,1 1 0,-2 0 0,1-1 0,0 1 0,0-1 0,0 0 0,1 2 0,0-2 0,-1 1 0,1 0 0,-1 0 0,1-1 0,-1 1 0,1 0 0,-2-1 0,1 1 0,0 0 0,-1-1 0,1 2 0,0-2 0,1 1 0,-1-1 0,1 1 0,-1 0 0,0 0 0,1-1 0,-1 1 0,0-1 0,0 1 0,0-1 0,1 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30T12:10:33.99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1962 506 16383,'1'8'0,"1"-1"0,-2-6 0,2 2 0,1 1 0,-1-2 0,1 2 0,0-3 0,-2 1 0,4 1 0,-2-1 0,-1 0 0,3 1 0,-2-2 0,1 0 0,0 1 0,0-1 0,0 0 0,0 0 0,1 0 0,-1 0 0,0 0 0,1 0 0,-2 0 0,2 0 0,-1 0 0,1 0 0,-1-1 0,0 0 0,1 1 0,-1-1 0,1 1 0,-1-1 0,0 1 0,0-1 0,0 0 0,1 0 0,-1 0 0,-1-3 0,0 0 0,-2-1 0,-1-1 0,0 3 0,0-1 0,0-2 0,0 1 0,0-1 0,0 2 0,0 0 0,0 0 0,0 0 0,0-1 0,0 1 0,0-1 0,0 0 0,0 1 0,0-1 0,-1 0 0,0 1 0,1-1 0,0 1 0,0-1 0,0 1 0,0-1 0,-1 0 0,1 1 0,-1-1 0,0 1 0,1 1 0,-1-3 0,0 3 0,1-2 0,-1 1 0,6 1 0,-2 0 0,5 2 0,-3 0 0,0 0 0,1 0 0,4 0 0,-2 0 0,4 0 0,-5 0 0,-2 0 0,1 0 0,-3 0 0,2 0 0,-1 0 0,1 0 0,0 0 0,-2 0 0,2 0 0,-1 0 0,1 0 0,0 0 0,-1 0 0,1 0 0,-1 0 0,0 0 0,2 0 0,-3-1 0,2 0 0,-1 0 0,-1 0 0,2-2 0,-3 1 0,0-2 0,0 1 0,0 0 0,1 0 0,-1 0 0,2 0 0,-2 1 0,1-1 0,-1 1 0,1-2 0,-2 1 0,1 0 0,-2-1 0,1 1 0,-1 0 0,0-1 0,0 0 0,0 1 0,0-1 0,0 2 0,0-2 0,0 0 0,0 1 0,0-1 0,0 1 0,0 0 0,-1-2 0,0 3 0,-1-1 0,-1 0 0,1 0 0,0 0 0,-1 1 0,1-1 0,-2 0 0,2 1 0,0-1 0,0 0 0,0 0 0,0-1 0,0 1 0,0 0 0,1 0 0,0 0 0,0-1 0,1 1 0,-2 0 0,2-1 0,-2 1 0,10 3 0,-7-2 0,10 3 0,-9-1 0,1 0 0,3 0 0,-2 0 0,1 0 0,0 0 0,-2 0 0,2 0 0,0 0 0,0 0 0,-2 0 0,3-1 0,-2 1 0,0-2 0,1 1 0,-1 0 0,0 1 0,0-1 0,0-1 0,0 2 0,0-2 0,0 1 0,0-1 0,-1-1 0,1 2 0,-1-1 0,1 0 0,-1-1 0,-1 0 0,2 1 0,-2-1 0,2 1 0,-2-1 0,-1 0 0,0-1 0,-1 1 0,0 0 0,0-1 0,-1 1 0,-1 0 0,-1 0 0,0 1 0,-1 0 0,0 1 0,0-1 0,1-1 0,0 0 0,1 1 0,0-1 0,-1 0 0,-1 1 0,1 0 0,-1 0 0,2 0 0,-2 0 0,0-1 0,0 1 0,0 0 0,0 0 0,0 0 0,0 0 0,0 1 0,1-1 0,-1 0 0,0-1 0,1 0 0,0 0 0,0 0 0,1 1 0,-2-1 0,1 1 0,0 1 0,-1-3 0,2 2 0,-2 0 0,11-2 0,-6 2 0,9 0 0,-8 0 0,3 2 0,-1-2 0,0 1 0,1 0 0,-2 1 0,2-2 0,0 2 0,-1-1 0,0 1 0,1-1 0,-1 1 0,1 0 0,0-1 0,-1 1 0,0-2 0,0 1 0,0-1 0,-1 1 0,1-1 0,1 1 0,-2-1 0,3 1 0,-3-1 0,1 2 0,1-3 0,-2 2 0,2-1 0,-1 1 0,0-1 0,-1 1 0,1-1 0,0 1 0,0-1 0,-2 0 0,1-1 0,-2 0 0,0 0 0,-1-1 0,0 1 0,0-1 0,-1 1 0,1-1 0,-3 0 0,3 1 0,-3 0 0,1-1 0,1 1 0,-2-1 0,2 1 0,-1 0 0,0 0 0,1 0 0,-2-1 0,1 2 0,-1 0 0,-1 0 0,0 0 0,1 0 0,-2 0 0,3 0 0,-3 0 0,2 1 0,-2-1 0,0 2 0,1 0 0,0 0 0,-1 0 0,1 0 0,0 0 0,0 0 0,-2 0 0,2 0 0,-1 0 0,1 0 0,0 0 0,-1 0 0,1 0 0,-1 0 0,1 0 0,0 0 0,0 0 0,-2 0 0,2 0 0,-2 0 0,1 0 0,-1 0 0,-1 0 0,0 0 0,0 0 0,-1 0 0,1 1 0,-4 0 0,1 1 0,-1-1 0,-1 0 0,0 1 0,-6 0 0,3 0 0,-3-1 0,5 1 0,-1-1 0,1 1 0,-1 0 0,-1 0 0,1 0 0,-3 0 0,3 0 0,-2 1 0,1-1 0,1 0 0,-1 0 0,3 0 0,-2 0 0,5 0 0,-2 0 0,4-1 0,0 0 0,1 0 0,2-1 0,0 0 0,0 1 0,-1-1 0,0 2 0,1-2 0,-1 0 0,1 1 0,-1-1 0,0 2 0,1-2 0,0 1 0,-1-1 0,1 1 0,0 0 0,-1-1 0,1 1 0,-1-1 0,0 1 0,1-1 0,-2 1 0,1 0 0,-1 0 0,3-1 0,-1 0 0,-1 1 0,1-1 0,-2 1 0,2 0 0,0-1 0,-2 1 0,2 0 0,-2-1 0,2 0 0,0 1 0,-1-1 0,0 2 0,1-2 0,-1 0 0,1 1 0,-3 0 0,4 0 0,-3 1 0,2-2 0,0 0 0,-2 1 0,2 0 0,-1 0 0,1 0 0,0-1 0,-2 0 0,3 0 0,-3 2 0,1-1 0,1 0 0,-1 0 0,2 0 0,-1 0 0,0 0 0,-2 1 0,2 0 0,-1 0 0,0-1 0,-1 1 0,-1 1 0,-1 0 0,0 0 0,-2 2 0,1-1 0,-1 1 0,1-1 0,1-1 0,2 0 0,1-1 0,1 1 0,-1-1 0,2 0 0,-1 0 0,1 0 0,0 1 0,-2 0 0,3 0 0,-2 0 0,-1 2 0,2-3 0,-1 3 0,2-3 0,0 0 0,-2 1 0,2-1 0,-2 1 0,0 0 0,2-1 0,-1 1 0,12-4 0,-4 1 0,9-3 0,-7 0 0,0 1 0,0-1 0,1 1 0,4-2 0,0 0 0,5 0 0,-1-1 0,1 1 0,-3 0 0,3 1 0,-3 1 0,11-2 0,-5 2 0,5-2 0,-8 3 0,1-1 0,-1 0 0,-1 0 0,-1 2 0,-1-1 0,-2 1 0,-2 0 0,-2 0 0,-1 0 0,1 0 0,0 0 0,0 0 0,-1 0 0,0 0 0,1 0 0,1 0 0,-1 0 0,0 0 0,4 0 0,-4 0 0,3 0 0,-3 0 0,3 0 0,1 0 0,3-1 0,1 0 0,-2 0 0,2-1 0,-2 1 0,2 0 0,-2-1 0,-2 1 0,-4 0 0,0 1 0,-3-1 0,0 1 0,-2-1 0,3 1 0,-2-1 0,1 1 0,-1 0 0,0 0 0,1-1 0,0 1 0,0 0 0,-1 0 0,0-1 0,0 1 0,0-1 0,1 1 0,-1 0 0,0 0 0,1 0 0,1 0 0,2 0 0,0 0 0,1 0 0,0 0 0,0 0 0,-3 0 0,-2 0 0,-17 0 0,2 0 0,-15 0 0,2 1 0,-1 1 0,-9 0 0,1 1 0,-32 2 0,23-1 0,-21 1 0,34-3 0,0 1 0,10-1 0,-4 1 0,7-1 0,-4 0 0,2 0 0,3 1 0,3-1 0,2-1 0,1 1 0,2 0 0,0 0 0,1 0 0,-1 0 0,0 2 0,0-2 0,0 2 0,-1 0 0,0 0 0,-2 1 0,1 0 0,-2 1 0,1-1 0,-1 2 0,0-1 0,-6 2 0,3 0 0,-4 0 0,3 0 0,1-2 0,-4 2 0,5-3 0,-4 3 0,3-3 0,-2 1 0,1-2 0,1 1 0,2-1 0,1-1 0,2-1 0,-1 2 0,3-2 0,-4 1 0,-3 0 0,0 0 0,-1 1 0,4-3 0,2 1 0,1 0 0,2 0 0,0 0 0,3-1 0,-1 1 0,20-4 0,-6-1 0,20-1 0,-2-2 0,7 2 0,6-2 0,27-1 0,-16 1 0,20-2 0,-33 4 0,-2 0 0,-13 0 0,4 1 0,-5-1 0,1 1 0,-2 0 0,-3-1 0,3 2 0,-4-2 0,1 2 0,-3 0 0,1-1 0,-1 1 0,-1-1 0,-3 2 0,0-1 0,-2 0 0,-1 0 0,0 0 0,-1 1 0,1 0 0,-2 0 0,3 0 0,-1-1 0,-1 1 0,1 0 0,-2-1 0,-1 2 0,0-1 0,0 0 0,-2 0 0,0 1 0,3-2 0,0 0 0,5-1 0,1-1 0,5-1 0,-3 2 0,3-1 0,-5 1 0,1 0 0,-4 1 0,-2 0 0,-3 1 0,0 1 0,-2 0 0,2 0 0,-1 0 0,0 0 0,-17 6 0,-4-1 0,-29 9 0,6-3 0,-11 3 0,-11 3 0,14-3 0,-16 5 0,24-7 0,-2 3 0,4-3 0,0 1 0,3-2 0,3 0 0,3 0 0,2-1 0,1-1 0,1-1 0,1 0 0,0 0 0,2 0 0,-2 0 0,2 0 0,-2 0 0,1 1 0,-1 0 0,-1 1 0,8-4 0,-2 1 0,7-1 0,0-1 0,3-1 0,2-2 0,4 0 0,0-1 0,28-5 0,0 0 0,30-8 0,3-1 0,-8 2 0,9-2 0,-6 1 0,-11 2 0,-1 0 0,16-3 0,6 0 0,-9 1 0,6-4 0,-1 3 0,-2 0 0,-16 5 0,-5 2 0,-7 0 0,-18 4 0,-5 1 0,-2 1 0,0 0 0,-15 7 0,-6 1 0,-10 6 0,-5-2 0,-13 3 0,6-1 0,-13 3 0,24-6 0,-4-1 0,12 0 0,-7 1 0,6-1 0,3-1 0,2-2 0,3 0 0,3-2 0,1 1 0,3-2 0,0-1 0,2 0 0,0 0 0,-3 1 0,0 1 0,-3 1 0,-1 1 0,1 0 0,-4 1 0,4-1 0,-2 1 0,4-3 0,1 1 0,4-4 0,0 0 0,17-7 0,-4 2 0,19-9 0,-1 3 0,5-3 0,18-5 0,-4 2 0,2 0 0,-14 7 0,-4-1 0,-4 3 0,-2-2 0,-3 4 0,-8 0 0,-4 2 0,-3 1 0,-2 0 0,-18 5 0,3-1 0,-16 4 0,6 0 0,-2-1 0,-2 1 0,-17 7 0,5-1 0,-31 10 0,35-12 0,-16 6 0,31-11 0,-4 2 0,7-2 0,2-2 0,3-1 0,5-1 0,0 0 0,1 0 0,-1-1 0,0 1 0,21-2 0,-4 0 0,21-4 0,-15 1 0,4-1 0,-7 2 0,2 0 0,-5 1 0,-1 0 0,-3 1 0,-2 0 0,-3 0 0,0 0 0,0 0 0,0 1 0,-13 4 0,4-2 0,-14 5 0,-3 0 0,5-1 0,-5 2 0,9-4 0,2-1 0,0 0 0,1 0 0,1-2 0,-1 2 0,0-2 0,-4 2 0,0-2 0,-5 3 0,-1-1 0,-5 0 0,-1 2 0,5-3 0,-2 2 0,5-3 0,-1 3 0,0-3 0,7 1 0,-1 0 0,3-1 0,-1 1 0,3-1 0,-2 0 0,1 0 0,-1 0 0,0 0 0,0 2 0,0-2 0,0 2 0,0-1 0,0 0 0,0 0 0,1-1 0,1 0 0,2 1 0,1-2 0,1 0 0,15-5 0,5 1 0,18-7 0,10 4 0,11-5 0,17-1 0,-4-2 0,3-1 0,-24 5 0,1-1 0,21-5 0,-4 1 0,-17 2 0,3-3 0,-24 7 0,6-3 0,-13 4 0,-6 3 0,-5 1 0,-5 1 0,-1 3 0,-13-1 0,-4 1 0,-17 0 0,-13 0 0,-5 0 0,-17 0 0,1 3 0,9 2 0,1 1 0,-11 2 0,14 0 0,1 0 0,2 0 0,7 0 0,0-2 0,19-1 0,0-3 0,7 2 0,6-3 0,5 0 0,2 0 0,13-4 0,3 0 0,5-3 0,0 0 0,-5 1 0,0 0 0,-2 1 0,-3 1 0,-2 1 0,-2 1 0,-25 2 0,4 1 0,-26 3 0,8-1 0,-6 4 0,-2-2 0,0 3 0,11-5 0,1 3 0,11-5 0,3 2 0,3-2 0,8-1 0,5-2 0,16-6 0,12-4 0,22-9 0,12-1 0,10-5 0,-31 13 0,-1 0 0,22-7 0,10-4 0,-34 15 0,11-7 0,-22 9 0,1-1 0,-8 4 0,-9 1 0,-4 2 0,-5 0 0,-14 1 0,-3 0 0,-26 0 0,5 0 0,-21 4 0,0 4 0,-13 7 0,-9 2 0,15-2 0,7-3 0,16-3 0,7-2 0,2-1 0,8-1 0,10-3 0,8-1 0,4-1 0,14-4 0,11-3 0,15-6 0,15-2 0,5-4 0,-7 5 0,7-4 0,-28 9 0,14-4 0,-18 5 0,3 0 0,-10 2 0,-6 4 0,-6 0 0,-2 1 0,-27 1 0,4 2 0,-25 3 0,9 2 0,-5 2 0,-1-1 0,0 1 0,10-3 0,-2 1 0,14-4 0,-5 2 0,12-2 0,0 0 0,7-2 0,26-5 0,7-5 0,26-5 0,-11 1 0,-7 2 0,-3 1 0,-7 2 0,3-1 0,-8 3 0,-7 1 0,-7 3 0,-2 2 0,-29 0 0,5 0 0,-23 2 0,8 1 0,-16 5 0,13-2 0,-17 5 0,15-3 0,-5 2 0,-2-1 0,6 0 0,8-2 0,0 1 0,13-4 0,-5 2 0,11-4 0,1 1 0,8-1 0,0-1 0,28-2 0,0-2 0,35-2 0,-1-2 0,-3 1 0,10 0 0,-26 2 0,11-1 0,-19 2 0,3-1 0,-11 3 0,-5 0 0,-8 1 0,-4 0 0,-1 0 0,-17 1 0,-2 0 0,-14 1 0,-3 1 0,-14 2 0,7-2 0,-16 2 0,12-1 0,-7-1 0,-1 2 0,3 0 0,3-2 0,7 1 0,2-1 0,4 0 0,1-2 0,1 1 0,10-1 0,-6 0 0,10-1 0,-8 0 0,3 0 0,0 0 0,2 0 0,1 0 0,3 0 0,0 0 0,3 0 0,2 0 0,2 0 0,3 0 0,1-1 0,19-2 0,6-1 0,23-2 0,8 3 0,-8-2 0,16 0 0,-12 2 0,-4-2 0,-1 3 0,-19 0 0,3 2 0,-8-2 0,-8 2 0,-3-1 0,-5 1 0,-1 0 0,-20 2 0,-1-1 0,-18 3 0,-1-1 0,-14 2 0,10-1 0,-19 1 0,17 1 0,-7-2 0,13 0 0,2-3 0,9 0 0,0-1 0,4 0 0,5 0 0,5 0 0,4 0 0,3 0 0,1 0 0,16-4 0,0 1 0,17-3 0,1 1 0,2 2 0,14-3 0,-20 4 0,9-2 0,-26 4 0,-4-1 0,-18 1 0,-5 0 0,-11 1 0,1 1 0,-4 2 0,-6 0 0,-3 2 0,0-1 0,10-1 0,1-3 0,9 0 0,1-1 0,4 0 0,6 0 0,3 0 0,2 0 0,2-1 0,19 1 0,-6 0 0,15 0 0,-11 0 0,-3 0 0,2 0 0,-7 0 0,2-1 0,-5 0 0,-2-3 0,-2 1 0,-3-2 0,-2 0 0,-1 1 0,-2-2 0,0-1 0,-2 1 0,1 0 0,0-1 0,-6-2 0,4 1 0,-5-1 0,5 3 0,2 0 0,-1 1 0,3-1 0,-1 1 0,2 0 0,1 1 0,0 0 0,1 1 0,0 0 0,0-1 0,1 0 0,0 0 0,-1 1 0,1-1 0,1 1 0,-1 1 0,2-1 0,-1 1 0,0-1 0,0 1 0,0-1 0,0 0 0,1 0 0,-2 0 0,1 0 0,-1 0 0,1 0 0,-1 1 0,1-1 0,-1 1 0,0 0 0,0 0 0,0 1 0,0-2 0,0 3 0,0-3 0,0 1 0,1 0 0,0-1 0,0 2 0,-1-2 0,-2 2 0,2 0 0,-2 0 0,2 0 0,1 1 0,-3 0 0,3 0 0,-2 0 0,0 0 0,15-5 0,-2 2 0,13-4 0,-1 3 0,12 0 0,-11 1 0,12 1 0,-15 0 0,2 1 0,-2 0 0,-3 1 0,-3 0 0,-2 0 0,0 0 0,-3 0 0,2 0 0,-3 0 0,1 0 0,0 0 0,0 1 0,1 1 0,0 1 0,0 0 0,-1 1 0,-1-1 0,0 1 0,0-1 0,0 0 0,0 1 0,-3-2 0,2 1 0,-3 0 0,1-1 0,0 0 0,-1 1 0,2 0 0,-1 0 0,3 0 0,-2 0 0,4 0 0,-2 1 0,4 0 0,-3-1 0,3 0 0,-1 1 0,1-1 0,0 0 0,1 0 0,1 0 0,0 0 0,1 0 0,-1 0 0,2 0 0,-1 1 0,1-2 0,-1 2 0,1-1 0,-2 1 0,1 0 0,-2 0 0,0 0 0,-1 0 0,-1 0 0,-1-1 0,-1 1 0,0 0 0,-1 0 0,0 1 0,-2-1 0,-1 0 0,1 0 0,-2-1 0,0 1 0,-1-2 0,0 1 0,-1 1 0,0-1 0,-6-1 0,0-1 0,-7-1 0,1 0 0,-3-1 0,-3-1 0,-2-2 0,-2-1 0,-2 1 0,0-3 0,-3 2 0,6-1 0,-2 1 0,7 0 0,-3-1 0,1 0 0,-2-2 0,3 3 0,1-1 0,4 3 0,1-1 0,-1 1 0,-2 0 0,-1 2 0,1-1 0,-3 2 0,3-2 0,0 1 0,1 0 0,1-1 0,0 1 0,0-1 0,2-1 0,0 1 0,0-1 0,-2 1 0,2 0 0,-2 0 0,1 0 0,0 1 0,0-1 0,1 0 0,-1 0 0,1 1 0,2-2 0,-1 1 0,3 0 0,-1 0 0,1 0 0,0 0 0,2 0 0,0 0 0,0 0 0,1 1 0,-2-1 0,2 2 0,-2-2 0,1 0 0,1 1 0,-2-2 0,3 1 0,-3 0 0,2-1 0,-1 2 0,0-1 0,12 9 0,-5-3 0,12 7 0,-6-4 0,-1 0 0,2 1 0,4 2 0,-1-1 0,3 1 0,7 3 0,-9-6 0,7 4 0,-12-6 0,4 1 0,-3 0 0,0 0 0,-1 0 0,-2-1 0,-1-1 0,-1 0 0,0-1 0,-2 1 0,0-1 0,-1 2 0,0-2 0,0 0 0,0 0 0,1 0 0,-2 1 0,0-1 0,-1 1 0,1-1 0,0 1 0,0-1 0,-8-2 0,2 0 0,-8-1 0,-1 0 0,4-1 0,-6 0 0,7 0 0,-1-1 0,3 0 0,0 0 0,1 1 0,2-1 0,1 1 0,13 4 0,-3-1 0,14 4 0,-9-2 0,4 1 0,1 0 0,1 0 0,18 1 0,15 4 0,-14-4 0,19 3 0,-37-6 0,11 2 0,-11-2 0,-1 1 0,-3-2 0,3 3 0,-1-2 0,-2 0 0,8 2 0,-8-2 0,3 1 0,-1-1 0,-3 0 0,1 0 0,3 0 0,-4 0 0,1-1 0,-2 1 0,1-1 0,-1 1 0,1-1 0,0-1 0,-1 0 0,-1-1 0,0 0 0,-1 0 0,0 0 0,0 0 0,-1 0 0,2-2 0,-2 0 0,0-1 0,-1-1 0,-2 1 0,-2 1 0,1-2 0,-3 3 0,1-1 0,0 1 0,0 0 0,-16 2 0,3 1 0,-17 1 0,-6 0 0,2 0 0,-3 1 0,6-2 0,-2 1 0,5-1 0,-11 1 0,17-3 0,-1 1 0,5-1 0,4 0 0,-2 0 0,1 0 0,0 1 0,0-1 0,1 1 0,-5 0 0,5 0 0,-2 0 0,5 0 0,1-1 0,-1 1 0,3-1 0,-2 1 0,2-1 0,0 0 0,-1 1 0,-1-1 0,-1 1 0,0 0 0,0 0 0,-1-1 0,1 1 0,-2 0 0,2-1 0,0 1 0,0 0 0,1-1 0,-1 1 0,0-1 0,0 0 0,0 0 0,0 0 0,0 0 0,0 0 0,-1 0 0,2 0 0,-2 0 0,2 0 0,0 0 0,1 0 0,1 0 0,0 0 0,-1 0 0,1 0 0,-1 0 0,0 0 0,2 0 0,-4 2 0,4-2 0,-4 2 0,3-2 0,1 1 0,-2-1 0,17 1 0,-7-1 0,16 0 0,-5 0 0,0 1 0,6 0 0,-3 1 0,23 3 0,-19-3 0,22 2 0,-30-3 0,9 1 0,-7-1 0,1 0 0,2 0 0,-3 0 0,-1 0 0,1 0 0,-3-1 0,1 1 0,-1 0 0,5-1 0,-5 0 0,5 0 0,-9 0 0,2 0 0,0 0 0,-2 0 0,3 0 0,-1 0 0,2 0 0,-1 0 0,1 0 0,-1 0 0,1 0 0,-1 0 0,1 0 0,-2 0 0,1 0 0,3 0 0,-2 0 0,5 0 0,-3 0 0,3 0 0,4 0 0,-1-1 0,0 0 0,-1-1 0,-3 1 0,2 0 0,-5-1 0,-2 1 0,-2 0 0,-5 0 0,1 1 0,-4 0 0,1 0 0,0 0 0,0 0 0,2 0 0,-2 0 0,3 0 0,-2 0 0,0 1 0,-2 1 0,-2 2 0,0-1 0,-4 1 0,-4-2 0,-5-1 0,-4 0 0,-6-1 0,2 0 0,-6 0 0,1 0 0,-4 0 0,2-3 0,0 2 0,1-3 0,-10 2 0,6 0 0,-6 1 0,16 1 0,1 0 0,3 0 0,-2 0 0,4 0 0,1 1 0,3 0 0,2 1 0,0 0 0,4-1 0,-1 0 0,1 0 0,0 0 0,-1 0 0,1 0 0,-1 0 0,1 1 0,-1-1 0,1 0 0,-2 1 0,1-1 0,-2 1 0,-2-1 0,2 1 0,-1 0 0,1 0 0,1-1 0,1 0 0,1 1 0,-1-2 0,1 1 0,0 0 0,0 1 0,1-1 0,-1 1 0,-1-1 0,1 1 0,0-1 0,0 0 0,0 0 0,-2 1 0,3-2 0,-1 1 0,-3 0 0,1 1 0,-4-1 0,0 1 0,0-1 0,-2 1 0,0-1 0,3 1 0,-1 0 0,5-1 0,-1 0 0,3-1 0,16 0 0,-8 0 0,15 0 0,-11 0 0,1 0 0,0 1 0,1-1 0,6 3 0,-4-3 0,5 3 0,-6-3 0,0 2 0,1-2 0,-1 2 0,1-2 0,1 1 0,-1-1 0,1 1 0,-1-1 0,1 1 0,1 0 0,5 0 0,-1 1 0,4 0 0,-5-1 0,3 1 0,-6 0 0,5 0 0,-7-2 0,6 2 0,-3-2 0,11 1 0,-7-1 0,7 0 0,-7 0 0,2 0 0,2 0 0,3 0 0,-6 0 0,2-1 0,-5 0 0,2-1 0,-1 0 0,-3 0 0,5 1 0,-4 0 0,3-1 0,-7 1 0,2-1 0,0 1 0,2 0 0,-1-1 0,-1 1 0,-3 0 0,0-1 0,-4 2 0,0-2 0,-3 2 0,-2-1 0,-15 6 0,3-3 0,-12 3 0,8-2 0,-5 0 0,0 1 0,-37 7 0,18-2 0,-29 5 0,28-5 0,7-3 0,3 0 0,8-3 0,2 0 0,3-1 0,6 0 0,3-1 0,1 0 0,2-1 0,-2 0 0,1 1 0,-1-1 0,0 2 0,1-1 0,-2 1 0,1 0 0,1-1 0,-1 1 0,1-1 0,18 0 0,-5 0 0,16-2 0,-5 1 0,11-2 0,-8 1 0,8 0 0,-15 1 0,-1-1 0,-1 1 0,1-1 0,-1 1 0,2 0 0,-3-1 0,1 1 0,-1-2 0,-2 2 0,0-2 0,-5 2 0,1-1 0,-3 0 0,-1 1 0,-14-1 0,5 1 0,-13-1 0,11 1 0,-2 0 0,-6-2 0,3 2 0,-4-2 0,4 1 0,-2 0 0,4-1 0,-4 0 0,8 0 0,-3 1 0,3 0 0,-1 0 0,1 0 0,0 0 0,0 0 0,0-1 0,1 1 0,1 0 0,0-1 0,0 0 0,0 0 0,0 0 0,0 0 0,1-1 0,-4 1 0,1-1 0,-6 0 0,2-1 0,-4-1 0,2 0 0,1 2 0,-3-3 0,2 2 0,-2-3 0,1 1 0,1 0 0,-1-1 0,1 1 0,-1 0 0,0 0 0,1 0 0,-1 0 0,1 1 0,0-1 0,2 0 0,0 0 0,1 2 0,-1-2 0,0 1 0,1 0 0,1 0 0,-1 1 0,1 1 0,1-1 0,-4-1 0,6 1 0,-4 0 0,6 1 0,-3 0 0,2-1 0,-1 0 0,0 0 0,0 0 0,0-1 0,2 2 0,0-1 0,-1 1 0,1 2 0,1-2 0,-1 1 0,1 0 0,-2 0 0,1 0 0,-1 0 0,-1 0 0,-4-2 0,1 0 0,-1 0 0,1 0 0,2 2 0,2-1 0,-2 1 0,2 0 0,-1-2 0,1 3 0,-1-3 0,1 2 0,-1-1 0,0-1 0,-1 1 0,-1-3 0,1 1 0,0 0 0,-1 0 0,1 1 0,0-1 0,0 2 0,0-1 0,1 1 0,0 0 0,1 0 0,-2 0 0,3 0 0,-1 1 0,0-2 0,1 2 0,1-1 0,-1 1 0,1 1 0,-2-2 0,1 2 0,0-2 0,0 2 0,0-1 0,0 1 0,0-2 0,-1 1 0,1-1 0,0 1 0,1 1 0,-2-1 0,1 0 0,-1 0 0,0 1 0,1 0 0,0-1 0,1 0 0,-1 0 0,1-1 0,0 0 0,1-1 0,1 1 0,0-1 0,1 1 0,0 0 0,0 0 0,0-2 0,0 2 0,0-1 0,0 0 0,0 0 0,0-1 0,0 1 0,0 0 0,0-1 0,0 2 0,0 0 0,1-1 0,-1 1 0,7 3 0,1 1 0,6 3 0,1 1 0,3-1 0,29 9 0,-11-5 0,22 9 0,-18-8 0,13 5 0,-11-5 0,15 4 0,-15-4 0,5 0 0,-1 2 0,0-3 0,-4 0 0,3 0 0,-7 0 0,5 0 0,10 1 0,-1-1 0,12 1 0,-5-3 0,-10-1 0,12 0 0,-9-1 0,9-1 0,-1 0 0,-4-1 0,1 0 0,-1-2 0,19 0 0,-27-1 0,23-4 0,-43 0 0,16-3 0,-18 2 0,1 0 0,-7 1 0,-6 2 0,-5 0 0,-4 2 0,-3 0 0,-21 1 0,2-1 0,-31 1 0,5 4 0,-23 4 0,18 1 0,-4 1 0,-5 1 0,-3 0 0,-16 4 0,-3 2 0,25-6 0,0 0 0,-1 1 0,-4 1 0,0 1 0,1 0 0,-11 3 0,0-1 0,14-3 0,-1 0 0,5-1 0,9-2 0,3-1 0,-8 1 0,1 0 0,-16 3 0,13-3 0,-3 0 0,17-3 0,14-3 0,8-3 0,7 0 0,6-2 0,13-4 0,1-1 0,13-3 0,-5-1 0,6 1 0,11-4 0,5-1 0,17-5 0,2-2 0,12-3 0,-13 5 0,-9 1 0,-11 6 0,-14 1 0,4 2 0,-11 1 0,-7 4 0,-7 2 0,-2 1 0,-18 0 0,9 1 0,-11-1 0,13 0 0,1 0 0,13-8 0,5 2 0,18-10 0,-4 5 0,2-1 0,-5 3 0,-5 3 0,2-2 0,-9 3 0,-5 2 0,-6 2 0,-5 1 0,-10 0 0,-2 1 0,-6 0 0,6-1 0,3 1 0,3-2 0,3 2 0,1-4 0,8 0 0,6-1 0,8-1 0,0 2 0,4-2 0,-6 1 0,-1 2 0,-3-1 0,-5 3 0,-2 0 0,-4 1 0,-15 2 0,5 0 0,-12 1 0,11-2 0,0 1 0,4-1 0,1 0 0,43-26 0,15-5 0,-14 5 0,1-1 0,-4 5 0,-1 2 0,11-11 0,-2 4 0,-12 8 0,-1 0 0,-8 5 0,-14 7 0,-5 2 0,-27 8 0,1 2 0,-11 1 0,8 1 0,7-4 0,-2 0 0,3-1 0,5-1 0,1-1 0,4-1 0,3-3 0,3-2 0,2-1 0,2-1 0,1 4 0,-1-1 0,-1 3 0,-15 5 0,3-1 0,-13 2 0,8-2 0,-3 0 0,0-1 0,3-1 0,3 0 0,6-2 0,9-5 0,15-7 0,14-8 0,4 0 0,0 3 0,-7 2 0,-7 6 0,0-1 0,-8 5 0,-5 2 0,-11 6 0,-16 5 0,-7 3 0,-14 4 0,7-2 0,4-4 0,1 0 0,7-2 0,0 0 0,6-2 0,3-1 0,5-2 0,16-6 0,5-1 0,8-2 0,3-1 0,-10 4 0,4 0 0,-8 3 0,-3 1 0,-4 1 0,-4 0 0,-13 11 0,-1-4 0,-18 12 0,2-5 0,-9 1 0,10-3 0,-3 0 0,14-6 0,-1 2 0,6-3 0,5-1 0,26-3 0,-3 0 0,17-1 0,-7-1 0,-3 1 0,0-1 0,-5 1 0,-3 0 0,-9 4 0,-1 5 0,-13 7 0,-3-1 0,-16 6 0,-4-1 0,-24 12 0,2-6 0,2-1 0,12-10 0,13-5 0,5-3 0,-1 1 0,9-3 0,3-2 0,8-3 0,20-7 0,-4 3 0,15-8 0,-13 9 0,-4-1 0,-2 2 0,-4 1 0,-4 6 0,-14 5 0,-6 3 0,-19 8 0,-18 6 0,-6 1 0,23-11 0,-2 1 0,-34 11 0,-1-1 0,34-14 0,0-1 0,-33 14 0,10-5 0,18-5 0,6-2 0,12-4 0,-3 0 0,12-5 0,7-2 0,6-1 0,27-5 0,8-5 0,29-7 0,7-10 0,6-4 0,-12 4 0,8-6 0,-20 10 0,-2-1 0,-6 3 0,-17 6 0,0 2 0,-10 3 0,-5 3 0,-5 3 0,-19 0 0,9 1 0,-15 0 0,16 0 0,1 0 0,2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30T12:10:33.99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1354 563 16383,'22'0'0,"2"0"0,3 0 0,2-1 0,6 0 0,2-4 0,4 1 0,16-6 0,-20 4 0,11-4 0,-24 6 0,3 0 0,-7 1 0,-6 1 0,-9 1 0,-3 1 0,-13 1 0,-1 1 0,-16 0 0,4 0 0,-7 2 0,-5 1 0,-17 4 0,-3-1 0,-14 6 0,-2-5 0,12 3 0,-8-1 0,13-3 0,10 0 0,-3-2 0,22-2 0,-1 0 0,9-2 0,7-1 0,5 0 0,32-13 0,6-1 0,12-5 0,6-1 0,-5 3 0,0 0 0,5-2 0,2 1 0,4-2 0,-2 3 0,11-4 0,-16 5 0,1 0 0,16-4 0,-8 1 0,-5 2 0,-30 10 0,2-1 0,-10 3 0,-8 3 0,-3 1 0,-16 4 0,-1 1 0,-17 3 0,2 1 0,-4 0 0,-2 0 0,1 2 0,-1-3 0,10 0 0,-3-2 0,10-1 0,-1-1 0,6 1 0,5-3 0,2 0 0,17-6 0,0 1 0,9-6 0,-2 2 0,-8 1 0,3 0 0,-5 2 0,-3 1 0,-2 1 0,-20 1 0,-1 1 0,-20 3 0,11 0 0,-4 1 0,10-1 0,-1-1 0,5 1 0,8-2 0,40-16 0,7-3 0,-1 2 0,2-1 0,17-7 0,-6 4 0,-11 5 0,-8 2 0,2 2 0,-11 3 0,-8 4 0,-7 2 0,-3 1 0,-21 5 0,6-1 0,-16 2 0,14-1 0,2-2 0,3 0 0,26-13 0,-5 4 0,22-10 0,-13 6 0,5-3 0,-10 6 0,0-2 0,-12 7 0,-6 2 0,-15 0 0,-3 1 0,-17 1 0,2 3 0,5 0 0,-1 2 0,11-4 0,1 2 0,3-2 0,5-1 0,3 0 0,26-9 0,-7 1 0,19-6 0,-14 3 0,2 3 0,-4-1 0,-1 3 0,-6 0 0,-2 2 0,-3 1 0,-1 1 0,-26 1 0,-2-1 0,-23 6 0,10 0 0,-7 7 0,2 1 0,5-4 0,1 3 0,12-6 0,4 0 0,2-1 0,10-2 0,0-1 0,6-1 0,22-2 0,-3-1 0,21-4 0,-10-1 0,-4 1 0,0-1 0,-8 2 0,7-2 0,-12 4 0,3-1 0,-10 4 0,-19 2 0,3 2 0,-11 2 0,3 1 0,5-3 0,-2 3 0,4-3 0,-2 3 0,7-4 0,-2 1 0,8-2 0,-1 0 0,4-10 0,8-2 0,7-8 0,6 1 0,6-1 0,11-9 0,-4 6 0,0-3 0,-11 11 0,-8 3 0,1 1 0,-4 2 0,-4 2 0,-2 1 0,-3 2 0,0 1 0,2 1 0,-2-1 0,3 1 0,-2 0 0,-1-1 0,3-1 0,-1 0 0,1 1 0,-1 0 0,-1-1 0,1 1 0,-2 1 0,-15 3 0,5-1 0,-14 3 0,9-3 0,-6 2 0,6-1 0,-3 1 0,9-2 0,0-1 0,1 1 0,0 0 0,0-1 0,1 1 0,-2 0 0,2-1 0,0 1 0,0-1 0,0 2 0,0-2 0,-1 1 0,2 0 0,-1-2 0,0 2 0,0-1 0,0 0 0,-1 1 0,2-2 0,-2 1 0,0-1 0,1 0 0,0 0 0,-1 0 0,0 0 0,1 0 0,0 1 0,17-2 0,-6 2 0,14-3 0,-9 2 0,6-3 0,1 1 0,5-1 0,-4 1 0,1-2 0,-5 2 0,3-2 0,-3 2 0,6-1 0,-7 1 0,2 0 0,-9 1 0,-2 0 0,-1 1 0,-1-1 0,1 1 0,0 0 0,-1 0 0,1 0 0,-1 0 0,1 0 0,0 0 0,0 0 0,-1 0 0,1 0 0,-1 0 0,0 0 0,1 0 0,-1-1 0,0 1 0,1 0 0,-1 0 0,0 0 0,0 0 0,0 0 0,2 0 0,-2 0 0,4 0 0,-2 0 0,3-1 0,-3 1 0,1-1 0,0 1 0,-1 0 0,1-1 0,-3 1 0,3-1 0,-2 0 0,2 1 0,1-2 0,1 1 0,3-1 0,-2 0 0,2 0 0,-2 0 0,-2 1 0,1 0 0,-4 1 0,1-1 0,-2 1 0,0 0 0,0 0 0,0-1 0,1 1 0,0-1 0,0 1 0,0 0 0,0 0 0,0 0 0,0 0 0,-1-1 0,0 1 0,1 0 0,-1 0 0,1 0 0,-1-1 0,0 1 0,1-2 0,-1 2 0,0-1 0,2 1 0,-1-1 0,1 0 0,-2 1 0,0-1 0,1 0 0,0 1 0,-2-1 0,2-1 0,-1 1 0,0 0 0,-20 6 0,5 0 0,-20 5 0,1 6 0,-3 1 0,-4 1 0,-19 11 0,14-7 0,1 0 0,-10 3 0,16-6 0,1 0 0,13-9 0,1 1 0,5-3 0,5-4 0,5 0 0,1-3 0,1 1 0,-1 1 0,-1 0 0,-1 0 0,1 1 0,1-1 0,0 0 0,2-1 0,1 2 0,16-3 0,6 0 0,17-7 0,8-4 0,-6-2 0,14-4 0,-12 3 0,-3 2 0,-1-1 0,-15 5 0,0-1 0,-3 3 0,-10 3 0,-2 0 0,-4 2 0,-21 6 0,-10 5 0,-23 8 0,-6 3 0,6-4 0,-7 4 0,9-2 0,10-5 0,1 2 0,18-10 0,-1 2 0,8-4 0,5-3 0,4 1 0,21-6 0,6-1 0,14-3 0,1-2 0,-2 0 0,-10 3 0,8-1 0,-10 0 0,-3 3 0,-2 0 0,-13 2 0,-2 2 0,-36 12 0,6-2 0,-30 12 0,10-5 0,-1 2 0,9-4 0,-1 2 0,11-7 0,8 0 0,1-3 0,15-5 0,23-4 0,8-5 0,7 1 0,2-3 0,-16 4 0,1 0 0,-3 2 0,-5 0 0,-2 1 0,-4 0 0,-2 2 0,-2 0 0,-18 7 0,1-2 0,-12 6 0,4-4 0,4 1 0,-1-2 0,4 0 0,4-3 0,3 1 0,7-3 0,9-2 0,6-3 0,9-2 0,-3 0 0,2-1 0,-3 2 0,0-2 0,-2 3 0,-5-1 0,-2 4 0,-3-2 0,-4 3 0,2-1 0,-3 1 0,1 2 0,10-6 0,1-1 0,16-6 0,-11 1 0,10 0 0,-6 0 0,-4 1 0,0 1 0,-12 5 0,-3 1 0,-1 1 0,0 0 0,1 0 0,0-1 0,-2 1 0,1-1 0,0 1 0,-15 7 0,3-1 0,-14 10 0,7-3 0,-4 3 0,-1 2 0,-2-1 0,-15 15 0,13-13 0,-10 10 0,17-16 0,5-2 0,-1-1 0,5-2 0,-2 1 0,-6 3 0,2-1 0,-8 4 0,5-5 0,-1 3 0,-3-2 0,2 2 0,-2-1 0,0 0 0,2 0 0,-4 0 0,2-1 0,5 0 0,-2-2 0,7-2 0,1-1 0,1-1 0,4-2 0,1 0 0,23-11 0,5-1 0,28-13 0,4 0 0,12-4 0,-23 9 0,0 1 0,28-11 0,-8 3 0,-23 10 0,-18 5 0,-1 2 0,-6 1 0,-8 4 0,-1 1 0,-6 2 0,-14 0 0,0 0 0,-13 1 0,5 0 0,-4 4 0,-3 0 0,0 3 0,-1 1 0,2-1 0,0 3 0,1-1 0,-3 3 0,-6 1 0,-1 3 0,-1-2 0,-5 2 0,1-3 0,-7 4 0,9-6 0,-1 1 0,13-5 0,-3 1 0,9-3 0,-1 1 0,11-4 0,-1 0 0,8-2 0,0 0 0,31-18 0,8 2 0,22-14 0,-6 8 0,-1 1 0,-17 5 0,33-8 0,-42 13 0,19-3 0,-38 11 0,-1 2 0,-11 7 0,-5 1 0,-14 8 0,-10 0 0,-8 5 0,3-6 0,-10 6 0,3-3 0,8-3 0,-7 2 0,18-9 0,-1 1 0,4-3 0,8-1 0,4-1 0,3-2 0,3 0 0,0-1 0,1 0 0,-1 0 0,0-1 0,-3 1 0,-9 1 0,2-2 0,-7 3 0,2-2 0,5 1 0,-4-1 0,4 0 0,-1-1 0,0 1 0,3-1 0,1 0 0,0 0 0,1 0 0,-1 0 0,1 0 0,-1 0 0,1 0 0,-1 0 0,0 0 0,2 0 0,1 0 0,1 0 0,0 0 0,0 0 0,1 0 0,-1 0 0,2 0 0,-1-1 0,1 1 0,1-1 0,2 0 0,0 0 0,17-4 0,6 3 0,20-5 0,5 4 0,14-1 0,3 0 0,2 1 0,1 0 0,-1 0 0,-13 3 0,-5-2 0,0 1 0,-18 0 0,3-1 0,-9 2 0,-4-2 0,-6 2 0,-3-2 0,-2 2 0,-2-1 0,-2-4 0,0 3 0,-1-3 0,-7 4 0,4 1 0,-8 0 0,3 2 0,-8 2 0,-1 4 0,-7 1 0,-16 5 0,8-2 0,-9 0 0,9-4 0,3-1 0,-15 0 0,9-2 0,-8 1 0,11-3 0,0-1 0,0-1 0,8-1 0,-3 0 0,8 0 0,-5 0 0,4 0 0,1-1 0,1-1 0,3-1 0,-1-1 0,4 2 0,-1-2 0,4 1 0,-2-1 0,3 0 0,0 2 0,1-3 0,1 2 0,-1-1 0,1 0 0,1 1 0,-1 0 0,1-1 0,1 1 0,-1 0 0,3-1 0,-2 1 0,1 0 0,-1 0 0,2-1 0,-2 1 0,2 1 0,-2-1 0,1 1 0,-2 0 0,-2-2 0,1 2 0,-3-1 0,2 1 0,0 0 0,-1-1 0,-2 0 0,-1-1 0,0 1 0,-1 0 0,3 0 0,-2 1 0,4 1 0,-2 0 0,4 0 0,-1 0 0,1 1 0,0-2 0,0 1 0,-1 0 0,2-1 0,-3 0 0,1 1 0,-2-1 0,1 0 0,-3-1 0,3 2 0,-3-2 0,-3 1 0,2 0 0,-4-1 0,5 2 0,2-2 0,-2 0 0,1-1 0,1 0 0,-1 1 0,3-1 0,-1 1 0,0-1 0,-2 1 0,2 0 0,-1 0 0,2 0 0,-1-1 0,3 1 0,-2-1 0,1 0 0,2-1 0,0 1 0,1 0 0,0 0 0,1 1 0,1-1 0,2 1 0,7 0 0,6 1 0,10 1 0,7 1 0,6 0 0,0 0 0,4 0 0,-4 0 0,2 0 0,-3 0 0,1 0 0,20-1 0,-9-2 0,14-3 0,-14-1 0,-2-2 0,0 2 0,-1-2 0,1 3 0,-6-1 0,4 2 0,-7 1 0,5 1 0,-6 0 0,-7 1 0,0 0 0,-11 0 0,1 1 0,-4 0 0,-5 1 0,-3 0 0,-3 0 0,-2 0 0,-21 0 0,5 0 0,-25 0 0,17 0 0,-6 0 0,-17-1 0,14 0 0,-17 0 0,29 1 0,-3 0 0,8 0 0,-4 0 0,5 1 0,2 0 0,1 0 0,5 0 0,0-1 0,14-7 0,6-2 0,21-14 0,6-2 0,-2-2 0,6-4 0,-5 4 0,9-9 0,-14 11 0,-3 3 0,-19 10 0,-3 5 0,-7 3 0,0 1 0,-3 2 0,-10 8 0,2-1 0,-22 13 0,8-6 0,-11 7 0,-13 8 0,17-11 0,-13 8 0,25-15 0,3-4 0,4 0 0,1-2 0,3-2 0,1 1 0,-1-1 0,0 0 0,-1 1 0,1-1 0,-1 0 0,0 1 0,0-1 0,2 0 0,-1-1 0,1 1 0,-3-1 0,1 0 0,-1 1 0,1-2 0,-1 1 0,-2 0 0,-1 1 0,0 0 0,0-1 0,0 1 0,-3-1 0,2 1 0,-2 0 0,1 0 0,0 0 0,-2 0 0,3-1 0,-2 1 0,2-1 0,0 1 0,0 0 0,1-1 0,1 1 0,1 0 0,-2 0 0,2 0 0,0-1 0,2-1 0,2 0 0,-3 0 0,2 0 0,-2 0 0,2 0 0,-2 0 0,0 0 0,2 0 0,-1 0 0,1 0 0,-1 0 0,0 0 0,-1 0 0,-1 0 0,-1 0 0,-1 0 0,-1 1 0,0-1 0,0 1 0,0-1 0,0 1 0,-2-1 0,2 1 0,-3-1 0,2 0 0,0 0 0,1 0 0,0 0 0,0 0 0,0 0 0,-1 0 0,1 0 0,0 0 0,2-1 0,-2 0 0,3 0 0,-3-1 0,4 0 0,-2 0 0,2 1 0,1 0 0,-2 0 0,2 0 0,-1-1 0,1 2 0,0-2 0,1 2 0,-1-1 0,1 1 0,0-2 0,-3 1 0,2 0 0,-4-2 0,5 1 0,-4 0 0,2 0 0,-3-1 0,2 1 0,-1-1 0,-1 1 0,1-2 0,-7-2 0,5 1 0,-5-2 0,4 1 0,1 1 0,1 0 0,0 0 0,2 1 0,1 0 0,-1-1 0,3 2 0,-2 0 0,2 0 0,0 0 0,-2 1 0,2-1 0,-2 1 0,2-1 0,-1 0 0,1 0 0,-1 1 0,2-1 0,-2 1 0,2 0 0,-2-1 0,3 2 0,-3-2 0,2 2 0,0-1 0,-3 1 0,3 0 0,-1 0 0,-2-1 0,-1-3 0,-1 2 0,0-1 0,3 4 0,-2 0 0,3 0 0,-5-1 0,4 0 0,-3 0 0,3 1 0,-1-1 0,0 1 0,-1-1 0,0 0 0,-3 1 0,3-1 0,-2 0 0,3 1 0,2 0 0,0 0 0,-2 0 0,2 0 0,-1 0 0,0 0 0,0 0 0,-2-1 0,0 1 0,-2-1 0,2 0 0,-3 1 0,4-1 0,-2 0 0,4 1 0,-1-1 0,1 1 0,-1 0 0,0 0 0,-1 0 0,0 0 0,-1 0 0,-1 0 0,1 0 0,-3 0 0,3 0 0,-2 0 0,1 0 0,-1 0 0,-1 0 0,2 0 0,-2 0 0,1 0 0,-1 0 0,2 0 0,-1 0 0,4 0 0,-1 0 0,2 0 0,0 0 0,-1 0 0,0 0 0,0 0 0,1 0 0,-3 0 0,1 0 0,-4 0 0,3 1 0,-3-1 0,3 2 0,-1-1 0,2 0 0,1 0 0,0-1 0,1 2 0,0-2 0,16 1 0,-2 0 0,14-1 0,-10 0 0,3 1 0,13 2 0,-9 0 0,12 2 0,-11-1 0,-4 1 0,4-1 0,-3 1 0,-4-1 0,3 1 0,-4 0 0,4 1 0,-2-1 0,-1 1 0,-1 0 0,5 2 0,-4-2 0,5 1 0,-7-3 0,-1 0 0,2 0 0,-4 0 0,2 0 0,-2-1 0,-2 0 0,0-1 0,-2 1 0,-1-2 0,-3 1 0,0 1 0,-10-1 0,-2 0 0,-11-2 0,1-3 0,-4 0 0,0-4 0,-5 1 0,-1 0 0,7 1 0,-3 0 0,10 0 0,-2 2 0,4 0 0,5 1 0,3 0 0,1 1 0,18 0 0,-4 1 0,27 0 0,-1 3 0,15 4 0,-9 2 0,3 2 0,-1 1 0,0 2 0,5 1 0,-1 0 0,17 9 0,-20-5 0,-18-7 0,0-2 0,-7 0 0,-8-5 0,-4 0 0,-4-3 0,-1 0 0,-11 0 0,-3-2 0,-12 1 0,0-1 0,-7-1 0,1-2 0,-7-3 0,-1 0 0,0-2 0,1 2 0,10 0 0,0 0 0,8 2 0,-1 0 0,4 1 0,6 2 0,2-1 0,2 2 0,1-1 0,19 4 0,-6-2 0,14 3 0,-10-3 0,0 0 0,-1 0 0,-4 0 0,-1-1 0,-4 2 0,-18-1 0,0-1 0,-17 0 0,8-3 0,3 1 0,1-3 0,3 2 0,1-1 0,4 1 0,6 1 0,0 1 0,4 0 0,15 1 0,0-1 0,11 3 0,-7-1 0,1 4 0,-1-1 0,-1 1 0,-1 0 0,-1 0 0,-6-2 0,0 1 0,-5-2 0,-1 0 0,-10 1 0,4-2 0,-12 0 0,8-1 0,-1 0 0,2 0 0,1 0 0,1 0 0,2 1 0,16 3 0,-5 0 0,14 2 0,-11-2 0,0-1 0,0 1 0,-2-2 0,-1 1 0,-4-1 0,-1-1 0,-10 2 0,4-2 0,-7 0 0,8-1 0,1 0 0,12 4 0,-5-1 0,9 3 0,-2 0 0,-1-1 0,5 3 0,-4-3 0,6 3 0,-7-3 0,7 1 0,-6-1 0,1 0 0,1 0 0,-2-2 0,-2 1 0,0-2 0,-2 0 0,1 0 0,0 0 0,-1 0 0,0 0 0,-1-1 0,0 2 0,-2-1 0,2 0 0,-2 0 0,0 0 0,-2 0 0,1 0 0,-1 0 0,1 0 0,1-1 0,-1 1 0,0-1 0,1 2 0,1-1 0,1 1 0,0 0 0,1 1 0,1-1 0,1 1 0,0 0 0,0 1 0,2-1 0,-1 1 0,2-2 0,-3 1 0,2-1 0,-2 1 0,3 0 0,-4 0 0,1 0 0,-3-1 0,-2-1 0,0 0 0,-1 1 0,-1-2 0,1 2 0,-1-2 0,3 1 0,-2-1 0,2 1 0,-1 1 0,0-2 0,0 2 0,0-1 0,0 0 0,1 0 0,-1 0 0,0 0 0,-2-1 0,1 1 0,-1 0 0,1 0 0,0-1 0,0 1 0,1-2 0,-1 1 0,0-1 0,0 2 0,1-1 0,-1 0 0,1 0 0,-2 0 0,2 0 0,-1 0 0,0 0 0,0 1 0,0 0 0,0 0 0,-1 0 0,0 0 0,0 0 0,0 1 0,1 0 0,-1-1 0,2 1 0,-1 0 0,0-1 0,-1 1 0,1-2 0,0 1 0,0-1 0,0 1 0,0-1 0,0-1 0,1-2 0,-3-1 0,-1-2 0,-4-1 0,-7-3 0,4 3 0,-5-3 0,5 4 0,2 1 0,-2 0 0,2 1 0,-1-2 0,1 2 0,0-1 0,-1 0 0,1 2 0,-1-1 0,0 0 0,0 1 0,1-1 0,-1 2 0,1-1 0,0 0 0,0 1 0,0 0 0,-1 0 0,0-1 0,0 1 0,-1-1 0,1 0 0,-1 0 0,0 0 0,-2-2 0,3 2 0,0-1 0,2 1 0,0 1 0,-1-1 0,0 1 0,-1-1 0,1 0 0,1 1 0,-1-2 0,1 0 0,0 2 0,-1-3 0,2 2 0,-1-1 0,2-1 0,0 0 0,1 1 0,-1-1 0,0 2 0,-1-3 0,0 2 0,-1-1 0,0 1 0,-2-2 0,1 1 0,-1-1 0,0 1 0,0 0 0,-1 1 0,0 0 0,-2 0 0,0 2 0,-1 1 0,0 0 0,0 0 0,1 0 0,1 0 0,0 0 0,0 0 0,0 0 0,0 0 0,0 0 0,0 0 0,-1-1 0,-1 0 0,-1 0 0,-1 0 0,-1-1 0,0 0 0,-1-1 0,1 1 0,-2-1 0,0 1 0,1-1 0,-1 1 0,2 0 0,-1 0 0,3-1 0,0 1 0,0-1 0,3 1 0,-2 0 0,2 1 0,0-1 0,1 0 0,-3 0 0,2 0 0,-3 1 0,3-1 0,-3 0 0,2 0 0,-2-1 0,-1 1 0,1-2 0,-1 2 0,0-2 0,-2 2 0,3-2 0,-3 2 0,2-1 0,-1 0 0,2 0 0,2 1 0,-1-2 0,3 2 0,-1-1 0,1 0 0,-1 0 0,2-1 0,-2 1 0,0 0 0,0 0 0,0 0 0,0 0 0,1 0 0,0 1 0,1 0 0,0 0 0,0 0 0,1 0 0,0 0 0,-1-1 0,0 1 0,-2-2 0,2 3 0,-1-3 0,-1 2 0,2 0 0,-1-1 0,-1 2 0,3-2 0,-2 1 0,2 1 0,0-1 0,1 1 0,-1-2 0,0 1 0,-1-1 0,1 1 0,0 1 0,1-2 0,-1 2 0,0-1 0,1-1 0,-1 3 0,0-2 0,-1 1 0,2-1 0,-3 1 0,2-1 0,-1 1 0,-1 0 0,2 0 0,0 0 0,-1-1 0,0 2 0,0-2 0,-1 1 0,2-1 0,-2 2 0,3-1 0,-2 1 0,1-1 0,0 1 0,-1 0 0,1 0 0,-2 0 0,3 0 0,-4 0 0,4 0 0,-2 1 0,0-1 0,2 1 0,-2-1 0,1 2 0,0-1 0,0 3 0,2-3 0,9-7 0,0 1 0,8-7 0,-3 4 0,-2 3 0,11-5 0,-8 6 0,8-3 0,-9 3 0,1 1 0,-5 2 0,1-1 0,-6 2 0,0 0 0,1 3 0,-1-1 0,1 2 0,-1 0 0,-1 3 0,0-1 0,0 1 0,1-2 0,-1-2 0,0 2 0,1-1 0,-1 0 0,2-1 0,0 0 0,0 1 0,0 0 0,2-1 0,-2 1 0,2 0 0,-1 0 0,0 0 0,1 0 0,-2 0 0,0 0 0,1 0 0,0 1 0,-2-1 0,1 2 0,-2-3 0,1 0 0,-1 0 0,1 1 0,-1-1 0,1 0 0,-1-1 0,1-1 0,2 1 0,-1 1 0,0-2 0,-1 1 0,3 1 0,-2-2 0,2 2 0,-1-1 0,-1 1 0,0 0 0,0-1 0,0 1 0,1-1 0,0 1 0,-1-1 0,3 1 0,-1 0 0,1 0 0,0 0 0,-1 0 0,1 0 0,0 1 0,0-1 0,0 2 0,0-1 0,0 0 0,0 0 0,0-1 0,0 0 0,-1-1 0,-1 0 0,-1 0 0,1-1 0,-1 1 0,0 0 0,0-1 0,1 1 0,1 0 0,1-1 0,-1 1 0,0 0 0,0 0 0,1-1 0,0 1 0,-1 0 0,-1-1 0,0 1 0,0 0 0,0-1 0,-1 1 0,2 0 0,-1-1 0,2 1 0,2 1 0,-1 0 0,6 2 0,-2-1 0,5 3 0,1-3 0,0 3 0,-2-3 0,0 2 0,-3-3 0,2 2 0,-1 0 0,-4-2 0,0 1 0,-5-2 0,0 0 0,-3-1 0,3 1 0,-2 0 0,0 0 0,-1 2 0,-1-1 0,-1 0 0,0 1 0,0-1 0,-2 0 0,-1 1 0,-1-1 0,-2-1 0,2-1 0,1 1 0,-1 0 0,0-1 0,-1 0 0,0 0 0,1-1 0,-1 0 0,0 0 0,-2 0 0,2 0 0,-2 0 0,2 0 0,-2 0 0,0 0 0,0 0 0,0 0 0,-1 0 0,-1 0 0,-1-1 0,0 0 0,0-1 0,0 0 0,0 0 0,0-1 0,0 1 0,-2-2 0,0 1 0,0-1 0,-1 0 0,-3-2 0,3 2 0,-4-2 0,5 2 0,-1 0 0,1 0 0,0 0 0,3 1 0,0 0 0,0 0 0,-1-1 0,0 0 0,0 0 0,1 0 0,0 1 0,1-1 0,-3 0 0,0-1 0,-2 0 0,-1 0 0,2 0 0,-1 0 0,3 2 0,-2-1 0,3 0 0,1 0 0,2 1 0,1 0 0,2 0 0,0 1 0,1-2 0,-1 2 0,-1 0 0,-1 2 0,-1 0 0,2 0 0,0-1 0,0 0 0,0 0 0,-1 0 0,1 1 0,-1-1 0,2 0 0,-3 0 0,3-1 0,-4 2 0,4-3 0,-4 3 0,1-1 0,0 1 0,1 0 0,1-1 0,0 0 0,1-2 0,13 1 0,-4-1 0,11 3 0,-9 0 0,6 0 0,6 0 0,-1 0 0,11 0 0,-9 0 0,3 0 0,-4 0 0,-5 0 0,2 1 0,-4 0 0,2 1 0,-3 0 0,1 1 0,1 0 0,-2 1 0,1-2 0,-3 1 0,2 0 0,-4 0 0,2 0 0,-3 0 0,0 0 0,0 0 0,-1 0 0,-1 0 0,1-1 0,-2 1 0,1-1 0,0 0 0,0 0 0,-1 0 0,1 0 0,-1 0 0,-1 0 0,1 0 0,-1-1 0,1 2 0,-1-1 0,1 1 0,0-1 0,1 0 0,-1 2 0,0-2 0,2 1 0,-2 1 0,3 0 0,-2 1 0,0-1 0,0 1 0,-1-1 0,1 0 0,-2-1 0,0-1 0,-1 1 0,1-1 0,0 1 0,1-1 0,0 0 0,-1 0 0,1-1 0,-1 1 0,2 0 0,-1 1 0,0-2 0,-1 1 0,2 0 0,-3 0 0,3 0 0,-2 0 0,1 0 0,1 1 0,3 0 0,-1 0 0,2 1 0,-1 0 0,2 0 0,-3 2 0,2-2 0,-2 2 0,-1-3 0,1 2 0,-3-2 0,2 0 0,-1 2 0,3-1 0,3 2 0,0 2 0,4 0 0,-1 2 0,1-2 0,0 2 0,-4-1 0,2-1 0,-2 1 0,-2-4 0,-1 2 0,-3-4 0,0 0 0,-1-1 0,-1-1 0,2 1 0,-2-1 0,2-1 0,-1 0 0,1 0 0,0 0 0,2 0 0,-3 0 0,2 0 0,-2 0 0,0 0 0,0 0 0,0 0 0,1 0 0,-1 0 0,1-1 0,0 1 0,0-1 0,0 0 0,0 0 0,0 0 0,1 1 0,-2 0 0,2 0 0,-2 0 0,0 0 0,4 0 0,1 0 0,4 0 0,3 0 0,-4 0 0,18 0 0,-13 0 0,8 0 0,-13-1 0,-7 0 0,2 0 0,-2 1 0,0-1 0,0 1 0,0-1 0,0 1 0,1 0 0,-2 0 0,2 0 0,-2 0 0,1 0 0,0 0 0,1 0 0,1 0 0,2 0 0,1 0 0,2 0 0,-2 0 0,1 0 0,-1 0 0,-1 0 0,-1 0 0,-1 0 0,2 0 0,-2 0 0,0 0 0,-2 0 0,0 0 0,-1 0 0,0-1 0,0 1 0,1-2 0,-1 2 0,0-2 0,2 2 0,-3-2 0,4 2 0,-3-1 0,2 0 0,0 0 0,1 1 0,0-2 0,0 2 0,0-2 0,1 2 0,-1-1 0,3 0 0,-3 0 0,3 0 0,-2-1 0,2 1 0,0-1 0,0 1 0,0-2 0,0 1 0,-1-1 0,1 2 0,-3 0 0,0 0 0,-2 0 0,0-1 0,0 1 0,-2 1 0,2-2 0,-1 1 0,0 0 0,1-1 0,-1 1 0,0-1 0,0 0 0,1 1 0,0-1 0,0 0 0,1-1 0,0-1 0,1 2 0,0-2 0,-1 2 0,3-1 0,-3 0 0,2 1 0,-4-1 0,2 2 0,-2 0 0,0 0 0,1-1 0,-2 1 0,2 0 0,-1-1 0,1 0 0,0-2 0,-1 1 0,0 0 0,1 0 0,0-1 0,2 1 0,-3 0 0,1-1 0,0 1 0,0 0 0,0 0 0,1 0 0,0 0 0,0 0 0,0 0 0,-1 1 0,1-1 0,0 0 0,1 0 0,0-1 0,0 0 0,-1 2 0,0-2 0,0 2 0,-2-1 0,-1 1 0,1 0 0,-1-1 0,0 0 0,0-1 0,-1 0 0,1 0 0,0 1 0,1-2 0,0 1 0,-2 0 0,1 1 0,0 0 0,0-1 0,0 1 0,-1 0 0,0 0 0,0-1 0,0 0 0,0 1 0,0-1 0,1 0 0,-1 1 0,0 0 0,1-1 0,-1 1 0,1 0 0,-2 0 0,-1 1 0,0-3 0,0 2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7:14.70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1299 1026 16383,'-28'2'0,"1"1"0,-3 0 0,0 0 0,-1 4 0,2 0 0,2-2 0,-1 1 0,5-2 0,0 0 0,1 0 0,2 0 0,1 0 0,-9 1 0,0-1 0,11 0 0,1-1 0,-3 1 0,1 0 0,1-1 0,2 0 0,-4 1 0,3-1 0,11-2 0,4 1 0,17 0 0,-2-1 0,3 0 0,2 0 0,-3 0 0,2 0 0,10 0 0,1 0 0,1 0 0,2 0 0,-5 0 0,2-1 0,0 1 0,-3-1 0,0 0 0,5 0 0,-6 0 0,5 0 0,3-1 0,0 1 0,0 0 0,-3-1 0,-3 1 0,7-1 0,-5 0 0,4 0 0,-8 0 0,4 1 0,3-1 0,-1 1 0,-2 0 0,-3-1 0,-5-1 0,1-1 0,-4 0 0,5 1 0,-1 0 0,7-2 0,-9 2 0,-10 1 0,-3 1 0,-29 5 0,5-1 0,-4 0 0,-2 1 0,5-1 0,1 0 0,-5-1 0,0 1 0,0 0 0,0 0 0,0 0 0,-1-1 0,2 1 0,-1-1 0,2 0 0,0 1 0,-1-1 0,1 1 0,-8 0 0,11-1 0,2 0 0,-4 1 0,-1 1 0,3-2 0,4 1 0,4-2 0,2 0 0,27-3 0,-1-2 0,1 1 0,1-1 0,0 0 0,0-1 0,-5 1 0,1 0 0,7-1 0,0 0 0,4-1 0,-11 2 0,-2 0 0,3 1 0,-5 0 0,-3 0 0,-4 1 0,-1 1 0,-18 4 0,1 1 0,-11 2 0,2-1 0,3 0 0,-5 0 0,3 0 0,1 1 0,1-2 0,-4 2 0,4-1 0,-2 0 0,3 1 0,-6-1 0,-1 3 0,0-2 0,3 0 0,8-3 0,0 0 0,2-1 0,5 0 0,-1-1 0,5-1 0,-3 1 0,1-1 0,0 2 0,-1-1 0,1 0 0,0 0 0,0 0 0,0 0 0,-1 0 0,0-1 0,-2-1 0,3 1 0,-2 0 0,1 1 0,0 0 0,-3 1 0,2-1 0,-2 0 0,2 0 0,-1 0 0,3 0 0,-1-1 0,19 0 0,-5-1 0,18-1 0,-7-1 0,3 1 0,1-2 0,2 1 0,-10 2 0,1-1 0,12-2 0,-8 3 0,-1 0 0,5-2 0,5 2 0,-13 0 0,0 0 0,-1 0 0,0 0 0,0 0 0,-1 0 0,2 0 0,-2-1 0,2 1 0,-1-1 0,-2 0 0,1 0 0,-2 0 0,2 0 0,-4 1 0,1-2 0,-2 1 0,4-2 0,-2 1 0,14-3 0,-6 2 0,-3-1 0,1 0 0,11-2 0,-12 2 0,0-1 0,3 1 0,0 0 0,-1-2 0,0 0 0,2 1 0,-1 0 0,9-4 0,-12 4 0,-2 1 0,7-3 0,3-2 0,-5 2 0,-7 2 0,-2 1 0,-4 1 0,-3 1 0,0 1 0,-2-3 0,-11 1 0,7 0 0,-12 2 0,9 2 0,-2 2 0,-2-1 0,4 0 0,-2 0 0,3-2 0,1 2 0,-7 0 0,1 0 0,-6 2 0,-3-1 0,-2 0 0,-5 4 0,0-2 0,2 1 0,-2-1 0,3-2 0,1 2 0,-3-2 0,6 1 0,-2-1 0,3-1 0,2 1 0,-7-1 0,8 1 0,-13 0 0,9-1 0,-3 1 0,0 0 0,-2 0 0,5-1 0,-8 1 0,12-2 0,-4 1 0,4-1 0,3 0 0,0 0 0,4-1 0,1 1 0,1-1 0,1 0 0,-2 1 0,1-1 0,-2 1 0,0 0 0,2-1 0,-2 1 0,0 0 0,-2-1 0,0 2 0,-4-2 0,2 2 0,-4 0 0,4-1 0,-2 0 0,4-1 0,1 0 0,-1 0 0,2 0 0,0 0 0,0 0 0,-1 0 0,0 0 0,-1 0 0,0 0 0,-2 0 0,2 0 0,-1 0 0,-1 0 0,0 0 0,0 0 0,-4-1 0,4 0 0,-4-2 0,2 1 0,0-1 0,2 1 0,-1 0 0,3-1 0,-2 2 0,2-1 0,1 1 0,-1-1 0,0 1 0,-2-1 0,2 1 0,-2-1 0,3 2 0,0-2 0,0 1 0,3 0 0,-1-1 0,2 1 0,0-1 0,-4 0 0,4 1 0,-4-1 0,2 1 0,0 0 0,0-1 0,-3 2 0,4-2 0,-4 1 0,2-1 0,0 0 0,-2 0 0,3 2 0,-2-2 0,2 1 0,-2 0 0,2-1 0,-2 1 0,2-1 0,-1 0 0,1 0 0,1 0 0,0 0 0,-1 0 0,1 1 0,1-1 0,-1 1 0,1-1 0,0 0 0,-3 0 0,4 0 0,-2 0 0,1 0 0,0 0 0,-1 0 0,3-3 0,-2 3 0,0-2 0,1 2 0,-1-2 0,2 1 0,-1 0 0,-1 0 0,1 0 0,0-1 0,-1 1 0,1-1 0,-2 0 0,2-1 0,-3-1 0,2 0 0,-1-2 0,-1 1 0,2-1 0,-2 1 0,0 1 0,0-1 0,-2 0 0,2 2 0,-1 0 0,2-1 0,-1 2 0,0-2 0,1 0 0,-1 0 0,0-1 0,0-1 0,0 1 0,1 0 0,-1 0 0,3 0 0,-1 2 0,1-1 0,0 2 0,0-2 0,2 2 0,0 0 0,1 1 0,0-1 0,0 0 0,1 1 0,11-1 0,2 3 0,10-1 0,3 2 0,-1 0 0,-8 0 0,0 0 0,14 0 0,-12 0 0,0 0 0,-1 1 0,-1 0 0,3 0 0,-1 1 0,-1 1 0,-1-1 0,2 2 0,0-1 0,-3 0 0,1 0 0,0 1 0,1-1 0,7 1 0,3 1 0,-8-3 0,2 1 0,-6 0 0,-2-1 0,-4 0 0,-2-1 0,-2 0 0,-2 0 0,2 0 0,0 1 0,2-2 0,4 2 0,-2-2 0,4 1 0,-2 0 0,-2 0 0,-2 1 0,-1-2 0,-3 1 0,0-1 0,-2 3 0,-17 0 0,2 0 0,-18-1 0,-1-2 0,-1 0 0,12 0 0,0 0 0,1 0 0,0 0 0,-2 0 0,-1-2 0,1 0 0,0 0 0,-1-1 0,1 0 0,0-2 0,1 0 0,1 0 0,0 0 0,2 1 0,0-1 0,-7-4 0,6 2 0,0 1 0,1 0 0,0-1 0,0 1 0,-3 0 0,-1-1 0,-3 1 0,6-2 0,-2 1 0,3 0 0,-5-6 0,3 1 0,7 3 0,2 0 0,-6-5 0,5 0 0,3 6 0,2 1 0,1 2 0,3 2 0,1-1 0,1 0 0,0 0 0,9 1 0,1 1 0,11 1 0,1 1 0,6 0 0,-11 0 0,0 0 0,3 1 0,1 1 0,0-1 0,-1 2 0,4 1 0,-1 0 0,-7-1 0,-1 1 0,5 0 0,-2 0 0,6 3 0,4-1 0,-2 2 0,-9-3 0,-2-1 0,-10-1 0,-1-1 0,-2 1 0,0 1 0,-1-1 0,-1 2 0,-2-2 0,-3-1 0,-2 0 0,-12-1 0,6-1 0,-11 0 0,11-1 0,-2 0 0,0-4 0,2 1 0,-2-3 0,0 0 0,-2-2 0,3 1 0,-6-4 0,7 3 0,-8-6 0,4 2 0,-1-1 0,-1-1 0,3 0 0,-1-2 0,3 3 0,1-3 0,2 4 0,4 1 0,0 1 0,-3-7 0,3 6 0,1-1 0,-1-4 0,1 0 0,0 1 0,1 1 0,1-3 0,-2 1 0,3-2 0,-1 3 0,0 1 0,1 0 0,-1 2 0,1 3 0,1 1 0,-1 2 0,3 2 0,-2 1 0,1 1 0,0-1 0,8 2 0,-1 0 0,9 7 0,-2 3 0,8 7 0,0 2 0,-8-7 0,0 1 0,8 5 0,-1 2 0,-4-5 0,-1 0 0,-2 0 0,1 0 0,-1-1 0,1 1 0,-1 0 0,5 7 0,-5-5 0,0 1 0,-1-2 0,-2-1 0,-1-1 0,-2-2 0,0-1 0,-4-4 0,1 0 0,-2-2 0,-1 1 0,-12-9 0,4 2 0,-10-7 0,6 2 0,-1-1 0,0 0 0,-1-1 0,-1-3 0,2 3 0,1-3 0,4 7 0,2 1 0,3 2 0,-5 1 0,3-2 0,-12-8 0,8 2 0,-6-7 0,6 6 0,1 1 0,-3-4 0,-3-7 0,9 14 0,2 0 0,1 3 0,1 1 0,9 11 0,0 0 0,8 8 0,3-1 0,0 1 0,0-2 0,2 1 0,-5-3 0,1-1 0,6 3 0,2 1 0,-1-1 0,0 0 0,1-1 0,-2-1 0,1 0 0,0 0 0,3 0 0,0-1 0,-9-3 0,0-1 0,1 0 0,8 2 0,1-1 0,-1 1 0,0-1 0,2-1 0,-1 0 0,-1 0 0,0 0 0,3-1 0,0-1 0,-2 1 0,-2 0 0,-4-3 0,-2 0 0,1 0 0,-2 1 0,9 0 0,0-1 0,-4 2 0,-10-3 0,-2 0 0,-5 0 0,-2-1 0,-1-1 0,-22 4 0,4 0 0,-5 0 0,-2 0 0,-9 1 0,9-1 0,-3 0 0,1-1 0,-3 0 0,-1 0 0,2 0 0,-3 1 0,1 1 0,-2-1 0,0 0 0,-4 0 0,0 0 0,0 0 0,3-1 0,3 1 0,2-1 0,1-1 0,-1 1 0,-4 1 0,0-1 0,1 0 0,1 0 0,-7 0 0,3 0 0,0-1 0,3 0 0,7-1 0,2 0 0,-3-1 0,1 0 0,-10 0 0,6 0 0,10-1 0,3-3 0,4 0 0,2-3 0,1 1 0,2-2 0,1 1 0,1-1 0,0 2 0,0 0 0,0 1 0,0 1 0,0 0 0,1 0 0,9 2 0,4 0 0,11 2 0,6 0 0,-13 0 0,2 0 0,2 0 0,0 0 0,2 0 0,0 0 0,1 2 0,1 0 0,-2-1 0,0 0 0,2 2 0,-1 1 0,-6-2 0,-1-1 0,2 2 0,-2-1 0,9 0 0,3-1 0,-2-1 0,-3 0 0,-2 0 0,-6 0 0,-2 0 0,-2 0 0,-2-2 0,-1 0 0,-1-3 0,-1 0 0,0-1 0,0-1 0,2-1 0,2 0 0,0-1 0,0 2 0,-1 0 0,-3 2 0,-1 1 0,-3 1 0,0 0 0,-18 4 0,6 0 0,-12 3 0,8-2 0,-6 2 0,3 0 0,-1 0 0,0-2 0,-1 1 0,-2 2 0,-1 0 0,3-2 0,1 0 0,-8 2 0,-5-1 0,3 0 0,4-2 0,1 0 0,10-2 0,4 0 0,2 0 0,-2 0 0,4-1 0,-4-2 0,3 1 0,-2-1 0,2 1 0,0 1 0,28 0 0,1 1 0,3-2 0,4 0 0,-10 1 0,1-1 0,0 0 0,4-1 0,1-2 0,0 0 0,-4 2 0,1-1 0,-1 1 0,-1-1 0,3-1 0,-2 0 0,4-2 0,-4 1 0,5-1 0,0-1 0,1 0 0,-3 0 0,-4 2 0,6-3 0,0-1 0,-4 2 0,4-1 0,2 0 0,-4 0 0,-6 2 0,7-4 0,-12 4 0,0 1 0,6-3 0,-8 1 0,-6 3 0,-4 1 0,-3 1 0,-9 1 0,-2 1 0,-10 0 0,0 1 0,-8 0 0,11 0 0,-1 0 0,0 1 0,-2 0 0,-3 0 0,-1 1 0,1 1 0,2 0 0,3-1 0,1 1 0,-1-1 0,1 0 0,-4 1 0,1 0 0,4-1 0,9-1 0,36-9 0,-6 0 0,-2 0 0,1 1 0,5-3 0,-8 0 0,0 2 0,-1-2 0,-4 1 0,-4 3 0,-1-2 0,-5 5 0,-9-1 0,-17 4 0,4 2 0,-2 1 0,-1-1 0,-1 0 0,4 1 0,0 0 0,-11 3 0,8-3 0,1 1 0,6-2 0,7-1 0,31-9 0,-5 2 0,2-1 0,3-1 0,3 0 0,0-1 0,-5 2 0,0 0 0,-1 0 0,0-1 0,0 1 0,0 0 0,5-2 0,-1 1 0,-5 1 0,-1 1 0,4-2 0,0 1 0,-8 2 0,-1 0 0,9-3 0,-12 4 0,-3 1 0,-27 2 0,-3 6 0,2-3 0,-1 0 0,5 1 0,0 0 0,0 0 0,-1 0 0,-9 0 0,1 2 0,5-3 0,8 0 0,5-1 0,22-9 0,10-2 0,-8 3 0,2 0 0,3-1 0,4-3 0,-2 2 0,-1 1 0,0 0 0,2-1 0,-2 0 0,-4 1 0,-1 0 0,2 1 0,-1 0 0,7-5 0,-7 6 0,-10 1 0,-3 3 0,-35 3 0,2 2 0,2 0 0,0-1 0,6 1 0,0-1 0,2 1 0,1 0 0,-12 1 0,0 0 0,7-2 0,7-1 0,7-1 0,5-3 0,15-2 0,7-2 0,5-3 0,2 0 0,-3 2 0,1 0 0,0 0 0,-2 0 0,0 0 0,-2 1 0,2-1 0,-2 1 0,-1 1 0,-1 1 0,7-3 0,1 2 0,-6 2 0,-23 6 0,-18 4 0,5-2 0,-1 1 0,-9 2 0,0 0 0,2-2 0,1 0 0,3 0 0,1 0 0,-4 1 0,2-2 0,-4 1 0,-3 1 0,10-4 0,4 1 0,7-2 0,5-2 0,20-7 0,0-1 0,10-1 0,-7 2 0,-8 4 0,-1 1 0,-4-1 0,-4 3 0,-3-2 0,1 0 0,-1-1 0,2 1 0,0 0 0,0 1 0,0-1 0,0 0 0,1 1 0,-3-1 0,1 0 0,0-2 0,-1 1 0,1 0 0,0 0 0,-1-1 0,2 0 0,4-1 0,2-2 0,4 0 0,2-1 0,0 0 0,3 1 0,3-3 0,0 2 0,4-1 0,0 0 0,2 0 0,-4 1 0,0 1 0,-4 1 0,-2 0 0,-1 2 0,-6 1 0,-2 2 0,-3 0 0,-3 1 0,-11 8 0,4-3 0,-9 8 0,8-5 0,-3-1 0,2-1 0,-2 0 0,3-2 0,-3 1 0,4-2 0,-1-1 0,4 5 0,-2 1 0,1 5 0,-3 3 0,-1 1 0,-4 5 0,5-8 0,-1 0 0,-1 2 0,-1 0 0,0 0 0,-1 1 0,0 1 0,-1 1 0,2-2 0,0 1 0,-1 0 0,2-1 0,2-4 0,0 1 0,-3 4 0,1-1 0,3 0 0,-2-2 0,0 1 0,3 2 0,-1 0 0,2-1 0,2-3 0,0-1 0,0-3 0,0-2 0,0-2 0,0-2 0,2 1 0,4-2 0,-1 0 0,3-2 0,-1 0 0,0 0 0,1 0 0,-2 0 0,0 0 0,-1 0 0,0 0 0,1 0 0,0 0 0,0 0 0,-1 0 0,0 0 0,0 0 0,0 0 0,1 0 0,0-1 0,1-2 0,1-1 0,1 1 0,0-1 0,2-1 0,-3 2 0,0-1 0,-4 2 0,-2 0 0,3-1 0,-2 1 0,2 0 0,-1 0 0,-1 0 0,3 0 0,-2 0 0,0 0 0,2 7 0,-4 2 0,1 8 0,-3-1 0,0 3 0,-4 2 0,-4 0 0,-5 3 0,5-11 0,-1 0 0,-5 5 0,-4 3 0,5-4 0,-7 1 0,10-6 0,-1 0 0,-9 4 0,-1 4 0,0-6 0,4 0 0,-6 0 0,1-1 0,-4 2 0,1-2 0,4-2 0,-1 1 0,4-3 0,-7 1 0,-1 2 0,5-2 0,-4 0 0,2-1 0,-3-1 0,10-2 0,1 0 0,-13 2 0,1 0 0,-4 0 0,3 0 0,11-3 0,0 0 0,0 1 0,0 0 0,-1-1 0,-1 1 0,-1 0 0,0 0 0,-1 0 0,1 0 0,0-1 0,0 1 0,3-1 0,1 0 0,-6 1 0,-1-1 0,-8 0 0,13 0 0,0-1 0,-9 1 0,-1 0 0,4 0 0,-3-1 0,6-1 0,5-1 0,-11 0 0,10 0 0,-7 0 0,9 0 0,-1 0 0,0 0 0,-5 0 0,2 0 0,-9 0 0,10 0 0,-2 0 0,-4 0 0,4 0 0,-3 1 0,2-1 0,3 1 0,-3-1 0,2 0 0,2 0 0,-1 0 0,3 0 0,-2 0 0,0 0 0,-1 0 0,0 0 0,-6 0 0,5 0 0,-5 0 0,-5-1 0,13 0 0,-13-1 0,11-1 0,-5 0 0,3-2 0,1 1 0,3-3 0,1 1 0,1-2 0,0-1 0,1-1 0,2-1 0,2-1 0,0 0 0,3 0 0,-1 0 0,2 1 0,0-2 0,3 0 0,0 0 0,2 0 0,0 0 0,0 0 0,0 2 0,0-2 0,0 3 0,0-1 0,1 4 0,1 0 0,2 2 0,-1 1 0,0 0 0,1 3 0,1-1 0,3 1 0,0 1 0,3 0 0,0 0 0,1 2 0,1 0 0,-2 4 0,2 1 0,-1 0 0,2 1 0,0 1 0,0-1 0,-3-1 0,-1-1 0,-2-2 0,-2-1 0,0 0 0,-1-1 0,-3 0 0,-12-1 0,1-4 0,-16-4 0,7-4 0,-6-4 0,5-3 0,0-2 0,7 7 0,-1-1 0,1 0 0,0-2 0,3 3 0,-2-5 0,2-4 0,2 2 0,0 4 0,1-3 0,4 12 0,-1 2 0,3 2 0,-6 12 0,4-4 0,-3 8 0,2-8 0,3-2 0,-3 1 0,-2-11 0,2-1 0,-1-10 0,3 0 0,0 2 0,-1-2 0,2 5 0,-1-1 0,1 2 0,-2 2 0,2 4 0,0 1 0,0 2 0,7 12 0,-3-4 0,4 9 0,-4-8 0,-1-3 0,-1-1 0,0-10 0,-1 6 0,-2-9 0,-1 10 0,1-1 0,-11 1 0,4 0 0,-9 0 0,4 1 0,-2-2 0,-6-3 0,6 2 0,-4-2 0,12 4 0,0-1 0,3 2 0,-1-1 0,4 6 0,-2-18 0,2 11 0,-2-18 0,-1 12 0,0 1 0,1 2 0,1 2 0,-4 9 0,1-3 0,-1 8 0,2-7 0,0-1 0,1 0 0,-2 0 0,1-1 0,-1-6 0,2 1 0,0-5 0,1 1 0,0-1 0,1-1 0,1-2 0,0 1 0,0-3 0,0 3 0,1-1 0,1 3 0,1 0 0,1 3 0,-1 0 0,1 2 0,-2 0 0,-6 12 0,-3-4 0,-3 9 0,-1-7 0,-1 3 0,4-3 0,-1 1 0,8-7 0,-1-11 0,2 2 0,0-9 0,0 8 0,0 0 0,0 2 0,-2 1 0,0 1 0,-3 2 0,2 1 0,-4 1 0,4 1 0,-5 0 0,3 3 0,0-1 0,-2 3 0,3-2 0,0 0 0,1-1 0,0-10 0,0 4 0,2-8 0,1 4 0,0 3 0,0-3 0,0 2 0,0-4 0,0 6 0,0-3 0,0 5 0,-5 0 0,0 1 0,-3 0 0,4 1 0,0-1 0,-1 1 0,-1-1 0,0 1 0,0-1 0,2 1 0,-2-2 0,3 1 0,11-5 0,2 2 0,9-2 0,-2 5 0,-4-1 0,2 1 0,1-2 0,-1 2 0,-2 0 0,-5 1 0,-4 0 0,0 0 0,-1 4 0,1-1 0,-3 4 0,-1-1 0,0 0 0,-5 4 0,3-2 0,-7 10 0,6-5 0,1 0 0,0 0 0,1 5 0,1 3 0,3-6 0,5-5 0,7-1 0,0-3 0,7-1 0,-7-3 0,3 1 0,1-1 0,-7 1 0,1-2 0,-8 0 0,-1 0 0,-1 1 0,-1 2 0,0 0 0,-2 0 0,5-3 0,6 1 0,12-2 0,3-2 0,0 1 0,-2-2 0,-6 0 0,-1 2 0,-2-1 0,-6 1 0,0 0 0,-5 1 0,-15 6 0,7-4 0,-12 4 0,13-4 0,0-1 0,-2 1 0,-15 3 0,-4 2 0,3-1 0,-1 0 0,2-1 0,-1 2 0,-2 0 0,-3 1 0,0 0 0,3-1 0,-2 1 0,1 0 0,-5 1 0,-1 1 0,7-2 0,7-2 0,3-2 0,7-2 0,1 0 0,9-10 0,-3 7 0,6-9 0,-5 9 0,-1 0 0,5-3 0,-1 2 0,6-1 0,0 4 0,2 0 0,-2 2 0,1-1 0,-1 1 0,2 0 0,-1 0 0,1 0 0,0-1 0,0 0 0,-1 1 0,1-1 0,-2 0 0,0 0 0,-4 0 0,0-2 0,-2 2 0,-1-1 0,1 0 0,0 1 0,-1-1 0,2 1 0,-2 0 0,-1 0 0,1 2 0,-2-1 0,3 0 0,-2-1 0,2 0 0,-16 1 0,8-1 0,-13 0 0,11-1 0,-1 0 0,1 1 0,1-1 0,-2 1 0,2-1 0,-3 1 0,3 0 0,0 0 0,0 0 0,0 0 0,-2 1 0,2-1 0,-3 0 0,2 0 0,0 0 0,-1 0 0,1 0 0,-1-1 0,2 1 0,-1-1 0,1 1 0,-1 0 0,1-1 0,-2 1 0,3-1 0,-3 1 0,1-1 0,0 0 0,-1 1 0,-1-1 0,1 0 0,-1 1 0,0-1 0,1 0 0,1 1 0,0-2 0,1 2 0,17-4 0,-7 3 0,13-3 0,-10 2 0,-2 0 0,4 0 0,-3 0 0,3 2 0,-5-1 0,3 3 0,-3-3 0,-1 1 0,0 0 0,-2 0 0,2 1 0,-1-1 0,1 0 0,-2 0 0,1 1 0,1-1 0,-2-1 0,2 2 0,0-1 0,-2 0 0,2 1 0,-1-1 0,-1 0 0,2 1 0,-1-1 0,3 1 0,-2-1 0,4 0 0,-2 0 0,2 0 0,-1 0 0,0 1 0,-1-1 0,-2 0 0,-1 0 0,1-1 0,-1 1 0,0 0 0,1 1 0,-1-2 0,0 1 0,0 0 0,0 0 0,1 1 0,0-1 0,0 0 0,2 1 0,-2-1 0,2 0 0,-1 0 0,1 0 0,-3 0 0,1 0 0,-2 1 0,3-1 0,-20 0 0,8-1 0,-13 0 0,11-1 0,0 0 0,-8-2 0,3 1 0,-6-4 0,6 3 0,2-3 0,-1 3 0,-3-5 0,3 3 0,-3-1 0,7 1 0,-1 0 0,0 1 0,0 0 0,0 1 0,1-1 0,0 1 0,0 1 0,2-1 0,-1 1 0,2 0 0,1 0 0,-2 0 0,2 0 0,-1-1 0,-1 1 0,3 0 0,15-1 0,-6 3 0,14 0 0,-11 4 0,0 0 0,0 0 0,2 1 0,-3-1 0,2 1 0,-6-3 0,1 1 0,-3-2 0,2 1 0,0 1 0,-1-1 0,0 2 0,0-3 0,-1 2 0,2-1 0,-1 1 0,1 0 0,-2-2 0,1 2 0,-1-1 0,0 0 0,0 2 0,0-3 0,-2 2 0,1 0 0,-1-1 0,0 2 0,0-2 0,1 1 0,1 0 0,0-1 0,1 1 0,-1 0 0,0-1 0,1 1 0,-2-1 0,0 1 0,-8-1 0,1-2 0,-5 0 0,3-1 0,1 0 0,-1-1 0,0 0 0,1-3 0,0 2 0,2-1 0,1 1 0,0 1 0,0 0 0,-2-1 0,1 1 0,0 0 0,-1 1 0,2 0 0,-3 0 0,4 0 0,-3 0 0,-2 0 0,1 1 0,-2 1 0,2 1 0,-2 4 0,1-1 0,-4 4 0,4-1 0,-3 1 0,1 0 0,0 0 0,1 0 0,2-2 0,3-1 0,1-3 0,1 0 0,0-1 0,0 0 0,12-8 0,-7 3 0,9-6 0,-10 6 0,2 0 0,1-1 0,2 0 0,0 1 0,-2 0 0,0 1 0,-1-1 0,2 0 0,-2 1 0,2-1 0,-2 1 0,0-1 0,1 1 0,0 0 0,1 1 0,-1 0 0,0 0 0,0 0 0,0 0 0,2 0 0,-2 0 0,3 0 0,-1 0 0,-2 0 0,4 0 0,-4 0 0,1 0 0,-1 0 0,-1 1 0,1 0 0,-2 3 0,-1-1 0,-2 2 0,1-1 0,0 0 0,7 4 0,-3-4 0,2 2 0,-3-3 0,-2-1 0,4-1 0,-2 0 0,2 0 0,-1 0 0,-1 0 0,2 1 0,-2-1 0,0 1 0,1 0 0,-2 1 0,0 0 0,0 1 0,-3-1 0,1 1 0,-1 0 0,0-1 0,0 1 0,0 0 0,-1 0 0,1 0 0,-2 1 0,1-2 0,0 2 0,1-2 0,0 2 0,-1-2 0,1 2 0,-1-2 0,1 1 0,0 0 0,0-1 0,0 1 0,3-1 0,3-6 0,0 0 0,1-5 0,-4 5 0,-1 0 0,3 0 0,-1 1 0,3 0 0,-2 1 0,2 1 0,0 0 0,2 0 0,0 0 0,-1 0 0,1 0 0,-2 0 0,0 0 0,-1 0 0,-1 0 0,0 1 0,0 0 0,0 1 0,-1 0 0,-2 2 0,-1-1 0,-1 2 0,0-2 0,-1 1 0,0-1 0,-1 1 0,1-1 0,1 1 0,0 0 0,0 0 0,0-1 0,0 2 0,3-1 0,-3-1 0,4 1 0,-4-1 0,2 1 0,-1 0 0,1-1 0,-1 1 0,-1-1 0,1 1 0,-1 0 0,2 0 0,-1 0 0,1 0 0,0-1 0,-2 1 0,2-1 0,0 2 0,-1-2 0,1 2 0,0-3 0,-1 2 0,1 0 0,0 0 0,-1-1 0,0 2 0,0-2 0,1 1 0,-1-1 0,1 1 0,-1 0 0,0-1 0,0 1 0,-1-1 0,1 1 0,-1 0 0,0 0 0,1 0 0,0 0 0,1-1 0,3-1 0,-2 0 0,5-5 0,0-3 0,-3 2 0,3-1 0,-7 3 0,2 1 0,2-2 0,-1 1 0,1-1 0,0 3 0,-1-1 0,3 1 0,-3 0 0,1 0 0,2 0 0,-3 0 0,4 0 0,-5 1 0,3 0 0,-2 2 0,1-2 0,0 1 0,0-2 0,-1 2 0,2-1 0,-1 0 0,0 1 0,0-2 0,-1 2 0,3-1 0,-4 0 0,2 1 0,0 1 0,-1-2 0,1 1 0,-1-1 0,1 1 0,-1 0 0,0-1 0,1 1 0,-2 0 0,2 0 0,0 1 0,-2 0 0,0 0 0,0 0 0,-1 0 0,-1 1 0,0 0 0,-1 0 0,0 0 0,0 0 0,0 0 0,-1-1 0,0 0 0,8 0 0,-5-1 0,10-2 0,-9 0 0,2 0 0,1 0 0,2 0 0,1 0 0,-2 1 0,-1-1 0,-1 2 0,1-1 0,0 0 0,-1 1 0,0-2 0,-1 2 0,3-2 0,-3 2 0,2-2 0,-2 2 0,1-2 0,0 1 0,0-1 0,0 0 0,0 1 0,-1-1 0,1 1 0,0-1 0,0 1 0,0 0 0,0-1 0,0 1 0,0-1 0,0 0 0,0 0 0,1 1 0,-1-1 0,0 1 0,1-1 0,-1 0 0,0 0 0,2 0 0,-2 1 0,2-1 0,-2 1 0,-1-1 0,2 0 0,-1 0 0,1 0 0,-1 0 0,1 0 0,-1 0 0,2 0 0,-4 0 0,4 0 0,-3 0 0,1 0 0,1 0 0,-2 1 0,2-1 0,-1 1 0,-1-1 0,1 0 0,0 0 0,1 0 0,-1 0 0,0 0 0,0 0 0,1 1 0,-1-1 0,1 1 0,0-1 0,0 0 0,0 0 0,-1 0 0,1 0 0,-1 0 0,2 0 0,-2 0 0,4 0 0,-3 0 0,0 0 0,0 0 0,-1 0 0,2 0 0,-3 0 0,2 0 0,-1 0 0,1 0 0,0 0 0,-1 0 0,1 0 0,-1 0 0,2 0 0,-1 0 0,1 0 0,0 0 0,-2 0 0,2 0 0,0 0 0,-1 0 0,2 0 0,-2 0 0,2 0 0,-2 0 0,1 0 0,0 0 0,-2 0 0,2 0 0,-1 0 0,-1 0 0,2 0 0,2 0 0,0 0 0,5 0 0,0 0 0,1 0 0,4 0 0,-3 0 0,3 0 0,-3 0 0,0 0 0,-2 0 0,2 0 0,-2 0 0,1 0 0,-3 0 0,1 0 0,-2 0 0,-2 0 0,-2 0 0,-3 0 0,1 0 0,-11 6 0,6-3 0,-9 4 0,7-5 0,-1 0 0,-8 2 0,5-2 0,-7 1 0,9-3 0,-1 0 0,-1 0 0,1 0 0,0 0 0,-2 0 0,3 0 0,-1 0 0,-3 0 0,4 0 0,-4 0 0,3 0 0,-1 0 0,1 0 0,-1 0 0,1 0 0,-1 1 0,0-1 0,0 1 0,-1-1 0,-1 0 0,0 0 0,-1 1 0,1-1 0,0 1 0,1-1 0,-1 0 0,1 0 0,2 0 0,0 0 0,-1 0 0,-1 0 0,2 0 0,-4 0 0,0 0 0,0 1 0,-3-1 0,1 1 0,-2 0 0,2 0 0,-2 0 0,4-1 0,0 0 0,2 0 0,0 0 0,1 0 0,0 0 0,-1 0 0,1 0 0,-3 0 0,0 0 0,-2 0 0,0 0 0,-1 0 0,3 0 0,-4 0 0,4 0 0,0 0 0,1 0 0,0 0 0,1 0 0,-1 0 0,0 0 0,-1 0 0,-1 0 0,-3 0 0,0 0 0,-2 0 0,2 0 0,2 0 0,0 0 0,2 0 0,2-1 0,-1 1 0,2-1 0,-2 0 0,0 0 0,-1-1 0,-1 1 0,1 0 0,-4-1 0,4 1 0,-3-1 0,1 1 0,0 0 0,-2-1 0,4 1 0,-2-1 0,3 2 0,0-1 0,1 1 0,3 0 0,-1-1 0,20-1 0,-11 1 0,17-1 0,-14 1 0,2-1 0,13 0 0,-6-1 0,11 1 0,-10 0 0,5 0 0,-1-1 0,-2 0 0,2-1 0,7-1 0,-6 1 0,-1 0 0,8-2 0,-13 2 0,1 1 0,11-3 0,-2 2 0,1-2 0,-6 2 0,6-2 0,-4 0 0,1 1 0,4-1 0,-5 0 0,5-1 0,-6 1 0,3-2 0,-2 1 0,-8 2 0,0 1 0,12-7 0,-9 6 0,0-1 0,-2-1 0,1 1 0,1-1 0,1-1 0,-2 2 0,0-1 0,2-1 0,-2 0 0,10-3 0,-11 3 0,-1 1 0,7-4 0,2-4 0,-3 5 0,-4-2 0,-2 4 0,-3-1 0,-1 3 0,-3 0 0,-3 3 0,-1-1 0,-1 3 0,-1-3 0,6-2 0,0-2 0,9-5 0,-2 0 0,0 2 0,3-2 0,0 1 0,-2 1 0,0-1 0,0 1 0,1-1 0,-1 1 0,-1 2 0,-1 1 0,3-3 0,9-3 0,-9 3 0,-1 3 0,-4 0 0,-5 3 0,0 0 0,-3 2 0,0-1 0,0 1 0,-1-1 0,1 0 0,-1 0 0,0 1 0,2-1 0,-2 1 0,1-1 0,-1 1 0,-1-1 0,1 1 0,-1 0 0,1-1 0,0 1 0,-1-1 0,1 0 0,0 0 0,0 0 0,0 0 0,1 0 0,-1 0 0,-1 1 0,2-1 0,-1 1 0,1 0 0,-1 0 0,0 0 0,0-1 0,1 0 0,-1 0 0,-1 0 0,1 0 0,1 0 0,-1-2 0,1 2 0,0-1 0,-1 0 0,2 1 0,-1-2 0,1 2 0,0 0 0,-1 0 0,0 0 0,0 0 0,-2 0 0,2 0 0,-1-1 0,2 1 0,-1-2 0,1 0 0,-1 0 0,1-1 0,1 1 0,-2-1 0,0 2 0,2-2 0,-3 2 0,1-2 0,1 1 0,-2-2 0,1 1 0,-1-1 0,0 2 0,0-1 0,0 1 0,0-1 0,0 2 0,-2-2 0,0 2 0,1-1 0,-2 1 0,1 1 0,-1 0 0,0-1 0,0 1 0,0-1 0,0 1 0,0-1 0,0 0 0,0-2 0,0-1 0,0 0 0,0 0 0,0-1 0,0 2 0,0-2 0,0 2 0,0 0 0,0 1 0,0 2 0,0-1 0,0 1 0,0 1 0,-6 2 0,2-1 0,-7 4 0,3 2 0,-6 5 0,-1 2 0,-1 2 0,-3 1 0,6-1 0,-4 0 0,4-2 0,2-2 0,3-1 0,0-1 0,4-1 0,0-2 0,2-1 0,0-1 0,1 2 0,9-11 0,-5 6 0,7-9 0,-10 8 0,1 0 0,3-3 0,-2 2 0,4-3 0,-3 0 0,1 1 0,-1-3 0,3 0 0,-3-2 0,4-1 0,-4 0 0,2-1 0,0 1 0,-1 2 0,0-1 0,-2 1 0,-1-1 0,-1 1 0,0 1 0,0-2 0,-1 3 0,-2 0 0,-3 0 0,0 0 0,-2 1 0,3 1 0,-1 1 0,2 0 0,-1 1 0,2-1 0,-2 2 0,1 0 0,-2 0 0,-1 1 0,0-1 0,-4 0 0,-2-1 0,0 1 0,-4-1 0,4 1 0,-4 0 0,2 1 0,-2 1 0,1 0 0,-1 0 0,4 0 0,-2 0 0,6 0 0,-1 0 0,4 0 0,0 0 0,1 0 0,4-5 0,-1 2 0,2-4 0,0 3 0,0 0 0,0 0 0,1-1 0,2-1 0,1 0 0,2-1 0,0 1 0,0-1 0,0 0 0,0 1 0,-1 0 0,3 0 0,-2 0 0,3 1 0,-3-2 0,2 3 0,2-3 0,-1 2 0,3-2 0,-4 2 0,2 0 0,-1-1 0,0 1 0,-2 0 0,2-1 0,-3 2 0,1-2 0,-3 3 0,1 1 0,-2-1 0,2 1 0,-1 0 0,0 0 0,1 1 0,1-3 0,1 3 0,2-3 0,-1 1 0,11-3 0,-8 3 0,6-3 0,-10 4 0,-3 0 0,1 0 0,-2 1 0,0 8 0,-1-3 0,-2 7 0,0-4 0,-1 0 0,-2 2 0,-2 1 0,-9 9 0,5-6 0,0-2 0,0-1 0,2-1 0,-4 2 0,7-5 0,-2 0 0,3 0 0,-2 0 0,0 1 0,-3 1 0,1 2 0,-3 1 0,1 4 0,-4 2 0,-2 3 0,7-8 0,-1-1 0,1 1 0,-1-1 0,1 1 0,-1 1 0,1-1 0,-1 0 0,-3 7 0,-1 1 0,3-5 0,1 0 0,0-2 0,4-3 0,1-2 0,2-3 0,1-1 0,1 0 0,0-1 0,0 1 0,2 0 0,1 0 0,4-2 0,-1 0 0,2-2 0,1 1 0,0-1 0,4 0 0,2 0 0,3 0 0,7 0 0,-4 0 0,3 0 0,-4 0 0,-2 0 0,-1 0 0,-6 0 0,-2 0 0,-2 0 0,-3 0 0,1 0 0,-1 0 0,1 2 0,0 0 0,-1 4 0,-1-2 0,-1 2 0,1-1 0,0 0 0,-1 0 0,0 1 0,-2-2 0,2 0 0,-1-1 0,0 2 0,1-2 0,0 2 0,-2-1 0,2 0 0,-2 0 0,0 0 0,0-1 0,0 1 0,0 1 0,0-1 0,0 2 0,0 0 0,0 0 0,0 1 0,0-1 0,0 1 0,0-1 0,0 1 0,0-2 0,0 1 0,0-1 0,0 0 0,0-1 0,0-1 0,0 1 0,0 0 0,0 1 0,0-1 0,0 1 0,0-2 0,0 1 0,0 1 0,0-2 0,0 2 0,0-2 0,0 1 0,0 0 0,0 0 0,0 0 0,0-1 0,0 1 0,-1 0 0,0 0 0,-1 0 0,2 0 0,-1-1 0,1 1 0,0 1 0,0-1 0,0 0 0,0-1 0,0 1 0,0 1 0,0-2 0,0 1 0,-3 1 0,1 0 0,-2 4 0,0 0 0,-3 3 0,1-1 0,-4 1 0,5 0 0,-2-1 0,1 0 0,2-3 0,0-1 0,1-2 0,1-1 0,0-1 0,1 2 0,-1-2 0,-1 1 0,2-1 0,-2 0 0,0 1 0,1-2 0,-1 2 0,0 0 0,2-1 0,10-17 0,-2 6 0,3-6 0,3-1 0,-2 4 0,1 0 0,6-4 0,1 0 0,-4 4 0,2-2 0,3-1 0,6-2 0,-1 0 0,-3 2 0,-2 1 0,-1 0 0,1 1 0,3-3 0,-1 1 0,-6 4 0,2-2 0,-6 2 0,-5 4 0,-3 2 0,-1 1 0,-8 0 0,2 2 0,-4-3 0,2 4 0,1-2 0,-2 0 0,2 1 0,-2 0 0,1 0 0,1 1 0,-4-1 0,5 1 0,-3 0 0,0 0 0,0 1 0,-5 1 0,1 1 0,-7 1 0,1 0 0,-1 1 0,-2 1 0,3-1 0,-3-1 0,4 0 0,0 0 0,4 0 0,2-1 0,2-1 0,1 0 0,2 0 0,-2 1 0,3-1 0,-3 0 0,5-9 0,-1 2 0,3-7 0,1 4 0,2-2 0,0-1 0,4-4 0,-3 1 0,6-7 0,-2 6 0,0-2 0,0 4 0,0-1 0,-2 2 0,3-2 0,-3 2 0,0 3 0,-1 1 0,-3 2 0,1 1 0,-3 2 0,-6 14 0,2-6 0,-6 10 0,6-10 0,1 1 0,-1-3 0,2-12 0,0 3 0,1-11 0,0 8 0,0 2 0,0-1 0,0 1 0,0 0 0,0 1 0,0 2 0,-2 1 0,1-3 0,-1 3 0,2-4 0,-1 3 0,-1 0 0,-3-2 0,2 1 0,-3 0 0,0-2 0,0 2 0,-1-3 0,2 4 0,-1-3 0,2 4 0,0-2 0,0 3 0,1-1 0,-2 0 0,3 1 0,-3 0 0,1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30T12:10:33.99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1 235 16383,'10'-1'0,"-1"0"0,-7 1 0,1-1 0,2 1 0,0-1 0,3-1 0,-4 1 0,1 0 0,-1 0 0,-1 1 0,3-1 0,-3 0 0,1 0 0,1-1 0,-2 1 0,2 1 0,0 0 0,-1-1 0,2 0 0,-3 0 0,3 0 0,-3 1 0,3-1 0,-2 0 0,1 1 0,-1 0 0,0-1 0,1 1 0,-1-2 0,1 2 0,-1-1 0,1 0 0,-1-1 0,0 2 0,1-2 0,-1 2 0,2-1 0,-3 0 0,2 0 0,-1 1 0,0-1 0,1 0 0,-2 0 0,2 0 0,-1 1 0,1-1 0,-1 0 0,0 1 0,0-1 0,1 1 0,-1 0 0,1-1 0,-1 1 0,0 0 0,3 0 0,-2 0 0,1 0 0,-1 0 0,0-1 0,0 1 0,-1-1 0,0 1 0,1 0 0,-1 0 0,1 0 0,-1-1 0,1 1 0,-1 0 0,1 0 0,-1 0 0,1 0 0,-1 0 0,0 0 0,1 0 0,-1 0 0,1 0 0,0 0 0,-1 0 0,1 0 0,-1 0 0,0 0 0,1 0 0,-1 0 0,2 0 0,-1 0 0,-2 0 0,3 0 0,-2 0 0,1 0 0,-1 0 0,1 0 0,-2 0 0,1 0 0,2 0 0,-2 0 0,0 0 0,1 1 0,-1 0 0,1 0 0,-1 0 0,0 0 0,2 1 0,-3-2 0,3 1 0,-3 1 0,1-2 0,0 2 0,0-1 0,0 1 0,0-1 0,0 0 0,0 1 0,2-1 0,-2 0 0,2 0 0,-2 1 0,0-2 0,0 2 0,0 0 0,1-1 0,-1 1 0,1-1 0,-2 1 0,2 0 0,-2 0 0,1-1 0,0 2 0,0-1 0,-1 0 0,1-1 0,1 1 0,-2-1 0,2 1 0,-1 0 0,-1-1 0,2 1 0,1 0 0,0-1 0,1 2 0,-2-2 0,-1 1 0,1-1 0,0 1 0,0 0 0,1-1 0,-1 2 0,1-1 0,0 1 0,1-1 0,1 1 0,-1-1 0,3 2 0,-1-1 0,1 0 0,-2 0 0,2-1 0,-1 1 0,1-1 0,-2 1 0,2-1 0,-1 0 0,1 0 0,0 0 0,0-1 0,0 0 0,0 0 0,0-1 0,0 1 0,-2-1 0,2 0 0,-3 1 0,0-1 0,0 1 0,-1-1 0,0 0 0,1 1 0,0-1 0,-1 1 0,1-1 0,-2 0 0,1 0 0,0 0 0,-1 0 0,2 0 0,-3 0 0,1 0 0,1 0 0,0 0 0,-1 0 0,2 0 0,-1 1 0,0-1 0,3 0 0,-2 0 0,1 0 0,1 0 0,-2 0 0,2 0 0,-1 0 0,1 1 0,0-1 0,1 1 0,2-1 0,-2 0 0,2 0 0,-1 0 0,0 0 0,2 0 0,-3 0 0,2 0 0,-2 0 0,0 0 0,0 0 0,0 0 0,0-1 0,-1 1 0,0-2 0,-2 1 0,2-1 0,-2 1 0,-2-1 0,2 0 0,-3 0 0,2 1 0,-1-1 0,0 0 0,1 0 0,-1-1 0,0 1 0,-1 0 0,0-1 0,0 1 0,-2 0 0,3 0 0,-3 0 0,3-1 0,-3 1 0,0-1 0,1 0 0,-1 1 0,1-2 0,-1 2 0,1-1 0,-1-2 0,1 2 0,-1-1 0,1 1 0,-1-1 0,0 2 0,0-1 0,1 0 0,-2 0 0,3 0 0,-3 0 0,2 0 0,0 0 0,-1 0 0,1 1 0,0-1 0,0 1 0,-1-1 0,2 1 0,-1-1 0,1 0 0,-1 1 0,1-1 0,-1 1 0,0 0 0,1-2 0,-2 2 0,3 0 0,-3 0 0,2-1 0,0 1 0,-1 0 0,1 0 0,-1 0 0,1 0 0,0 0 0,0 1 0,0-1 0,-1 1 0,2 0 0,0-1 0,-1 1 0,1-1 0,-1 1 0,0 1 0,1-2 0,-1 1 0,0 0 0,1 0 0,0-1 0,2 1 0,-3 0 0,3 0 0,-2-1 0,1 1 0,1 0 0,-3 0 0,2 0 0,-1 0 0,-1 0 0,2 0 0,-1 0 0,0 0 0,3 0 0,-2-1 0,3 1 0,-1 0 0,1-1 0,-2 1 0,2 0 0,-2 0 0,0-1 0,-1 2 0,0-1 0,-1 0 0,1 0 0,-2 1 0,2-1 0,-1 0 0,0 1 0,0-2 0,-1 2 0,0-1 0,1 1 0,-1 0 0,0 0 0,0-1 0,0 0 0,2 1 0,-2-1 0,2 1 0,-2-1 0,1 1 0,1-1 0,1 0 0,3-1 0,-3 1 0,3-1 0,-3 2 0,-1-1 0,-1 1 0,0-1 0,-1 1 0,1 0 0,-1-1 0,1 1 0,0-1 0,-1 1 0,3 0 0,-3-1 0,3 0 0,-2 1 0,2-1 0,-1 0 0,0 1 0,-1-1 0,2 0 0,-2 1 0,2-1 0,0 0 0,1 0 0,0 0 0,1-1 0,0 1 0,1-1 0,-1 1 0,-1 0 0,-1-1 0,0 1 0,-2 0 0,1 0 0,-2 1 0,1-2 0,-2 2 0,2-1 0,1 0 0,-1-1 0,4 1 0,-5 0 0,3 0 0,-4 0 0,2-1 0,-1 2 0,0-1 0,1 0 0,-1 0 0,0 1 0,2-2 0,0 2 0,0-1 0,1 0 0,2-1 0,-2 1 0,1-1 0,-1 1 0,-1 0 0,-1 0 0,-1 0 0,2 0 0,-2-1 0,2 2 0,-3-1 0,3 0 0,-4-1 0,4 1 0,-3-1 0,1 1 0,0 0 0,0 1 0,1-1 0,-1 0 0,-1 0 0,2 0 0,0 0 0,0 0 0,0 0 0,1 0 0,-2 0 0,3 0 0,-2 0 0,1 0 0,-1 0 0,0 0 0,-1 1 0,1-2 0,-1 2 0,1-1 0,0 0 0,-1 0 0,1 0 0,-1 1 0,0-1 0,1 0 0,0 0 0,-2 0 0,3 1 0,-3 0 0,2-1 0,-1 1 0,1-1 0,0 0 0,0 1 0,-1-1 0,0 0 0,0 0 0,1 1 0,-1 0 0,1 0 0,-1 0 0,0-1 0,1 1 0,-1-2 0,0 2 0,1 0 0,-1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30T12:10:34.27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40 267 16383,'-9'4'0,"1"-1"0,7-2 0,-2 0 0,1 3 0,-2-3 0,1 3 0,0-2 0,1 0 0,-3 0 0,16-5 0,-9 3 0,10-5 0,-11 4 0,1 0 0,3-2 0,-2 2 0,2-2 0,-3 1 0,1 1 0,1-2 0,0 1 0,-2 0 0,3 0 0,-2-1 0,0 1 0,1 0 0,-1 1 0,1-1 0,0 0 0,-1 1 0,2-1 0,-1 1 0,0-1 0,1 2 0,-1-2 0,0 2 0,1-1 0,-1 1 0,1-1 0,-1 1 0,0 0 0,1-1 0,-1 1 0,1-1 0,0 1 0,-1-2 0,2 2 0,-2-1 0,0 1 0,2-2 0,-2 2 0,1-1 0,-1 0 0,1 0 0,-1 1 0,1-2 0,-2 2 0,3-1 0,-3 1 0,1-1 0,1 0 0,-1 1 0,1-1 0,0 1 0,-1 0 0,1-1 0,-1 1 0,0 0 0,1-1 0,0 1 0,-1-1 0,2 0 0,-3 0 0,2 1 0,-1-1 0,0 1 0,0-2 0,0 2 0,2-1 0,-2 1 0,1 0 0,0-1 0,-1 0 0,1 1 0,1-1 0,-2 0 0,1 1 0,0-1 0,-1 1 0,0-1 0,1 1 0,-1 0 0,1-1 0,-1 1 0,1-1 0,0 1 0,0 0 0,0-2 0,-1 2 0,0-1 0,1 1 0,0-1 0,0 1 0,1 0 0,-2-1 0,1 1 0,-1-1 0,1 1 0,-1 0 0,1 0 0,-2 0 0,2 0 0,0 0 0,-1 0 0,0 0 0,1 0 0,-1 0 0,1 0 0,-1 0 0,0 0 0,1 0 0,-1 0 0,0 0 0,1 0 0,-1 0 0,0 0 0,1 0 0,-1 1 0,1-1 0,-1 2 0,-1-1 0,1 1 0,0-1 0,-1 1 0,3 0 0,-4-1 0,2 2 0,-1-1 0,0 0 0,1 1 0,-2-1 0,2 0 0,0 1 0,-1-2 0,0 2 0,0-2 0,0 2 0,1 0 0,-2-1 0,1 1 0,0-1 0,0 1 0,1-1 0,-1 0 0,1 0 0,-1 1 0,0-1 0,0 1 0,0-1 0,0 0 0,0 1 0,-1-1 0,2 0 0,-1 1 0,0-1 0,0 1 0,0-1 0,1 1 0,-1-1 0,0 1 0,1-2 0,-1 2 0,1-2 0,-1 2 0,0-1 0,0 0 0,0 1 0,1-1 0,-1 1 0,-1-1 0,2 1 0,-1-1 0,0 1 0,1-1 0,-1 0 0,-1 1 0,3-1 0,-3 0 0,2 0 0,-1 0 0,1 0 0,-1 1 0,0-1 0,0 1 0,0-1 0,0 0 0,0 0 0,1 0 0,0-1 0,0 1 0,1-1 0,-2 1 0,1-1 0,0 1 0,-1-1 0,2 1 0,-1-1 0,-1 0 0,2 1 0,-1-1 0,0 1 0,0 0 0,-1-1 0,1 1 0,0 0 0,1 0 0,-2-1 0,2 1 0,-2-2 0,1 2 0,1-1 0,-1 1 0,0-1 0,0 0 0,-1 0 0,2 0 0,0 1 0,-2-2 0,3 2 0,-3-1 0,4 0 0,-4 0 0,2 0 0,-1 0 0,0 0 0,1 0 0,-2 0 0,2-1 0,-1 1 0,0-1 0,1 1 0,0-1 0,-1 1 0,0 0 0,1-1 0,-1 1 0,0 1 0,1-2 0,-2 1 0,4-1 0,-5 1 0,5-1 0,-3 1 0,1-1 0,1 1 0,-2-1 0,0 2 0,0-2 0,0 1 0,1-1 0,0 2 0,-1-2 0,2 1 0,-4 1 0,4-2 0,-2 0 0,1 1 0,1-1 0,-3 2 0,3-2 0,-3 1 0,3-1 0,-2 1 0,1 0 0,-1-1 0,0 1 0,1 0 0,-1 0 0,1-1 0,-1 0 0,0 1 0,1-1 0,-1 1 0,2-1 0,-3 0 0,2 0 0,0 1 0,-2-1 0,3 0 0,-3 0 0,3 1 0,-1-1 0,-1 1 0,1-1 0,0 0 0,-1 0 0,1 0 0,-1 0 0,0 0 0,1 0 0,-1 0 0,0 0 0,2 0 0,-1 0 0,1 0 0,-2 0 0,0 0 0,0 0 0,2 0 0,-2 0 0,2 0 0,-2 0 0,0 0 0,1 0 0,-1 0 0,1 0 0,-1-1 0,0 1 0,1-1 0,0 0 0,-1 0 0,1 1 0,-2-2 0,2 2 0,-1-1 0,0-1 0,1 2 0,-2-1 0,2 0 0,-1 0 0,0 0 0,2-1 0,-3 1 0,3-1 0,-3 1 0,1 0 0,1-1 0,-1 0 0,2 1 0,-3-1 0,1 1 0,0 0 0,0-1 0,1 1 0,-1 0 0,0-1 0,0 1 0,0 0 0,1-1 0,-1 1 0,1-1 0,-2 1 0,1 0 0,-1-1 0,0-1 0,1 1 0,-1 0 0,0 0 0,2 0 0,-2 0 0,1 0 0,-1-1 0,0 2 0,1-1 0,-1-1 0,0 1 0,-1-1 0,0 0 0,0 0 0,0-2 0,0 3 0,-1-1 0,2 0 0,-2 0 0,2 0 0,-1 0 0,0 0 0,0 0 0,2 0 0,-2 0 0,1 0 0,-2 0 0,1 0 0,0 0 0,1 1 0,0-1 0,0 0 0,0 2 0,-1-2 0,2 0 0,-2 1 0,2-1 0,-1 0 0,0 1 0,0 0 0,1-1 0,-2 1 0,1-1 0,0 0 0,0 2 0,1-2 0,-1 1 0,1 0 0,-1-1 0,0 2 0,1-2 0,-1 1 0,0-1 0,0 0 0,0 1 0,0 0 0,1-1 0,0 1 0,-1 0 0,1-1 0,-2 1 0,1 0 0,1 0 0,0-1 0,-1 1 0,0-1 0,-1 0 0,1 1 0,0-1 0,-1 0 0,1 0 0,-1 0 0,1 1 0,0-1 0,-1 0 0,2 0 0,-2 0 0,1 0 0,-1 0 0,0 0 0,1-1 0,0 1 0,0-1 0,0 2 0,-1-1 0,0 0 0,1-1 0,-1 2 0,1-2 0,0 1 0,-1 0 0,2-1 0,-2 2 0,1-1 0,0 0 0,-1 1 0,3-1 0,-3 1 0,2 0 0,-1 0 0,0 0 0,1-1 0,-1 1 0,0 0 0,0-1 0,0 1 0,1 0 0,-1-1 0,1 2 0,-1-1 0,1 1 0,1-2 0,-2 3 0,1-2 0,1 1 0,0-1 0,1 1 0,-2 0 0,0-1 0,0 2 0,0-1 0,1 0 0,-1 0 0,0 0 0,0 0 0,2 1 0,-1-1 0,1 0 0,0 1 0,-1-1 0,4 1 0,-2-1 0,3 0 0,0 1 0,0-2 0,2 2 0,-3-2 0,-1 2 0,-1-1 0,-2 1 0,2-1 0,-4 1 0,3 0 0,-2 0 0,1 0 0,1 0 0,-2 0 0,4 0 0,-2-1 0,0 1 0,1-2 0,2 2 0,-2-1 0,1 0 0,-1 1 0,0-1 0,-1 0 0,0 1 0,-1-1 0,1 1 0,-1-1 0,1 0 0,0 0 0,2-1 0,1 0 0,1 0 0,2 0 0,0 0 0,1 0 0,-1 0 0,1 0 0,-4 0 0,3 0 0,-6 1 0,0 0 0,-1 1 0,-1-1 0,1 0 0,-1 1 0,1-1 0,-1 0 0,0 0 0,3 1 0,-1-2 0,4 1 0,-3 0 0,3 0 0,-3 1 0,1-1 0,-2 1 0,0 0 0,-1-1 0,1 1 0,-1-1 0,1 1 0,2-1 0,-1 1 0,4-2 0,-2 1 0,3-1 0,-2 0 0,0 1 0,0-1 0,-2 2 0,-1-2 0,-1 2 0,-2 0 0,0-1 0,1 1 0,-1-2 0,0 2 0,0-1 0,1 1 0,0-1 0,2 0 0,-3 1 0,5-1 0,-4 1 0,2-1 0,-3 1 0,-1 0 0,2 0 0,-1-1 0,1 0 0,1 0 0,-1 0 0,2 1 0,-1-2 0,-1 2 0,-1-1 0,0 1 0,1 0 0,-1-1 0,1 1 0,-1 0 0,0 0 0,1 0 0,-2 0 0,3 0 0,-3 0 0,2 0 0,-1 0 0,0 0 0,1 0 0,-1-1 0,0 1 0,0-1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30T12:10:34.27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69 0 16383,'0'9'0,"0"-2"0,0-4 0,0-1 0,-1 3 0,0-3 0,0 4 0,0-5 0,-1 3 0,0-1 0,-1-1 0,1 2 0,-1-2 0,0 1 0,1 0 0,-1 0 0,1-1 0,0 2 0,1-1 0,-1-1 0,-1 2 0,0-2 0,0 1 0,0-1 0,0 1 0,0-1 0,1 1 0,-2-1 0,1 1 0,0-2 0,0 2 0,1-1 0,0 2 0,7-1 0,-3-1 0,3 1 0,-1-3 0,-1 1 0,3-1 0,-2 0 0,0 0 0,2 0 0,-3 0 0,3 0 0,-1 0 0,-1 0 0,3 0 0,-3 0 0,0 0 0,0 0 0,1 0 0,-1-1 0,1 0 0,0 0 0,-1 0 0,1 1 0,-1-2 0,1 2 0,-1-1 0,0 1 0,0-2 0,1 2 0,-1-1 0,0 0 0,1 0 0,-1 1 0,0-1 0,1 1 0,0 0 0,0-1 0,0 1 0,0 0 0,0 0 0,0 0 0,-1 0 0,0 0 0,1 0 0,-2 0 0,3 0 0,-3 0 0,2 1 0,-3 3 0,0-1 0,-2 2 0,0-3 0,0 2 0,0-1 0,0 0 0,0 1 0,0-1 0,0 0 0,0 1 0,0 0 0,0-1 0,0 0 0,0 1 0,0 0 0,0-1 0,0 1 0,-1-2 0,1 1 0,-2 2 0,1-3 0,-1 3 0,1-3 0,-1 2 0,1-1 0,-1 0 0,0 0 0,0 0 0,1 1 0,0-1 0,0 0 0,-1 0 0,0 0 0,1 1 0,0-1 0,1 1 0,0-1 0,0 1 0,0 0 0,0-1 0,0 1 0,0-1 0,0 0 0,0 1 0,0-1 0,0 1 0,6-3 0,-4 1 0,6-2 0,-5 0 0,1 0 0,1 0 0,-2 0 0,3 0 0,-3 0 0,1 0 0,2 0 0,-2 0 0,1 0 0,-1 0 0,1 0 0,-1 0 0,0 0 0,2 0 0,-3 0 0,2 0 0,0 0 0,-1 0 0,1 0 0,-2 1 0,2 0 0,-1-1 0,1 0 0,-1 2 0,0-1 0,1 1 0,-1-1 0,0 1 0,-1 0 0,1 1 0,-1-2 0,0 3 0,-2-1 0,0 0 0,-1 1 0,0-1 0,0 1 0,0-1 0,0 0 0,0 1 0,0-1 0,0 0 0,0 1 0,0-1 0,0 0 0,0 1 0,-1-1 0,1 0 0,-1 1 0,0-1 0,1 0 0,-1 1 0,1 0 0,0-1 0,-1 0 0,1 1 0,-1-2 0,1 3 0,0-2 0,0 0 0,0 1 0,0-1 0,0 0 0,0 1 0,0-1 0,0 1 0,0-2 0,0 3 0,0-3 0,0 2 0,0 0 0,0-1 0,0 0 0,0 1 0,1-1 0,-1 0 0,2 0 0,1 0 0,1-1 0,0 0 0,0 0 0,-1 0 0,1 0 0,-1 1 0,0-1 0,1 1 0,1-2 0,-1 1 0,0-1 0,1 1 0,-2-1 0,2 1 0,-1-1 0,0-1 0,1 0 0,-1 0 0,0 0 0,0-1 0,0 0 0,0-1 0,0 0 0,-1 0 0,0 0 0,1 0 0,0 0 0,0 0 0,0 0 0,0 1 0,0-1 0,0 1 0,0 0 0,0-1 0,-1 1 0,2-1 0,-2 1 0,2 0 0,0 0 0,-1 1 0,1-1 0,-2 0 0,3 1 0,-2-1 0,1 1 0,0 0 0,-1 0 0,0-1 0,0 1 0,1 0 0,-1 0 0,0 0 0,1 0 0,-1 0 0,0 0 0,1 0 0,-1 1 0,-2 2 0,0 1 0,-2 0 0,0-1 0,-1 0 0,0 1 0,-1-1 0,1 0 0,0 0 0,-1 0 0,1 0 0,1 0 0,-1 1 0,1-1 0,-2 0 0,2 1 0,-2-1 0,2 0 0,-1 1 0,1-1 0,0 0 0,0 1 0,0 0 0,0-1 0,0 0 0,0 1 0,1-1 0,0 0 0,2 0 0,1-1 0,-1 1 0,1-2 0,0 0 0,1-1 0,0 0 0,-1 0 0,0 0 0,1 0 0,-1 0 0,1 0 0,-1 0 0,0 0 0,1 0 0,-1 0 0,1 0 0,-1-1 0,0 0 0,1 0 0,-1 0 0,-1 0 0,2 0 0,-1 0 0,1 0 0,-1 0 0,0 1 0,1 0 0,0 0 0,1 0 0,-2 0 0,2 0 0,-2 0 0,0 0 0,1 0 0,-1 0 0,1 0 0,-1 0 0,0 0 0,1 0 0,0 0 0,-1 0 0,0 0 0,1 2 0,-2-1 0,1 1 0,0 0 0,0 1 0,0-1 0,-2 1 0,1-1 0,-1 1 0,1 0 0,-1 0 0,-1 0 0,0 1 0,0-1 0,1 0 0,2-1 0,-1 0 0,1 1 0,0-2 0,-1 1 0,1 0 0,0 0 0,-1 0 0,0 1 0,0-1 0,1 0 0,-1 0 0,2 0 0,-3 0 0,2 0 0,1-1 0,-1 0 0,0 0 0,1-1 0,-2 0 0,1-2 0,-1 0 0,1-1 0,-1 1 0,1 1 0,1-2 0,-1 1 0,-1 0 0,2 0 0,-2 0 0,3 0 0,-3 0 0,1 1 0,1 0 0,-2 0 0,3-1 0,-3 1 0,1 0 0,0 0 0,0 0 0,1 0 0,0 1 0,-1-2 0,0 2 0,1 0 0,-2 0 0,3 2 0,-3 0 0,0 1 0,0-1 0,0 1 0,0 0 0,0 0 0,-1 0 0,1 0 0,-1 1 0,0-2 0,1 2 0,-1-1 0,1 0 0,-1 0 0,1-2 0,2-3 0,-1 0 0,1-3 0,-3 2 0,0-1 0,0 0 0,0 0 0,1 14 0,-1-6 0,1 12 0,0-12 0,-1 2 0,-1-3 0,1 0 0,-1 0 0,1 0 0,-1 0 0,2 0 0,-1 0 0,3 0 0,-3-2 0,4 1 0,-2-1 0,-1 0 0,1 2 0,-1-1 0,0 0 0,1 1 0,-2-1 0,2-1 0,1 0 0,-1-2 0,1-1 0,-4-1 0,1-1 0,0 2 0,0-1 0,0 0 0,1 0 0,-1-1 0,1 2 0,-1-2 0,0 2 0,1-2 0,-2 0 0,2 1 0,-2 0 0,1 1 0,2 0 0,0-1 0,2 3 0,-2-1 0,2 0 0,1-1 0,1 0 0,0 1 0,-1-1 0,0 2 0,-2-1 0,0 0 0,-1 1 0,0 0 0,0 2 0,-1 0 0,-1 1 0,-1 1 0,0-2 0,1 2 0,1-1 0,0-2 0,2 2 0,-2-2 0,0 1 0,1 1 0,-1-1 0,1 0 0,-2 0 0,1 0 0,2 1 0,-3-1 0,2 0 0,0 0 0,-1-1 0,2 2 0,-2-2 0,1 0 0,1 1 0,-1-2 0,0 0 0,1 0 0,-1 0 0,0 0 0,1 0 0,-1-1 0,0-1 0,-1 0 0,1-1 0,-2 0 0,1 1 0,-1-2 0,-1 2 0,1-2 0,1 1 0,-1 1 0,1-1 0,-1 0 0,1 0 0,0 0 0,-1 0 0,2 1 0,-1 1 0,1-1 0,1 2 0,-1-2 0,0 1 0,0-1 0,0 1 0,0-2 0,0 2 0,0 0 0,0 0 0,1 1 0,-1-1 0,2 0 0,-3 1 0,2 0 0,-1 0 0,0 0 0,1 0 0,-1 0 0,1 0 0,-1 1 0,0 0 0,0 2 0,0-1 0,-2 0 0,3 0 0,-3 0 0,2 1 0,1-1 0,-2 0 0,2 0 0,-2-1 0,1 0 0,1 1 0,-2-2 0,2 1 0,-1 0 0,0-1 0,1 1 0,-1 1 0,-1-1 0,2 0 0,-1-1 0,0 0 0,1 0 0,-1 0 0,1 0 0,-1 0 0,0 0 0,1 0 0,-1 0 0,0-1 0,-2-2 0,0-1 0,-1 0 0,0 2 0,-1-2 0,1 1 0,0-1 0,0 1 0,0 0 0,0 0 0,0 0 0,0-1 0,1 2 0,0-1 0,1 0 0,2 1 0,-1 2 0,0-2 0,1 1 0,-2 0 0,2-1 0,-2 0 0,0 1 0,2-1 0,-2 1 0,2-2 0,-2 2 0,1-1 0,1 1 0,-2 0 0,1-1 0,0 1 0,0 0 0,0 0 0,0 0 0,1 1 0,-1 0 0,0 0 0,1 0 0,0 0 0,-1 1 0,0 1 0,0-1 0,0 2 0,0-2 0,0 0 0,0 1 0,0-2 0,0 1 0,1 0 0,-1 0 0,0-1 0,1 0 0,0 0 0,-1 1 0,1-1 0,-1 1 0,0-1 0,1 0 0,-1 0 0,0 0 0,1-2 0,-3-1 0,1 0 0,-3-1 0,1 2 0,0-2 0,0 1 0,1 0 0,0-1 0,-1 1 0,1 1 0,-1-2 0,0 1 0,0-1 0,0 1 0,0 0 0,0 0 0,1-1 0,-1 1 0,0-1 0,0 0 0,0 1 0,0 0 0,2-1 0,-2 2 0,1-2 0,0 0 0,-1 2 0,0-2 0,1 0 0,-1 2 0,1-3 0,4 6 0,-3-1 0,5 2 0,-3-1 0,-2 0 0,3 1 0,-3-1 0,0 0 0,3 0 0,-3-1 0,2 0 0,-1 0 0,0 0 0,1 0 0,-1 0 0,1 0 0,-1 0 0,0 0 0,2 0 0,-1 0 0,-1 0 0,1 0 0,-1 0 0,0 0 0,2 0 0,-1 0 0,0 0 0,0-1 0,-1 1 0,0-2 0,1 2 0,-2-2 0,2 1 0,-1-1 0,0 1 0,0-1 0,0 1 0,-1-1 0,1-1 0,-2 0 0,0 1 0,1-2 0,-1 1 0,1 0 0,-1 1 0,0-1 0,0-1 0,0 1 0,-1 0 0,0 0 0,-1 0 0,2-1 0,-1 1 0,0-1 0,1 1 0,-2 0 0,1-1 0,0 1 0,0-1 0,0 0 0,1 2 0,0-2 0,-1 1 0,1 0 0,-1 0 0,1-1 0,-1 1 0,1 0 0,-2-1 0,1 1 0,0 0 0,-1-1 0,1 2 0,0-2 0,1 1 0,-1-1 0,1 1 0,-1 0 0,0 0 0,1-1 0,-1 1 0,0-1 0,0 1 0,0-1 0,1 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30T12:10:34.28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1962 506 16383,'1'8'0,"1"-1"0,-2-6 0,2 2 0,1 1 0,-1-2 0,1 2 0,0-3 0,-2 1 0,4 1 0,-2-1 0,-1 0 0,3 1 0,-2-2 0,1 0 0,0 1 0,0-1 0,0 0 0,0 0 0,1 0 0,-1 0 0,0 0 0,1 0 0,-2 0 0,2 0 0,-1 0 0,1 0 0,-1-1 0,0 0 0,1 1 0,-1-1 0,1 1 0,-1-1 0,0 1 0,0-1 0,0 0 0,1 0 0,-1 0 0,-1-3 0,0 0 0,-2-1 0,-1-1 0,0 3 0,0-1 0,0-2 0,0 1 0,0-1 0,0 2 0,0 0 0,0 0 0,0 0 0,0-1 0,0 1 0,0-1 0,0 0 0,0 1 0,0-1 0,-1 0 0,0 1 0,1-1 0,0 1 0,0-1 0,0 1 0,0-1 0,-1 0 0,1 1 0,-1-1 0,0 1 0,1 1 0,-1-3 0,0 3 0,1-2 0,-1 1 0,6 1 0,-2 0 0,5 2 0,-3 0 0,0 0 0,1 0 0,4 0 0,-2 0 0,4 0 0,-5 0 0,-2 0 0,1 0 0,-3 0 0,2 0 0,-1 0 0,1 0 0,0 0 0,-2 0 0,2 0 0,-1 0 0,1 0 0,0 0 0,-1 0 0,1 0 0,-1 0 0,0 0 0,2 0 0,-3-1 0,2 0 0,-1 0 0,-1 0 0,2-2 0,-3 1 0,0-2 0,0 1 0,0 0 0,1 0 0,-1 0 0,2 0 0,-2 1 0,1-1 0,-1 1 0,1-2 0,-2 1 0,1 0 0,-2-1 0,1 1 0,-1 0 0,0-1 0,0 0 0,0 1 0,0-1 0,0 2 0,0-2 0,0 0 0,0 1 0,0-1 0,0 1 0,0 0 0,-1-2 0,0 3 0,-1-1 0,-1 0 0,1 0 0,0 0 0,-1 1 0,1-1 0,-2 0 0,2 1 0,0-1 0,0 0 0,0 0 0,0-1 0,0 1 0,0 0 0,1 0 0,0 0 0,0-1 0,1 1 0,-2 0 0,2-1 0,-2 1 0,10 3 0,-7-2 0,10 3 0,-9-1 0,1 0 0,3 0 0,-2 0 0,1 0 0,0 0 0,-2 0 0,2 0 0,0 0 0,0 0 0,-2 0 0,3-1 0,-2 1 0,0-2 0,1 1 0,-1 0 0,0 1 0,0-1 0,0-1 0,0 2 0,0-2 0,0 1 0,0-1 0,-1-1 0,1 2 0,-1-1 0,1 0 0,-1-1 0,-1 0 0,2 1 0,-2-1 0,2 1 0,-2-1 0,-1 0 0,0-1 0,-1 1 0,0 0 0,0-1 0,-1 1 0,-1 0 0,-1 0 0,0 1 0,-1 0 0,0 1 0,0-1 0,1-1 0,0 0 0,1 1 0,0-1 0,-1 0 0,-1 1 0,1 0 0,-1 0 0,2 0 0,-2 0 0,0-1 0,0 1 0,0 0 0,0 0 0,0 0 0,0 0 0,0 1 0,1-1 0,-1 0 0,0-1 0,1 0 0,0 0 0,0 0 0,1 1 0,-2-1 0,1 1 0,0 1 0,-1-3 0,2 2 0,-2 0 0,11-2 0,-6 2 0,9 0 0,-8 0 0,3 2 0,-1-2 0,0 1 0,1 0 0,-2 1 0,2-2 0,0 2 0,-1-1 0,0 1 0,1-1 0,-1 1 0,1 0 0,0-1 0,-1 1 0,0-2 0,0 1 0,0-1 0,-1 1 0,1-1 0,1 1 0,-2-1 0,3 1 0,-3-1 0,1 2 0,1-3 0,-2 2 0,2-1 0,-1 1 0,0-1 0,-1 1 0,1-1 0,0 1 0,0-1 0,-2 0 0,1-1 0,-2 0 0,0 0 0,-1-1 0,0 1 0,0-1 0,-1 1 0,1-1 0,-3 0 0,3 1 0,-3 0 0,1-1 0,1 1 0,-2-1 0,2 1 0,-1 0 0,0 0 0,1 0 0,-2-1 0,1 2 0,-1 0 0,-1 0 0,0 0 0,1 0 0,-2 0 0,3 0 0,-3 0 0,2 1 0,-2-1 0,0 2 0,1 0 0,0 0 0,-1 0 0,1 0 0,0 0 0,0 0 0,-2 0 0,2 0 0,-1 0 0,1 0 0,0 0 0,-1 0 0,1 0 0,-1 0 0,1 0 0,0 0 0,0 0 0,-2 0 0,2 0 0,-2 0 0,1 0 0,-1 0 0,-1 0 0,0 0 0,0 0 0,-1 0 0,1 1 0,-4 0 0,1 1 0,-1-1 0,-1 0 0,0 1 0,-6 0 0,3 0 0,-3-1 0,5 1 0,-1-1 0,1 1 0,-1 0 0,-1 0 0,1 0 0,-3 0 0,3 0 0,-2 1 0,1-1 0,1 0 0,-1 0 0,3 0 0,-2 0 0,5 0 0,-2 0 0,4-1 0,0 0 0,1 0 0,2-1 0,0 0 0,0 1 0,-1-1 0,0 2 0,1-2 0,-1 0 0,1 1 0,-1-1 0,0 2 0,1-2 0,0 1 0,-1-1 0,1 1 0,0 0 0,-1-1 0,1 1 0,-1-1 0,0 1 0,1-1 0,-2 1 0,1 0 0,-1 0 0,3-1 0,-1 0 0,-1 1 0,1-1 0,-2 1 0,2 0 0,0-1 0,-2 1 0,2 0 0,-2-1 0,2 0 0,0 1 0,-1-1 0,0 2 0,1-2 0,-1 0 0,1 1 0,-3 0 0,4 0 0,-3 1 0,2-2 0,0 0 0,-2 1 0,2 0 0,-1 0 0,1 0 0,0-1 0,-2 0 0,3 0 0,-3 2 0,1-1 0,1 0 0,-1 0 0,2 0 0,-1 0 0,0 0 0,-2 1 0,2 0 0,-1 0 0,0-1 0,-1 1 0,-1 1 0,-1 0 0,0 0 0,-2 2 0,1-1 0,-1 1 0,1-1 0,1-1 0,2 0 0,1-1 0,1 1 0,-1-1 0,2 0 0,-1 0 0,1 0 0,0 1 0,-2 0 0,3 0 0,-2 0 0,-1 2 0,2-3 0,-1 3 0,2-3 0,0 0 0,-2 1 0,2-1 0,-2 1 0,0 0 0,2-1 0,-1 1 0,12-4 0,-4 1 0,9-3 0,-7 0 0,0 1 0,0-1 0,1 1 0,4-2 0,0 0 0,5 0 0,-1-1 0,1 1 0,-3 0 0,3 1 0,-3 1 0,11-2 0,-5 2 0,5-2 0,-8 3 0,1-1 0,-1 0 0,-1 0 0,-1 2 0,-1-1 0,-2 1 0,-2 0 0,-2 0 0,-1 0 0,1 0 0,0 0 0,0 0 0,-1 0 0,0 0 0,1 0 0,1 0 0,-1 0 0,0 0 0,4 0 0,-4 0 0,3 0 0,-3 0 0,3 0 0,1 0 0,3-1 0,1 0 0,-2 0 0,2-1 0,-2 1 0,2 0 0,-2-1 0,-2 1 0,-4 0 0,0 1 0,-3-1 0,0 1 0,-2-1 0,3 1 0,-2-1 0,1 1 0,-1 0 0,0 0 0,1-1 0,0 1 0,0 0 0,-1 0 0,0-1 0,0 1 0,0-1 0,1 1 0,-1 0 0,0 0 0,1 0 0,1 0 0,2 0 0,0 0 0,1 0 0,0 0 0,0 0 0,-3 0 0,-2 0 0,-17 0 0,2 0 0,-15 0 0,2 1 0,-1 1 0,-9 0 0,1 1 0,-32 2 0,23-1 0,-21 1 0,34-3 0,0 1 0,10-1 0,-4 1 0,7-1 0,-4 0 0,2 0 0,3 1 0,3-1 0,2-1 0,1 1 0,2 0 0,0 0 0,1 0 0,-1 0 0,0 2 0,0-2 0,0 2 0,-1 0 0,0 0 0,-2 1 0,1 0 0,-2 1 0,1-1 0,-1 2 0,0-1 0,-6 2 0,3 0 0,-4 0 0,3 0 0,1-2 0,-4 2 0,5-3 0,-4 3 0,3-3 0,-2 1 0,1-2 0,1 1 0,2-1 0,1-1 0,2-1 0,-1 2 0,3-2 0,-4 1 0,-3 0 0,0 0 0,-1 1 0,4-3 0,2 1 0,1 0 0,2 0 0,0 0 0,3-1 0,-1 1 0,20-4 0,-6-1 0,20-1 0,-2-2 0,7 2 0,6-2 0,27-1 0,-16 1 0,20-2 0,-33 4 0,-2 0 0,-13 0 0,4 1 0,-5-1 0,1 1 0,-2 0 0,-3-1 0,3 2 0,-4-2 0,1 2 0,-3 0 0,1-1 0,-1 1 0,-1-1 0,-3 2 0,0-1 0,-2 0 0,-1 0 0,0 0 0,-1 1 0,1 0 0,-2 0 0,3 0 0,-1-1 0,-1 1 0,1 0 0,-2-1 0,-1 2 0,0-1 0,0 0 0,-2 0 0,0 1 0,3-2 0,0 0 0,5-1 0,1-1 0,5-1 0,-3 2 0,3-1 0,-5 1 0,1 0 0,-4 1 0,-2 0 0,-3 1 0,0 1 0,-2 0 0,2 0 0,-1 0 0,0 0 0,-17 6 0,-4-1 0,-29 9 0,6-3 0,-11 3 0,-11 3 0,14-3 0,-16 5 0,24-7 0,-2 3 0,4-3 0,0 1 0,3-2 0,3 0 0,3 0 0,2-1 0,1-1 0,1-1 0,1 0 0,0 0 0,2 0 0,-2 0 0,2 0 0,-2 0 0,1 1 0,-1 0 0,-1 1 0,8-4 0,-2 1 0,7-1 0,0-1 0,3-1 0,2-2 0,4 0 0,0-1 0,28-5 0,0 0 0,30-8 0,3-1 0,-8 2 0,9-2 0,-6 1 0,-11 2 0,-1 0 0,16-3 0,6 0 0,-9 1 0,6-4 0,-1 3 0,-2 0 0,-16 5 0,-5 2 0,-7 0 0,-18 4 0,-5 1 0,-2 1 0,0 0 0,-15 7 0,-6 1 0,-10 6 0,-5-2 0,-13 3 0,6-1 0,-13 3 0,24-6 0,-4-1 0,12 0 0,-7 1 0,6-1 0,3-1 0,2-2 0,3 0 0,3-2 0,1 1 0,3-2 0,0-1 0,2 0 0,0 0 0,-3 1 0,0 1 0,-3 1 0,-1 1 0,1 0 0,-4 1 0,4-1 0,-2 1 0,4-3 0,1 1 0,4-4 0,0 0 0,17-7 0,-4 2 0,19-9 0,-1 3 0,5-3 0,18-5 0,-4 2 0,2 0 0,-14 7 0,-4-1 0,-4 3 0,-2-2 0,-3 4 0,-8 0 0,-4 2 0,-3 1 0,-2 0 0,-18 5 0,3-1 0,-16 4 0,6 0 0,-2-1 0,-2 1 0,-17 7 0,5-1 0,-31 10 0,35-12 0,-16 6 0,31-11 0,-4 2 0,7-2 0,2-2 0,3-1 0,5-1 0,0 0 0,1 0 0,-1-1 0,0 1 0,21-2 0,-4 0 0,21-4 0,-15 1 0,4-1 0,-7 2 0,2 0 0,-5 1 0,-1 0 0,-3 1 0,-2 0 0,-3 0 0,0 0 0,0 0 0,0 1 0,-13 4 0,4-2 0,-14 5 0,-3 0 0,5-1 0,-5 2 0,9-4 0,2-1 0,0 0 0,1 0 0,1-2 0,-1 2 0,0-2 0,-4 2 0,0-2 0,-5 3 0,-1-1 0,-5 0 0,-1 2 0,5-3 0,-2 2 0,5-3 0,-1 3 0,0-3 0,7 1 0,-1 0 0,3-1 0,-1 1 0,3-1 0,-2 0 0,1 0 0,-1 0 0,0 0 0,0 2 0,0-2 0,0 2 0,0-1 0,0 0 0,0 0 0,1-1 0,1 0 0,2 1 0,1-2 0,1 0 0,15-5 0,5 1 0,18-7 0,10 4 0,11-5 0,17-1 0,-4-2 0,3-1 0,-24 5 0,1-1 0,21-5 0,-4 1 0,-17 2 0,3-3 0,-24 7 0,6-3 0,-13 4 0,-6 3 0,-5 1 0,-5 1 0,-1 3 0,-13-1 0,-4 1 0,-17 0 0,-13 0 0,-5 0 0,-17 0 0,1 3 0,9 2 0,1 1 0,-11 2 0,14 0 0,1 0 0,2 0 0,7 0 0,0-2 0,19-1 0,0-3 0,7 2 0,6-3 0,5 0 0,2 0 0,13-4 0,3 0 0,5-3 0,0 0 0,-5 1 0,0 0 0,-2 1 0,-3 1 0,-2 1 0,-2 1 0,-25 2 0,4 1 0,-26 3 0,8-1 0,-6 4 0,-2-2 0,0 3 0,11-5 0,1 3 0,11-5 0,3 2 0,3-2 0,8-1 0,5-2 0,16-6 0,12-4 0,22-9 0,12-1 0,10-5 0,-31 13 0,-1 0 0,22-7 0,10-4 0,-34 15 0,11-7 0,-22 9 0,1-1 0,-8 4 0,-9 1 0,-4 2 0,-5 0 0,-14 1 0,-3 0 0,-26 0 0,5 0 0,-21 4 0,0 4 0,-13 7 0,-9 2 0,15-2 0,7-3 0,16-3 0,7-2 0,2-1 0,8-1 0,10-3 0,8-1 0,4-1 0,14-4 0,11-3 0,15-6 0,15-2 0,5-4 0,-7 5 0,7-4 0,-28 9 0,14-4 0,-18 5 0,3 0 0,-10 2 0,-6 4 0,-6 0 0,-2 1 0,-27 1 0,4 2 0,-25 3 0,9 2 0,-5 2 0,-1-1 0,0 1 0,10-3 0,-2 1 0,14-4 0,-5 2 0,12-2 0,0 0 0,7-2 0,26-5 0,7-5 0,26-5 0,-11 1 0,-7 2 0,-3 1 0,-7 2 0,3-1 0,-8 3 0,-7 1 0,-7 3 0,-2 2 0,-29 0 0,5 0 0,-23 2 0,8 1 0,-16 5 0,13-2 0,-17 5 0,15-3 0,-5 2 0,-2-1 0,6 0 0,8-2 0,0 1 0,13-4 0,-5 2 0,11-4 0,1 1 0,8-1 0,0-1 0,28-2 0,0-2 0,35-2 0,-1-2 0,-3 1 0,10 0 0,-26 2 0,11-1 0,-19 2 0,3-1 0,-11 3 0,-5 0 0,-8 1 0,-4 0 0,-1 0 0,-17 1 0,-2 0 0,-14 1 0,-3 1 0,-14 2 0,7-2 0,-16 2 0,12-1 0,-7-1 0,-1 2 0,3 0 0,3-2 0,7 1 0,2-1 0,4 0 0,1-2 0,1 1 0,10-1 0,-6 0 0,10-1 0,-8 0 0,3 0 0,0 0 0,2 0 0,1 0 0,3 0 0,0 0 0,3 0 0,2 0 0,2 0 0,3 0 0,1-1 0,19-2 0,6-1 0,23-2 0,8 3 0,-8-2 0,16 0 0,-12 2 0,-4-2 0,-1 3 0,-19 0 0,3 2 0,-8-2 0,-8 2 0,-3-1 0,-5 1 0,-1 0 0,-20 2 0,-1-1 0,-18 3 0,-1-1 0,-14 2 0,10-1 0,-19 1 0,17 1 0,-7-2 0,13 0 0,2-3 0,9 0 0,0-1 0,4 0 0,5 0 0,5 0 0,4 0 0,3 0 0,1 0 0,16-4 0,0 1 0,17-3 0,1 1 0,2 2 0,14-3 0,-20 4 0,9-2 0,-26 4 0,-4-1 0,-18 1 0,-5 0 0,-11 1 0,1 1 0,-4 2 0,-6 0 0,-3 2 0,0-1 0,10-1 0,1-3 0,9 0 0,1-1 0,4 0 0,6 0 0,3 0 0,2 0 0,2-1 0,19 1 0,-6 0 0,15 0 0,-11 0 0,-3 0 0,2 0 0,-7 0 0,2-1 0,-5 0 0,-2-3 0,-2 1 0,-3-2 0,-2 0 0,-1 1 0,-2-2 0,0-1 0,-2 1 0,1 0 0,0-1 0,-6-2 0,4 1 0,-5-1 0,5 3 0,2 0 0,-1 1 0,3-1 0,-1 1 0,2 0 0,1 1 0,0 0 0,1 1 0,0 0 0,0-1 0,1 0 0,0 0 0,-1 1 0,1-1 0,1 1 0,-1 1 0,2-1 0,-1 1 0,0-1 0,0 1 0,0-1 0,0 0 0,1 0 0,-2 0 0,1 0 0,-1 0 0,1 0 0,-1 1 0,1-1 0,-1 1 0,0 0 0,0 0 0,0 1 0,0-2 0,0 3 0,0-3 0,0 1 0,1 0 0,0-1 0,0 2 0,-1-2 0,-2 2 0,2 0 0,-2 0 0,2 0 0,1 1 0,-3 0 0,3 0 0,-2 0 0,0 0 0,15-5 0,-2 2 0,13-4 0,-1 3 0,12 0 0,-11 1 0,12 1 0,-15 0 0,2 1 0,-2 0 0,-3 1 0,-3 0 0,-2 0 0,0 0 0,-3 0 0,2 0 0,-3 0 0,1 0 0,0 0 0,0 1 0,1 1 0,0 1 0,0 0 0,-1 1 0,-1-1 0,0 1 0,0-1 0,0 0 0,0 1 0,-3-2 0,2 1 0,-3 0 0,1-1 0,0 0 0,-1 1 0,2 0 0,-1 0 0,3 0 0,-2 0 0,4 0 0,-2 1 0,4 0 0,-3-1 0,3 0 0,-1 1 0,1-1 0,0 0 0,1 0 0,1 0 0,0 0 0,1 0 0,-1 0 0,2 0 0,-1 1 0,1-2 0,-1 2 0,1-1 0,-2 1 0,1 0 0,-2 0 0,0 0 0,-1 0 0,-1 0 0,-1-1 0,-1 1 0,0 0 0,-1 0 0,0 1 0,-2-1 0,-1 0 0,1 0 0,-2-1 0,0 1 0,-1-2 0,0 1 0,-1 1 0,0-1 0,-6-1 0,0-1 0,-7-1 0,1 0 0,-3-1 0,-3-1 0,-2-2 0,-2-1 0,-2 1 0,0-3 0,-3 2 0,6-1 0,-2 1 0,7 0 0,-3-1 0,1 0 0,-2-2 0,3 3 0,1-1 0,4 3 0,1-1 0,-1 1 0,-2 0 0,-1 2 0,1-1 0,-3 2 0,3-2 0,0 1 0,1 0 0,1-1 0,0 1 0,0-1 0,2-1 0,0 1 0,0-1 0,-2 1 0,2 0 0,-2 0 0,1 0 0,0 1 0,0-1 0,1 0 0,-1 0 0,1 1 0,2-2 0,-1 1 0,3 0 0,-1 0 0,1 0 0,0 0 0,2 0 0,0 0 0,0 0 0,1 1 0,-2-1 0,2 2 0,-2-2 0,1 0 0,1 1 0,-2-2 0,3 1 0,-3 0 0,2-1 0,-1 2 0,0-1 0,12 9 0,-5-3 0,12 7 0,-6-4 0,-1 0 0,2 1 0,4 2 0,-1-1 0,3 1 0,7 3 0,-9-6 0,7 4 0,-12-6 0,4 1 0,-3 0 0,0 0 0,-1 0 0,-2-1 0,-1-1 0,-1 0 0,0-1 0,-2 1 0,0-1 0,-1 2 0,0-2 0,0 0 0,0 0 0,1 0 0,-2 1 0,0-1 0,-1 1 0,1-1 0,0 1 0,0-1 0,-8-2 0,2 0 0,-8-1 0,-1 0 0,4-1 0,-6 0 0,7 0 0,-1-1 0,3 0 0,0 0 0,1 1 0,2-1 0,1 1 0,13 4 0,-3-1 0,14 4 0,-9-2 0,4 1 0,1 0 0,1 0 0,18 1 0,15 4 0,-14-4 0,19 3 0,-37-6 0,11 2 0,-11-2 0,-1 1 0,-3-2 0,3 3 0,-1-2 0,-2 0 0,8 2 0,-8-2 0,3 1 0,-1-1 0,-3 0 0,1 0 0,3 0 0,-4 0 0,1-1 0,-2 1 0,1-1 0,-1 1 0,1-1 0,0-1 0,-1 0 0,-1-1 0,0 0 0,-1 0 0,0 0 0,0 0 0,-1 0 0,2-2 0,-2 0 0,0-1 0,-1-1 0,-2 1 0,-2 1 0,1-2 0,-3 3 0,1-1 0,0 1 0,0 0 0,-16 2 0,3 1 0,-17 1 0,-6 0 0,2 0 0,-3 1 0,6-2 0,-2 1 0,5-1 0,-11 1 0,17-3 0,-1 1 0,5-1 0,4 0 0,-2 0 0,1 0 0,0 1 0,0-1 0,1 1 0,-5 0 0,5 0 0,-2 0 0,5 0 0,1-1 0,-1 1 0,3-1 0,-2 1 0,2-1 0,0 0 0,-1 1 0,-1-1 0,-1 1 0,0 0 0,0 0 0,-1-1 0,1 1 0,-2 0 0,2-1 0,0 1 0,0 0 0,1-1 0,-1 1 0,0-1 0,0 0 0,0 0 0,0 0 0,0 0 0,0 0 0,-1 0 0,2 0 0,-2 0 0,2 0 0,0 0 0,1 0 0,1 0 0,0 0 0,-1 0 0,1 0 0,-1 0 0,0 0 0,2 0 0,-4 2 0,4-2 0,-4 2 0,3-2 0,1 1 0,-2-1 0,17 1 0,-7-1 0,16 0 0,-5 0 0,0 1 0,6 0 0,-3 1 0,23 3 0,-19-3 0,22 2 0,-30-3 0,9 1 0,-7-1 0,1 0 0,2 0 0,-3 0 0,-1 0 0,1 0 0,-3-1 0,1 1 0,-1 0 0,5-1 0,-5 0 0,5 0 0,-9 0 0,2 0 0,0 0 0,-2 0 0,3 0 0,-1 0 0,2 0 0,-1 0 0,1 0 0,-1 0 0,1 0 0,-1 0 0,1 0 0,-2 0 0,1 0 0,3 0 0,-2 0 0,5 0 0,-3 0 0,3 0 0,4 0 0,-1-1 0,0 0 0,-1-1 0,-3 1 0,2 0 0,-5-1 0,-2 1 0,-2 0 0,-5 0 0,1 1 0,-4 0 0,1 0 0,0 0 0,0 0 0,2 0 0,-2 0 0,3 0 0,-2 0 0,0 1 0,-2 1 0,-2 2 0,0-1 0,-4 1 0,-4-2 0,-5-1 0,-4 0 0,-6-1 0,2 0 0,-6 0 0,1 0 0,-4 0 0,2-3 0,0 2 0,1-3 0,-10 2 0,6 0 0,-6 1 0,16 1 0,1 0 0,3 0 0,-2 0 0,4 0 0,1 1 0,3 0 0,2 1 0,0 0 0,4-1 0,-1 0 0,1 0 0,0 0 0,-1 0 0,1 0 0,-1 0 0,1 1 0,-1-1 0,1 0 0,-2 1 0,1-1 0,-2 1 0,-2-1 0,2 1 0,-1 0 0,1 0 0,1-1 0,1 0 0,1 1 0,-1-2 0,1 1 0,0 0 0,0 1 0,1-1 0,-1 1 0,-1-1 0,1 1 0,0-1 0,0 0 0,0 0 0,-2 1 0,3-2 0,-1 1 0,-3 0 0,1 1 0,-4-1 0,0 1 0,0-1 0,-2 1 0,0-1 0,3 1 0,-1 0 0,5-1 0,-1 0 0,3-1 0,16 0 0,-8 0 0,15 0 0,-11 0 0,1 0 0,0 1 0,1-1 0,6 3 0,-4-3 0,5 3 0,-6-3 0,0 2 0,1-2 0,-1 2 0,1-2 0,1 1 0,-1-1 0,1 1 0,-1-1 0,1 1 0,1 0 0,5 0 0,-1 1 0,4 0 0,-5-1 0,3 1 0,-6 0 0,5 0 0,-7-2 0,6 2 0,-3-2 0,11 1 0,-7-1 0,7 0 0,-7 0 0,2 0 0,2 0 0,3 0 0,-6 0 0,2-1 0,-5 0 0,2-1 0,-1 0 0,-3 0 0,5 1 0,-4 0 0,3-1 0,-7 1 0,2-1 0,0 1 0,2 0 0,-1-1 0,-1 1 0,-3 0 0,0-1 0,-4 2 0,0-2 0,-3 2 0,-2-1 0,-15 6 0,3-3 0,-12 3 0,8-2 0,-5 0 0,0 1 0,-37 7 0,18-2 0,-29 5 0,28-5 0,7-3 0,3 0 0,8-3 0,2 0 0,3-1 0,6 0 0,3-1 0,1 0 0,2-1 0,-2 0 0,1 1 0,-1-1 0,0 2 0,1-1 0,-2 1 0,1 0 0,1-1 0,-1 1 0,1-1 0,18 0 0,-5 0 0,16-2 0,-5 1 0,11-2 0,-8 1 0,8 0 0,-15 1 0,-1-1 0,-1 1 0,1-1 0,-1 1 0,2 0 0,-3-1 0,1 1 0,-1-2 0,-2 2 0,0-2 0,-5 2 0,1-1 0,-3 0 0,-1 1 0,-14-1 0,5 1 0,-13-1 0,11 1 0,-2 0 0,-6-2 0,3 2 0,-4-2 0,4 1 0,-2 0 0,4-1 0,-4 0 0,8 0 0,-3 1 0,3 0 0,-1 0 0,1 0 0,0 0 0,0 0 0,0-1 0,1 1 0,1 0 0,0-1 0,0 0 0,0 0 0,0 0 0,0 0 0,1-1 0,-4 1 0,1-1 0,-6 0 0,2-1 0,-4-1 0,2 0 0,1 2 0,-3-3 0,2 2 0,-2-3 0,1 1 0,1 0 0,-1-1 0,1 1 0,-1 0 0,0 0 0,1 0 0,-1 0 0,1 1 0,0-1 0,2 0 0,0 0 0,1 2 0,-1-2 0,0 1 0,1 0 0,1 0 0,-1 1 0,1 1 0,1-1 0,-4-1 0,6 1 0,-4 0 0,6 1 0,-3 0 0,2-1 0,-1 0 0,0 0 0,0 0 0,0-1 0,2 2 0,0-1 0,-1 1 0,1 2 0,1-2 0,-1 1 0,1 0 0,-2 0 0,1 0 0,-1 0 0,-1 0 0,-4-2 0,1 0 0,-1 0 0,1 0 0,2 2 0,2-1 0,-2 1 0,2 0 0,-1-2 0,1 3 0,-1-3 0,1 2 0,-1-1 0,0-1 0,-1 1 0,-1-3 0,1 1 0,0 0 0,-1 0 0,1 1 0,0-1 0,0 2 0,0-1 0,1 1 0,0 0 0,1 0 0,-2 0 0,3 0 0,-1 1 0,0-2 0,1 2 0,1-1 0,-1 1 0,1 1 0,-2-2 0,1 2 0,0-2 0,0 2 0,0-1 0,0 1 0,0-2 0,-1 1 0,1-1 0,0 1 0,1 1 0,-2-1 0,1 0 0,-1 0 0,0 1 0,1 0 0,0-1 0,1 0 0,-1 0 0,1-1 0,0 0 0,1-1 0,1 1 0,0-1 0,1 1 0,0 0 0,0 0 0,0-2 0,0 2 0,0-1 0,0 0 0,0 0 0,0-1 0,0 1 0,0 0 0,0-1 0,0 2 0,0 0 0,1-1 0,-1 1 0,7 3 0,1 1 0,6 3 0,1 1 0,3-1 0,29 9 0,-11-5 0,22 9 0,-18-8 0,13 5 0,-11-5 0,15 4 0,-15-4 0,5 0 0,-1 2 0,0-3 0,-4 0 0,3 0 0,-7 0 0,5 0 0,10 1 0,-1-1 0,12 1 0,-5-3 0,-10-1 0,12 0 0,-9-1 0,9-1 0,-1 0 0,-4-1 0,1 0 0,-1-2 0,19 0 0,-27-1 0,23-4 0,-43 0 0,16-3 0,-18 2 0,1 0 0,-7 1 0,-6 2 0,-5 0 0,-4 2 0,-3 0 0,-21 1 0,2-1 0,-31 1 0,5 4 0,-23 4 0,18 1 0,-4 1 0,-5 1 0,-3 0 0,-16 4 0,-3 2 0,25-6 0,0 0 0,-1 1 0,-4 1 0,0 1 0,1 0 0,-11 3 0,0-1 0,14-3 0,-1 0 0,5-1 0,9-2 0,3-1 0,-8 1 0,1 0 0,-16 3 0,13-3 0,-3 0 0,17-3 0,14-3 0,8-3 0,7 0 0,6-2 0,13-4 0,1-1 0,13-3 0,-5-1 0,6 1 0,11-4 0,5-1 0,17-5 0,2-2 0,12-3 0,-13 5 0,-9 1 0,-11 6 0,-14 1 0,4 2 0,-11 1 0,-7 4 0,-7 2 0,-2 1 0,-18 0 0,9 1 0,-11-1 0,13 0 0,1 0 0,13-8 0,5 2 0,18-10 0,-4 5 0,2-1 0,-5 3 0,-5 3 0,2-2 0,-9 3 0,-5 2 0,-6 2 0,-5 1 0,-10 0 0,-2 1 0,-6 0 0,6-1 0,3 1 0,3-2 0,3 2 0,1-4 0,8 0 0,6-1 0,8-1 0,0 2 0,4-2 0,-6 1 0,-1 2 0,-3-1 0,-5 3 0,-2 0 0,-4 1 0,-15 2 0,5 0 0,-12 1 0,11-2 0,0 1 0,4-1 0,1 0 0,43-26 0,15-5 0,-14 5 0,1-1 0,-4 5 0,-1 2 0,11-11 0,-2 4 0,-12 8 0,-1 0 0,-8 5 0,-14 7 0,-5 2 0,-27 8 0,1 2 0,-11 1 0,8 1 0,7-4 0,-2 0 0,3-1 0,5-1 0,1-1 0,4-1 0,3-3 0,3-2 0,2-1 0,2-1 0,1 4 0,-1-1 0,-1 3 0,-15 5 0,3-1 0,-13 2 0,8-2 0,-3 0 0,0-1 0,3-1 0,3 0 0,6-2 0,9-5 0,15-7 0,14-8 0,4 0 0,0 3 0,-7 2 0,-7 6 0,0-1 0,-8 5 0,-5 2 0,-11 6 0,-16 5 0,-7 3 0,-14 4 0,7-2 0,4-4 0,1 0 0,7-2 0,0 0 0,6-2 0,3-1 0,5-2 0,16-6 0,5-1 0,8-2 0,3-1 0,-10 4 0,4 0 0,-8 3 0,-3 1 0,-4 1 0,-4 0 0,-13 11 0,-1-4 0,-18 12 0,2-5 0,-9 1 0,10-3 0,-3 0 0,14-6 0,-1 2 0,6-3 0,5-1 0,26-3 0,-3 0 0,17-1 0,-7-1 0,-3 1 0,0-1 0,-5 1 0,-3 0 0,-9 4 0,-1 5 0,-13 7 0,-3-1 0,-16 6 0,-4-1 0,-24 12 0,2-6 0,2-1 0,12-10 0,13-5 0,5-3 0,-1 1 0,9-3 0,3-2 0,8-3 0,20-7 0,-4 3 0,15-8 0,-13 9 0,-4-1 0,-2 2 0,-4 1 0,-4 6 0,-14 5 0,-6 3 0,-19 8 0,-18 6 0,-6 1 0,23-11 0,-2 1 0,-34 11 0,-1-1 0,34-14 0,0-1 0,-33 14 0,10-5 0,18-5 0,6-2 0,12-4 0,-3 0 0,12-5 0,7-2 0,6-1 0,27-5 0,8-5 0,29-7 0,7-10 0,6-4 0,-12 4 0,8-6 0,-20 10 0,-2-1 0,-6 3 0,-17 6 0,0 2 0,-10 3 0,-5 3 0,-5 3 0,-19 0 0,9 1 0,-15 0 0,16 0 0,1 0 0,2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30T12:10:34.28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1354 563 16383,'22'0'0,"2"0"0,3 0 0,2-1 0,6 0 0,2-4 0,4 1 0,16-6 0,-20 4 0,11-4 0,-24 6 0,3 0 0,-7 1 0,-6 1 0,-9 1 0,-3 1 0,-13 1 0,-1 1 0,-16 0 0,4 0 0,-7 2 0,-5 1 0,-17 4 0,-3-1 0,-14 6 0,-2-5 0,12 3 0,-8-1 0,13-3 0,10 0 0,-3-2 0,22-2 0,-1 0 0,9-2 0,7-1 0,5 0 0,32-13 0,6-1 0,12-5 0,6-1 0,-5 3 0,0 0 0,5-2 0,2 1 0,4-2 0,-2 3 0,11-4 0,-16 5 0,1 0 0,16-4 0,-8 1 0,-5 2 0,-30 10 0,2-1 0,-10 3 0,-8 3 0,-3 1 0,-16 4 0,-1 1 0,-17 3 0,2 1 0,-4 0 0,-2 0 0,1 2 0,-1-3 0,10 0 0,-3-2 0,10-1 0,-1-1 0,6 1 0,5-3 0,2 0 0,17-6 0,0 1 0,9-6 0,-2 2 0,-8 1 0,3 0 0,-5 2 0,-3 1 0,-2 1 0,-20 1 0,-1 1 0,-20 3 0,11 0 0,-4 1 0,10-1 0,-1-1 0,5 1 0,8-2 0,40-16 0,7-3 0,-1 2 0,2-1 0,17-7 0,-6 4 0,-11 5 0,-8 2 0,2 2 0,-11 3 0,-8 4 0,-7 2 0,-3 1 0,-21 5 0,6-1 0,-16 2 0,14-1 0,2-2 0,3 0 0,26-13 0,-5 4 0,22-10 0,-13 6 0,5-3 0,-10 6 0,0-2 0,-12 7 0,-6 2 0,-15 0 0,-3 1 0,-17 1 0,2 3 0,5 0 0,-1 2 0,11-4 0,1 2 0,3-2 0,5-1 0,3 0 0,26-9 0,-7 1 0,19-6 0,-14 3 0,2 3 0,-4-1 0,-1 3 0,-6 0 0,-2 2 0,-3 1 0,-1 1 0,-26 1 0,-2-1 0,-23 6 0,10 0 0,-7 7 0,2 1 0,5-4 0,1 3 0,12-6 0,4 0 0,2-1 0,10-2 0,0-1 0,6-1 0,22-2 0,-3-1 0,21-4 0,-10-1 0,-4 1 0,0-1 0,-8 2 0,7-2 0,-12 4 0,3-1 0,-10 4 0,-19 2 0,3 2 0,-11 2 0,3 1 0,5-3 0,-2 3 0,4-3 0,-2 3 0,7-4 0,-2 1 0,8-2 0,-1 0 0,4-10 0,8-2 0,7-8 0,6 1 0,6-1 0,11-9 0,-4 6 0,0-3 0,-11 11 0,-8 3 0,1 1 0,-4 2 0,-4 2 0,-2 1 0,-3 2 0,0 1 0,2 1 0,-2-1 0,3 1 0,-2 0 0,-1-1 0,3-1 0,-1 0 0,1 1 0,-1 0 0,-1-1 0,1 1 0,-2 1 0,-15 3 0,5-1 0,-14 3 0,9-3 0,-6 2 0,6-1 0,-3 1 0,9-2 0,0-1 0,1 1 0,0 0 0,0-1 0,1 1 0,-2 0 0,2-1 0,0 1 0,0-1 0,0 2 0,0-2 0,-1 1 0,2 0 0,-1-2 0,0 2 0,0-1 0,0 0 0,-1 1 0,2-2 0,-2 1 0,0-1 0,1 0 0,0 0 0,-1 0 0,0 0 0,1 0 0,0 1 0,17-2 0,-6 2 0,14-3 0,-9 2 0,6-3 0,1 1 0,5-1 0,-4 1 0,1-2 0,-5 2 0,3-2 0,-3 2 0,6-1 0,-7 1 0,2 0 0,-9 1 0,-2 0 0,-1 1 0,-1-1 0,1 1 0,0 0 0,-1 0 0,1 0 0,-1 0 0,1 0 0,0 0 0,0 0 0,-1 0 0,1 0 0,-1 0 0,0 0 0,1 0 0,-1-1 0,0 1 0,1 0 0,-1 0 0,0 0 0,0 0 0,0 0 0,2 0 0,-2 0 0,4 0 0,-2 0 0,3-1 0,-3 1 0,1-1 0,0 1 0,-1 0 0,1-1 0,-3 1 0,3-1 0,-2 0 0,2 1 0,1-2 0,1 1 0,3-1 0,-2 0 0,2 0 0,-2 0 0,-2 1 0,1 0 0,-4 1 0,1-1 0,-2 1 0,0 0 0,0 0 0,0-1 0,1 1 0,0-1 0,0 1 0,0 0 0,0 0 0,0 0 0,0 0 0,-1-1 0,0 1 0,1 0 0,-1 0 0,1 0 0,-1-1 0,0 1 0,1-2 0,-1 2 0,0-1 0,2 1 0,-1-1 0,1 0 0,-2 1 0,0-1 0,1 0 0,0 1 0,-2-1 0,2-1 0,-1 1 0,0 0 0,-20 6 0,5 0 0,-20 5 0,1 6 0,-3 1 0,-4 1 0,-19 11 0,14-7 0,1 0 0,-10 3 0,16-6 0,1 0 0,13-9 0,1 1 0,5-3 0,5-4 0,5 0 0,1-3 0,1 1 0,-1 1 0,-1 0 0,-1 0 0,1 1 0,1-1 0,0 0 0,2-1 0,1 2 0,16-3 0,6 0 0,17-7 0,8-4 0,-6-2 0,14-4 0,-12 3 0,-3 2 0,-1-1 0,-15 5 0,0-1 0,-3 3 0,-10 3 0,-2 0 0,-4 2 0,-21 6 0,-10 5 0,-23 8 0,-6 3 0,6-4 0,-7 4 0,9-2 0,10-5 0,1 2 0,18-10 0,-1 2 0,8-4 0,5-3 0,4 1 0,21-6 0,6-1 0,14-3 0,1-2 0,-2 0 0,-10 3 0,8-1 0,-10 0 0,-3 3 0,-2 0 0,-13 2 0,-2 2 0,-36 12 0,6-2 0,-30 12 0,10-5 0,-1 2 0,9-4 0,-1 2 0,11-7 0,8 0 0,1-3 0,15-5 0,23-4 0,8-5 0,7 1 0,2-3 0,-16 4 0,1 0 0,-3 2 0,-5 0 0,-2 1 0,-4 0 0,-2 2 0,-2 0 0,-18 7 0,1-2 0,-12 6 0,4-4 0,4 1 0,-1-2 0,4 0 0,4-3 0,3 1 0,7-3 0,9-2 0,6-3 0,9-2 0,-3 0 0,2-1 0,-3 2 0,0-2 0,-2 3 0,-5-1 0,-2 4 0,-3-2 0,-4 3 0,2-1 0,-3 1 0,1 2 0,10-6 0,1-1 0,16-6 0,-11 1 0,10 0 0,-6 0 0,-4 1 0,0 1 0,-12 5 0,-3 1 0,-1 1 0,0 0 0,1 0 0,0-1 0,-2 1 0,1-1 0,0 1 0,-15 7 0,3-1 0,-14 10 0,7-3 0,-4 3 0,-1 2 0,-2-1 0,-15 15 0,13-13 0,-10 10 0,17-16 0,5-2 0,-1-1 0,5-2 0,-2 1 0,-6 3 0,2-1 0,-8 4 0,5-5 0,-1 3 0,-3-2 0,2 2 0,-2-1 0,0 0 0,2 0 0,-4 0 0,2-1 0,5 0 0,-2-2 0,7-2 0,1-1 0,1-1 0,4-2 0,1 0 0,23-11 0,5-1 0,28-13 0,4 0 0,12-4 0,-23 9 0,0 1 0,28-11 0,-8 3 0,-23 10 0,-18 5 0,-1 2 0,-6 1 0,-8 4 0,-1 1 0,-6 2 0,-14 0 0,0 0 0,-13 1 0,5 0 0,-4 4 0,-3 0 0,0 3 0,-1 1 0,2-1 0,0 3 0,1-1 0,-3 3 0,-6 1 0,-1 3 0,-1-2 0,-5 2 0,1-3 0,-7 4 0,9-6 0,-1 1 0,13-5 0,-3 1 0,9-3 0,-1 1 0,11-4 0,-1 0 0,8-2 0,0 0 0,31-18 0,8 2 0,22-14 0,-6 8 0,-1 1 0,-17 5 0,33-8 0,-42 13 0,19-3 0,-38 11 0,-1 2 0,-11 7 0,-5 1 0,-14 8 0,-10 0 0,-8 5 0,3-6 0,-10 6 0,3-3 0,8-3 0,-7 2 0,18-9 0,-1 1 0,4-3 0,8-1 0,4-1 0,3-2 0,3 0 0,0-1 0,1 0 0,-1 0 0,0-1 0,-3 1 0,-9 1 0,2-2 0,-7 3 0,2-2 0,5 1 0,-4-1 0,4 0 0,-1-1 0,0 1 0,3-1 0,1 0 0,0 0 0,1 0 0,-1 0 0,1 0 0,-1 0 0,1 0 0,-1 0 0,0 0 0,2 0 0,1 0 0,1 0 0,0 0 0,0 0 0,1 0 0,-1 0 0,2 0 0,-1-1 0,1 1 0,1-1 0,2 0 0,0 0 0,17-4 0,6 3 0,20-5 0,5 4 0,14-1 0,3 0 0,2 1 0,1 0 0,-1 0 0,-13 3 0,-5-2 0,0 1 0,-18 0 0,3-1 0,-9 2 0,-4-2 0,-6 2 0,-3-2 0,-2 2 0,-2-1 0,-2-4 0,0 3 0,-1-3 0,-7 4 0,4 1 0,-8 0 0,3 2 0,-8 2 0,-1 4 0,-7 1 0,-16 5 0,8-2 0,-9 0 0,9-4 0,3-1 0,-15 0 0,9-2 0,-8 1 0,11-3 0,0-1 0,0-1 0,8-1 0,-3 0 0,8 0 0,-5 0 0,4 0 0,1-1 0,1-1 0,3-1 0,-1-1 0,4 2 0,-1-2 0,4 1 0,-2-1 0,3 0 0,0 2 0,1-3 0,1 2 0,-1-1 0,1 0 0,1 1 0,-1 0 0,1-1 0,1 1 0,-1 0 0,3-1 0,-2 1 0,1 0 0,-1 0 0,2-1 0,-2 1 0,2 1 0,-2-1 0,1 1 0,-2 0 0,-2-2 0,1 2 0,-3-1 0,2 1 0,0 0 0,-1-1 0,-2 0 0,-1-1 0,0 1 0,-1 0 0,3 0 0,-2 1 0,4 1 0,-2 0 0,4 0 0,-1 0 0,1 1 0,0-2 0,0 1 0,-1 0 0,2-1 0,-3 0 0,1 1 0,-2-1 0,1 0 0,-3-1 0,3 2 0,-3-2 0,-3 1 0,2 0 0,-4-1 0,5 2 0,2-2 0,-2 0 0,1-1 0,1 0 0,-1 1 0,3-1 0,-1 1 0,0-1 0,-2 1 0,2 0 0,-1 0 0,2 0 0,-1-1 0,3 1 0,-2-1 0,1 0 0,2-1 0,0 1 0,1 0 0,0 0 0,1 1 0,1-1 0,2 1 0,7 0 0,6 1 0,10 1 0,7 1 0,6 0 0,0 0 0,4 0 0,-4 0 0,2 0 0,-3 0 0,1 0 0,20-1 0,-9-2 0,14-3 0,-14-1 0,-2-2 0,0 2 0,-1-2 0,1 3 0,-6-1 0,4 2 0,-7 1 0,5 1 0,-6 0 0,-7 1 0,0 0 0,-11 0 0,1 1 0,-4 0 0,-5 1 0,-3 0 0,-3 0 0,-2 0 0,-21 0 0,5 0 0,-25 0 0,17 0 0,-6 0 0,-17-1 0,14 0 0,-17 0 0,29 1 0,-3 0 0,8 0 0,-4 0 0,5 1 0,2 0 0,1 0 0,5 0 0,0-1 0,14-7 0,6-2 0,21-14 0,6-2 0,-2-2 0,6-4 0,-5 4 0,9-9 0,-14 11 0,-3 3 0,-19 10 0,-3 5 0,-7 3 0,0 1 0,-3 2 0,-10 8 0,2-1 0,-22 13 0,8-6 0,-11 7 0,-13 8 0,17-11 0,-13 8 0,25-15 0,3-4 0,4 0 0,1-2 0,3-2 0,1 1 0,-1-1 0,0 0 0,-1 1 0,1-1 0,-1 0 0,0 1 0,0-1 0,2 0 0,-1-1 0,1 1 0,-3-1 0,1 0 0,-1 1 0,1-2 0,-1 1 0,-2 0 0,-1 1 0,0 0 0,0-1 0,0 1 0,-3-1 0,2 1 0,-2 0 0,1 0 0,0 0 0,-2 0 0,3-1 0,-2 1 0,2-1 0,0 1 0,0 0 0,1-1 0,1 1 0,1 0 0,-2 0 0,2 0 0,0-1 0,2-1 0,2 0 0,-3 0 0,2 0 0,-2 0 0,2 0 0,-2 0 0,0 0 0,2 0 0,-1 0 0,1 0 0,-1 0 0,0 0 0,-1 0 0,-1 0 0,-1 0 0,-1 0 0,-1 1 0,0-1 0,0 1 0,0-1 0,0 1 0,-2-1 0,2 1 0,-3-1 0,2 0 0,0 0 0,1 0 0,0 0 0,0 0 0,0 0 0,-1 0 0,1 0 0,0 0 0,2-1 0,-2 0 0,3 0 0,-3-1 0,4 0 0,-2 0 0,2 1 0,1 0 0,-2 0 0,2 0 0,-1-1 0,1 2 0,0-2 0,1 2 0,-1-1 0,1 1 0,0-2 0,-3 1 0,2 0 0,-4-2 0,5 1 0,-4 0 0,2 0 0,-3-1 0,2 1 0,-1-1 0,-1 1 0,1-2 0,-7-2 0,5 1 0,-5-2 0,4 1 0,1 1 0,1 0 0,0 0 0,2 1 0,1 0 0,-1-1 0,3 2 0,-2 0 0,2 0 0,0 0 0,-2 1 0,2-1 0,-2 1 0,2-1 0,-1 0 0,1 0 0,-1 1 0,2-1 0,-2 1 0,2 0 0,-2-1 0,3 2 0,-3-2 0,2 2 0,0-1 0,-3 1 0,3 0 0,-1 0 0,-2-1 0,-1-3 0,-1 2 0,0-1 0,3 4 0,-2 0 0,3 0 0,-5-1 0,4 0 0,-3 0 0,3 1 0,-1-1 0,0 1 0,-1-1 0,0 0 0,-3 1 0,3-1 0,-2 0 0,3 1 0,2 0 0,0 0 0,-2 0 0,2 0 0,-1 0 0,0 0 0,0 0 0,-2-1 0,0 1 0,-2-1 0,2 0 0,-3 1 0,4-1 0,-2 0 0,4 1 0,-1-1 0,1 1 0,-1 0 0,0 0 0,-1 0 0,0 0 0,-1 0 0,-1 0 0,1 0 0,-3 0 0,3 0 0,-2 0 0,1 0 0,-1 0 0,-1 0 0,2 0 0,-2 0 0,1 0 0,-1 0 0,2 0 0,-1 0 0,4 0 0,-1 0 0,2 0 0,0 0 0,-1 0 0,0 0 0,0 0 0,1 0 0,-3 0 0,1 0 0,-4 0 0,3 1 0,-3-1 0,3 2 0,-1-1 0,2 0 0,1 0 0,0-1 0,1 2 0,0-2 0,16 1 0,-2 0 0,14-1 0,-10 0 0,3 1 0,13 2 0,-9 0 0,12 2 0,-11-1 0,-4 1 0,4-1 0,-3 1 0,-4-1 0,3 1 0,-4 0 0,4 1 0,-2-1 0,-1 1 0,-1 0 0,5 2 0,-4-2 0,5 1 0,-7-3 0,-1 0 0,2 0 0,-4 0 0,2 0 0,-2-1 0,-2 0 0,0-1 0,-2 1 0,-1-2 0,-3 1 0,0 1 0,-10-1 0,-2 0 0,-11-2 0,1-3 0,-4 0 0,0-4 0,-5 1 0,-1 0 0,7 1 0,-3 0 0,10 0 0,-2 2 0,4 0 0,5 1 0,3 0 0,1 1 0,18 0 0,-4 1 0,27 0 0,-1 3 0,15 4 0,-9 2 0,3 2 0,-1 1 0,0 2 0,5 1 0,-1 0 0,17 9 0,-20-5 0,-18-7 0,0-2 0,-7 0 0,-8-5 0,-4 0 0,-4-3 0,-1 0 0,-11 0 0,-3-2 0,-12 1 0,0-1 0,-7-1 0,1-2 0,-7-3 0,-1 0 0,0-2 0,1 2 0,10 0 0,0 0 0,8 2 0,-1 0 0,4 1 0,6 2 0,2-1 0,2 2 0,1-1 0,19 4 0,-6-2 0,14 3 0,-10-3 0,0 0 0,-1 0 0,-4 0 0,-1-1 0,-4 2 0,-18-1 0,0-1 0,-17 0 0,8-3 0,3 1 0,1-3 0,3 2 0,1-1 0,4 1 0,6 1 0,0 1 0,4 0 0,15 1 0,0-1 0,11 3 0,-7-1 0,1 4 0,-1-1 0,-1 1 0,-1 0 0,-1 0 0,-6-2 0,0 1 0,-5-2 0,-1 0 0,-10 1 0,4-2 0,-12 0 0,8-1 0,-1 0 0,2 0 0,1 0 0,1 0 0,2 1 0,16 3 0,-5 0 0,14 2 0,-11-2 0,0-1 0,0 1 0,-2-2 0,-1 1 0,-4-1 0,-1-1 0,-10 2 0,4-2 0,-7 0 0,8-1 0,1 0 0,12 4 0,-5-1 0,9 3 0,-2 0 0,-1-1 0,5 3 0,-4-3 0,6 3 0,-7-3 0,7 1 0,-6-1 0,1 0 0,1 0 0,-2-2 0,-2 1 0,0-2 0,-2 0 0,1 0 0,0 0 0,-1 0 0,0 0 0,-1-1 0,0 2 0,-2-1 0,2 0 0,-2 0 0,0 0 0,-2 0 0,1 0 0,-1 0 0,1 0 0,1-1 0,-1 1 0,0-1 0,1 2 0,1-1 0,1 1 0,0 0 0,1 1 0,1-1 0,1 1 0,0 0 0,0 1 0,2-1 0,-1 1 0,2-2 0,-3 1 0,2-1 0,-2 1 0,3 0 0,-4 0 0,1 0 0,-3-1 0,-2-1 0,0 0 0,-1 1 0,-1-2 0,1 2 0,-1-2 0,3 1 0,-2-1 0,2 1 0,-1 1 0,0-2 0,0 2 0,0-1 0,0 0 0,1 0 0,-1 0 0,0 0 0,-2-1 0,1 1 0,-1 0 0,1 0 0,0-1 0,0 1 0,1-2 0,-1 1 0,0-1 0,0 2 0,1-1 0,-1 0 0,1 0 0,-2 0 0,2 0 0,-1 0 0,0 0 0,0 1 0,0 0 0,0 0 0,-1 0 0,0 0 0,0 0 0,0 1 0,1 0 0,-1-1 0,2 1 0,-1 0 0,0-1 0,-1 1 0,1-2 0,0 1 0,0-1 0,0 1 0,0-1 0,0-1 0,1-2 0,-3-1 0,-1-2 0,-4-1 0,-7-3 0,4 3 0,-5-3 0,5 4 0,2 1 0,-2 0 0,2 1 0,-1-2 0,1 2 0,0-1 0,-1 0 0,1 2 0,-1-1 0,0 0 0,0 1 0,1-1 0,-1 2 0,1-1 0,0 0 0,0 1 0,0 0 0,-1 0 0,0-1 0,0 1 0,-1-1 0,1 0 0,-1 0 0,0 0 0,-2-2 0,3 2 0,0-1 0,2 1 0,0 1 0,-1-1 0,0 1 0,-1-1 0,1 0 0,1 1 0,-1-2 0,1 0 0,0 2 0,-1-3 0,2 2 0,-1-1 0,2-1 0,0 0 0,1 1 0,-1-1 0,0 2 0,-1-3 0,0 2 0,-1-1 0,0 1 0,-2-2 0,1 1 0,-1-1 0,0 1 0,0 0 0,-1 1 0,0 0 0,-2 0 0,0 2 0,-1 1 0,0 0 0,0 0 0,1 0 0,1 0 0,0 0 0,0 0 0,0 0 0,0 0 0,0 0 0,0 0 0,-1-1 0,-1 0 0,-1 0 0,-1 0 0,-1-1 0,0 0 0,-1-1 0,1 1 0,-2-1 0,0 1 0,1-1 0,-1 1 0,2 0 0,-1 0 0,3-1 0,0 1 0,0-1 0,3 1 0,-2 0 0,2 1 0,0-1 0,1 0 0,-3 0 0,2 0 0,-3 1 0,3-1 0,-3 0 0,2 0 0,-2-1 0,-1 1 0,1-2 0,-1 2 0,0-2 0,-2 2 0,3-2 0,-3 2 0,2-1 0,-1 0 0,2 0 0,2 1 0,-1-2 0,3 2 0,-1-1 0,1 0 0,-1 0 0,2-1 0,-2 1 0,0 0 0,0 0 0,0 0 0,0 0 0,1 0 0,0 1 0,1 0 0,0 0 0,0 0 0,1 0 0,0 0 0,-1-1 0,0 1 0,-2-2 0,2 3 0,-1-3 0,-1 2 0,2 0 0,-1-1 0,-1 2 0,3-2 0,-2 1 0,2 1 0,0-1 0,1 1 0,-1-2 0,0 1 0,-1-1 0,1 1 0,0 1 0,1-2 0,-1 2 0,0-1 0,1-1 0,-1 3 0,0-2 0,-1 1 0,2-1 0,-3 1 0,2-1 0,-1 1 0,-1 0 0,2 0 0,0 0 0,-1-1 0,0 2 0,0-2 0,-1 1 0,2-1 0,-2 2 0,3-1 0,-2 1 0,1-1 0,0 1 0,-1 0 0,1 0 0,-2 0 0,3 0 0,-4 0 0,4 0 0,-2 1 0,0-1 0,2 1 0,-2-1 0,1 2 0,0-1 0,0 3 0,2-3 0,9-7 0,0 1 0,8-7 0,-3 4 0,-2 3 0,11-5 0,-8 6 0,8-3 0,-9 3 0,1 1 0,-5 2 0,1-1 0,-6 2 0,0 0 0,1 3 0,-1-1 0,1 2 0,-1 0 0,-1 3 0,0-1 0,0 1 0,1-2 0,-1-2 0,0 2 0,1-1 0,-1 0 0,2-1 0,0 0 0,0 1 0,0 0 0,2-1 0,-2 1 0,2 0 0,-1 0 0,0 0 0,1 0 0,-2 0 0,0 0 0,1 0 0,0 1 0,-2-1 0,1 2 0,-2-3 0,1 0 0,-1 0 0,1 1 0,-1-1 0,1 0 0,-1-1 0,1-1 0,2 1 0,-1 1 0,0-2 0,-1 1 0,3 1 0,-2-2 0,2 2 0,-1-1 0,-1 1 0,0 0 0,0-1 0,0 1 0,1-1 0,0 1 0,-1-1 0,3 1 0,-1 0 0,1 0 0,0 0 0,-1 0 0,1 0 0,0 1 0,0-1 0,0 2 0,0-1 0,0 0 0,0 0 0,0-1 0,0 0 0,-1-1 0,-1 0 0,-1 0 0,1-1 0,-1 1 0,0 0 0,0-1 0,1 1 0,1 0 0,1-1 0,-1 1 0,0 0 0,0 0 0,1-1 0,0 1 0,-1 0 0,-1-1 0,0 1 0,0 0 0,0-1 0,-1 1 0,2 0 0,-1-1 0,2 1 0,2 1 0,-1 0 0,6 2 0,-2-1 0,5 3 0,1-3 0,0 3 0,-2-3 0,0 2 0,-3-3 0,2 2 0,-1 0 0,-4-2 0,0 1 0,-5-2 0,0 0 0,-3-1 0,3 1 0,-2 0 0,0 0 0,-1 2 0,-1-1 0,-1 0 0,0 1 0,0-1 0,-2 0 0,-1 1 0,-1-1 0,-2-1 0,2-1 0,1 1 0,-1 0 0,0-1 0,-1 0 0,0 0 0,1-1 0,-1 0 0,0 0 0,-2 0 0,2 0 0,-2 0 0,2 0 0,-2 0 0,0 0 0,0 0 0,0 0 0,-1 0 0,-1 0 0,-1-1 0,0 0 0,0-1 0,0 0 0,0 0 0,0-1 0,0 1 0,-2-2 0,0 1 0,0-1 0,-1 0 0,-3-2 0,3 2 0,-4-2 0,5 2 0,-1 0 0,1 0 0,0 0 0,3 1 0,0 0 0,0 0 0,-1-1 0,0 0 0,0 0 0,1 0 0,0 1 0,1-1 0,-3 0 0,0-1 0,-2 0 0,-1 0 0,2 0 0,-1 0 0,3 2 0,-2-1 0,3 0 0,1 0 0,2 1 0,1 0 0,2 0 0,0 1 0,1-2 0,-1 2 0,-1 0 0,-1 2 0,-1 0 0,2 0 0,0-1 0,0 0 0,0 0 0,-1 0 0,1 1 0,-1-1 0,2 0 0,-3 0 0,3-1 0,-4 2 0,4-3 0,-4 3 0,1-1 0,0 1 0,1 0 0,1-1 0,0 0 0,1-2 0,13 1 0,-4-1 0,11 3 0,-9 0 0,6 0 0,6 0 0,-1 0 0,11 0 0,-9 0 0,3 0 0,-4 0 0,-5 0 0,2 1 0,-4 0 0,2 1 0,-3 0 0,1 1 0,1 0 0,-2 1 0,1-2 0,-3 1 0,2 0 0,-4 0 0,2 0 0,-3 0 0,0 0 0,0 0 0,-1 0 0,-1 0 0,1-1 0,-2 1 0,1-1 0,0 0 0,0 0 0,-1 0 0,1 0 0,-1 0 0,-1 0 0,1 0 0,-1-1 0,1 2 0,-1-1 0,1 1 0,0-1 0,1 0 0,-1 2 0,0-2 0,2 1 0,-2 1 0,3 0 0,-2 1 0,0-1 0,0 1 0,-1-1 0,1 0 0,-2-1 0,0-1 0,-1 1 0,1-1 0,0 1 0,1-1 0,0 0 0,-1 0 0,1-1 0,-1 1 0,2 0 0,-1 1 0,0-2 0,-1 1 0,2 0 0,-3 0 0,3 0 0,-2 0 0,1 0 0,1 1 0,3 0 0,-1 0 0,2 1 0,-1 0 0,2 0 0,-3 2 0,2-2 0,-2 2 0,-1-3 0,1 2 0,-3-2 0,2 0 0,-1 2 0,3-1 0,3 2 0,0 2 0,4 0 0,-1 2 0,1-2 0,0 2 0,-4-1 0,2-1 0,-2 1 0,-2-4 0,-1 2 0,-3-4 0,0 0 0,-1-1 0,-1-1 0,2 1 0,-2-1 0,2-1 0,-1 0 0,1 0 0,0 0 0,2 0 0,-3 0 0,2 0 0,-2 0 0,0 0 0,0 0 0,0 0 0,1 0 0,-1 0 0,1-1 0,0 1 0,0-1 0,0 0 0,0 0 0,0 0 0,1 1 0,-2 0 0,2 0 0,-2 0 0,0 0 0,4 0 0,1 0 0,4 0 0,3 0 0,-4 0 0,18 0 0,-13 0 0,8 0 0,-13-1 0,-7 0 0,2 0 0,-2 1 0,0-1 0,0 1 0,0-1 0,0 1 0,1 0 0,-2 0 0,2 0 0,-2 0 0,1 0 0,0 0 0,1 0 0,1 0 0,2 0 0,1 0 0,2 0 0,-2 0 0,1 0 0,-1 0 0,-1 0 0,-1 0 0,-1 0 0,2 0 0,-2 0 0,0 0 0,-2 0 0,0 0 0,-1 0 0,0-1 0,0 1 0,1-2 0,-1 2 0,0-2 0,2 2 0,-3-2 0,4 2 0,-3-1 0,2 0 0,0 0 0,1 1 0,0-2 0,0 2 0,0-2 0,1 2 0,-1-1 0,3 0 0,-3 0 0,3 0 0,-2-1 0,2 1 0,0-1 0,0 1 0,0-2 0,0 1 0,-1-1 0,1 2 0,-3 0 0,0 0 0,-2 0 0,0-1 0,0 1 0,-2 1 0,2-2 0,-1 1 0,0 0 0,1-1 0,-1 1 0,0-1 0,0 0 0,1 1 0,0-1 0,0 0 0,1-1 0,0-1 0,1 2 0,0-2 0,-1 2 0,3-1 0,-3 0 0,2 1 0,-4-1 0,2 2 0,-2 0 0,0 0 0,1-1 0,-2 1 0,2 0 0,-1-1 0,1 0 0,0-2 0,-1 1 0,0 0 0,1 0 0,0-1 0,2 1 0,-3 0 0,1-1 0,0 1 0,0 0 0,0 0 0,1 0 0,0 0 0,0 0 0,0 0 0,-1 1 0,1-1 0,0 0 0,1 0 0,0-1 0,0 0 0,-1 2 0,0-2 0,0 2 0,-2-1 0,-1 1 0,1 0 0,-1-1 0,0 0 0,0-1 0,-1 0 0,1 0 0,0 1 0,1-2 0,0 1 0,-2 0 0,1 1 0,0 0 0,0-1 0,0 1 0,-1 0 0,0 0 0,0-1 0,0 0 0,0 1 0,0-1 0,1 0 0,-1 1 0,0 0 0,1-1 0,-1 1 0,1 0 0,-2 0 0,-1 1 0,0-3 0,0 2 0,0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30T12:10:34.28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1 235 16383,'10'-1'0,"-1"0"0,-7 1 0,1-1 0,2 1 0,0-1 0,3-1 0,-4 1 0,1 0 0,-1 0 0,-1 1 0,3-1 0,-3 0 0,1 0 0,1-1 0,-2 1 0,2 1 0,0 0 0,-1-1 0,2 0 0,-3 0 0,3 0 0,-3 1 0,3-1 0,-2 0 0,1 1 0,-1 0 0,0-1 0,1 1 0,-1-2 0,1 2 0,-1-1 0,1 0 0,-1-1 0,0 2 0,1-2 0,-1 2 0,2-1 0,-3 0 0,2 0 0,-1 1 0,0-1 0,1 0 0,-2 0 0,2 0 0,-1 1 0,1-1 0,-1 0 0,0 1 0,0-1 0,1 1 0,-1 0 0,1-1 0,-1 1 0,0 0 0,3 0 0,-2 0 0,1 0 0,-1 0 0,0-1 0,0 1 0,-1-1 0,0 1 0,1 0 0,-1 0 0,1 0 0,-1-1 0,1 1 0,-1 0 0,1 0 0,-1 0 0,1 0 0,-1 0 0,0 0 0,1 0 0,-1 0 0,1 0 0,0 0 0,-1 0 0,1 0 0,-1 0 0,0 0 0,1 0 0,-1 0 0,2 0 0,-1 0 0,-2 0 0,3 0 0,-2 0 0,1 0 0,-1 0 0,1 0 0,-2 0 0,1 0 0,2 0 0,-2 0 0,0 0 0,1 1 0,-1 0 0,1 0 0,-1 0 0,0 0 0,2 1 0,-3-2 0,3 1 0,-3 1 0,1-2 0,0 2 0,0-1 0,0 1 0,0-1 0,0 0 0,0 1 0,2-1 0,-2 0 0,2 0 0,-2 1 0,0-2 0,0 2 0,0 0 0,1-1 0,-1 1 0,1-1 0,-2 1 0,2 0 0,-2 0 0,1-1 0,0 2 0,0-1 0,-1 0 0,1-1 0,1 1 0,-2-1 0,2 1 0,-1 0 0,-1-1 0,2 1 0,1 0 0,0-1 0,1 2 0,-2-2 0,-1 1 0,1-1 0,0 1 0,0 0 0,1-1 0,-1 2 0,1-1 0,0 1 0,1-1 0,1 1 0,-1-1 0,3 2 0,-1-1 0,1 0 0,-2 0 0,2-1 0,-1 1 0,1-1 0,-2 1 0,2-1 0,-1 0 0,1 0 0,0 0 0,0-1 0,0 0 0,0 0 0,0-1 0,0 1 0,-2-1 0,2 0 0,-3 1 0,0-1 0,0 1 0,-1-1 0,0 0 0,1 1 0,0-1 0,-1 1 0,1-1 0,-2 0 0,1 0 0,0 0 0,-1 0 0,2 0 0,-3 0 0,1 0 0,1 0 0,0 0 0,-1 0 0,2 0 0,-1 1 0,0-1 0,3 0 0,-2 0 0,1 0 0,1 0 0,-2 0 0,2 0 0,-1 0 0,1 1 0,0-1 0,1 1 0,2-1 0,-2 0 0,2 0 0,-1 0 0,0 0 0,2 0 0,-3 0 0,2 0 0,-2 0 0,0 0 0,0 0 0,0 0 0,0-1 0,-1 1 0,0-2 0,-2 1 0,2-1 0,-2 1 0,-2-1 0,2 0 0,-3 0 0,2 1 0,-1-1 0,0 0 0,1 0 0,-1-1 0,0 1 0,-1 0 0,0-1 0,0 1 0,-2 0 0,3 0 0,-3 0 0,3-1 0,-3 1 0,0-1 0,1 0 0,-1 1 0,1-2 0,-1 2 0,1-1 0,-1-2 0,1 2 0,-1-1 0,1 1 0,-1-1 0,0 2 0,0-1 0,1 0 0,-2 0 0,3 0 0,-3 0 0,2 0 0,0 0 0,-1 0 0,1 1 0,0-1 0,0 1 0,-1-1 0,2 1 0,-1-1 0,1 0 0,-1 1 0,1-1 0,-1 1 0,0 0 0,1-2 0,-2 2 0,3 0 0,-3 0 0,2-1 0,0 1 0,-1 0 0,1 0 0,-1 0 0,1 0 0,0 0 0,0 1 0,0-1 0,-1 1 0,2 0 0,0-1 0,-1 1 0,1-1 0,-1 1 0,0 1 0,1-2 0,-1 1 0,0 0 0,1 0 0,0-1 0,2 1 0,-3 0 0,3 0 0,-2-1 0,1 1 0,1 0 0,-3 0 0,2 0 0,-1 0 0,-1 0 0,2 0 0,-1 0 0,0 0 0,3 0 0,-2-1 0,3 1 0,-1 0 0,1-1 0,-2 1 0,2 0 0,-2 0 0,0-1 0,-1 2 0,0-1 0,-1 0 0,1 0 0,-2 1 0,2-1 0,-1 0 0,0 1 0,0-2 0,-1 2 0,0-1 0,1 1 0,-1 0 0,0 0 0,0-1 0,0 0 0,2 1 0,-2-1 0,2 1 0,-2-1 0,1 1 0,1-1 0,1 0 0,3-1 0,-3 1 0,3-1 0,-3 2 0,-1-1 0,-1 1 0,0-1 0,-1 1 0,1 0 0,-1-1 0,1 1 0,0-1 0,-1 1 0,3 0 0,-3-1 0,3 0 0,-2 1 0,2-1 0,-1 0 0,0 1 0,-1-1 0,2 0 0,-2 1 0,2-1 0,0 0 0,1 0 0,0 0 0,1-1 0,0 1 0,1-1 0,-1 1 0,-1 0 0,-1-1 0,0 1 0,-2 0 0,1 0 0,-2 1 0,1-2 0,-2 2 0,2-1 0,1 0 0,-1-1 0,4 1 0,-5 0 0,3 0 0,-4 0 0,2-1 0,-1 2 0,0-1 0,1 0 0,-1 0 0,0 1 0,2-2 0,0 2 0,0-1 0,1 0 0,2-1 0,-2 1 0,1-1 0,-1 1 0,-1 0 0,-1 0 0,-1 0 0,2 0 0,-2-1 0,2 2 0,-3-1 0,3 0 0,-4-1 0,4 1 0,-3-1 0,1 1 0,0 0 0,0 1 0,1-1 0,-1 0 0,-1 0 0,2 0 0,0 0 0,0 0 0,0 0 0,1 0 0,-2 0 0,3 0 0,-2 0 0,1 0 0,-1 0 0,0 0 0,-1 1 0,1-2 0,-1 2 0,1-1 0,0 0 0,-1 0 0,1 0 0,-1 1 0,0-1 0,1 0 0,0 0 0,-2 0 0,3 1 0,-3 0 0,2-1 0,-1 1 0,1-1 0,0 0 0,0 1 0,-1-1 0,0 0 0,0 0 0,1 1 0,-1 0 0,1 0 0,-1 0 0,0-1 0,1 1 0,-1-2 0,0 2 0,1 0 0,-1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30T12:10:34.47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40 267 16383,'-9'4'0,"1"-1"0,7-2 0,-2 0 0,1 3 0,-2-3 0,1 3 0,0-2 0,1 0 0,-3 0 0,16-5 0,-9 3 0,10-5 0,-11 4 0,1 0 0,3-2 0,-2 2 0,2-2 0,-3 1 0,1 1 0,1-2 0,0 1 0,-2 0 0,3 0 0,-2-1 0,0 1 0,1 0 0,-1 1 0,1-1 0,0 0 0,-1 1 0,2-1 0,-1 1 0,0-1 0,1 2 0,-1-2 0,0 2 0,1-1 0,-1 1 0,1-1 0,-1 1 0,0 0 0,1-1 0,-1 1 0,1-1 0,0 1 0,-1-2 0,2 2 0,-2-1 0,0 1 0,2-2 0,-2 2 0,1-1 0,-1 0 0,1 0 0,-1 1 0,1-2 0,-2 2 0,3-1 0,-3 1 0,1-1 0,1 0 0,-1 1 0,1-1 0,0 1 0,-1 0 0,1-1 0,-1 1 0,0 0 0,1-1 0,0 1 0,-1-1 0,2 0 0,-3 0 0,2 1 0,-1-1 0,0 1 0,0-2 0,0 2 0,2-1 0,-2 1 0,1 0 0,0-1 0,-1 0 0,1 1 0,1-1 0,-2 0 0,1 1 0,0-1 0,-1 1 0,0-1 0,1 1 0,-1 0 0,1-1 0,-1 1 0,1-1 0,0 1 0,0 0 0,0-2 0,-1 2 0,0-1 0,1 1 0,0-1 0,0 1 0,1 0 0,-2-1 0,1 1 0,-1-1 0,1 1 0,-1 0 0,1 0 0,-2 0 0,2 0 0,0 0 0,-1 0 0,0 0 0,1 0 0,-1 0 0,1 0 0,-1 0 0,0 0 0,1 0 0,-1 0 0,0 0 0,1 0 0,-1 0 0,0 0 0,1 0 0,-1 1 0,1-1 0,-1 2 0,-1-1 0,1 1 0,0-1 0,-1 1 0,3 0 0,-4-1 0,2 2 0,-1-1 0,0 0 0,1 1 0,-2-1 0,2 0 0,0 1 0,-1-2 0,0 2 0,0-2 0,0 2 0,1 0 0,-2-1 0,1 1 0,0-1 0,0 1 0,1-1 0,-1 0 0,1 0 0,-1 1 0,0-1 0,0 1 0,0-1 0,0 0 0,0 1 0,-1-1 0,2 0 0,-1 1 0,0-1 0,0 1 0,0-1 0,1 1 0,-1-1 0,0 1 0,1-2 0,-1 2 0,1-2 0,-1 2 0,0-1 0,0 0 0,0 1 0,1-1 0,-1 1 0,-1-1 0,2 1 0,-1-1 0,0 1 0,1-1 0,-1 0 0,-1 1 0,3-1 0,-3 0 0,2 0 0,-1 0 0,1 0 0,-1 1 0,0-1 0,0 1 0,0-1 0,0 0 0,0 0 0,1 0 0,0-1 0,0 1 0,1-1 0,-2 1 0,1-1 0,0 1 0,-1-1 0,2 1 0,-1-1 0,-1 0 0,2 1 0,-1-1 0,0 1 0,0 0 0,-1-1 0,1 1 0,0 0 0,1 0 0,-2-1 0,2 1 0,-2-2 0,1 2 0,1-1 0,-1 1 0,0-1 0,0 0 0,-1 0 0,2 0 0,0 1 0,-2-2 0,3 2 0,-3-1 0,4 0 0,-4 0 0,2 0 0,-1 0 0,0 0 0,1 0 0,-2 0 0,2-1 0,-1 1 0,0-1 0,1 1 0,0-1 0,-1 1 0,0 0 0,1-1 0,-1 1 0,0 1 0,1-2 0,-2 1 0,4-1 0,-5 1 0,5-1 0,-3 1 0,1-1 0,1 1 0,-2-1 0,0 2 0,0-2 0,0 1 0,1-1 0,0 2 0,-1-2 0,2 1 0,-4 1 0,4-2 0,-2 0 0,1 1 0,1-1 0,-3 2 0,3-2 0,-3 1 0,3-1 0,-2 1 0,1 0 0,-1-1 0,0 1 0,1 0 0,-1 0 0,1-1 0,-1 0 0,0 1 0,1-1 0,-1 1 0,2-1 0,-3 0 0,2 0 0,0 1 0,-2-1 0,3 0 0,-3 0 0,3 1 0,-1-1 0,-1 1 0,1-1 0,0 0 0,-1 0 0,1 0 0,-1 0 0,0 0 0,1 0 0,-1 0 0,0 0 0,2 0 0,-1 0 0,1 0 0,-2 0 0,0 0 0,0 0 0,2 0 0,-2 0 0,2 0 0,-2 0 0,0 0 0,1 0 0,-1 0 0,1 0 0,-1-1 0,0 1 0,1-1 0,0 0 0,-1 0 0,1 1 0,-2-2 0,2 2 0,-1-1 0,0-1 0,1 2 0,-2-1 0,2 0 0,-1 0 0,0 0 0,2-1 0,-3 1 0,3-1 0,-3 1 0,1 0 0,1-1 0,-1 0 0,2 1 0,-3-1 0,1 1 0,0 0 0,0-1 0,1 1 0,-1 0 0,0-1 0,0 1 0,0 0 0,1-1 0,-1 1 0,1-1 0,-2 1 0,1 0 0,-1-1 0,0-1 0,1 1 0,-1 0 0,0 0 0,2 0 0,-2 0 0,1 0 0,-1-1 0,0 2 0,1-1 0,-1-1 0,0 1 0,-1-1 0,0 0 0,0 0 0,0-2 0,0 3 0,-1-1 0,2 0 0,-2 0 0,2 0 0,-1 0 0,0 0 0,0 0 0,2 0 0,-2 0 0,1 0 0,-2 0 0,1 0 0,0 0 0,1 1 0,0-1 0,0 0 0,0 2 0,-1-2 0,2 0 0,-2 1 0,2-1 0,-1 0 0,0 1 0,0 0 0,1-1 0,-2 1 0,1-1 0,0 0 0,0 2 0,1-2 0,-1 1 0,1 0 0,-1-1 0,0 2 0,1-2 0,-1 1 0,0-1 0,0 0 0,0 1 0,0 0 0,1-1 0,0 1 0,-1 0 0,1-1 0,-2 1 0,1 0 0,1 0 0,0-1 0,-1 1 0,0-1 0,-1 0 0,1 1 0,0-1 0,-1 0 0,1 0 0,-1 0 0,1 1 0,0-1 0,-1 0 0,2 0 0,-2 0 0,1 0 0,-1 0 0,0 0 0,1-1 0,0 1 0,0-1 0,0 2 0,-1-1 0,0 0 0,1-1 0,-1 2 0,1-2 0,0 1 0,-1 0 0,2-1 0,-2 2 0,1-1 0,0 0 0,-1 1 0,3-1 0,-3 1 0,2 0 0,-1 0 0,0 0 0,1-1 0,-1 1 0,0 0 0,0-1 0,0 1 0,1 0 0,-1-1 0,1 2 0,-1-1 0,1 1 0,1-2 0,-2 3 0,1-2 0,1 1 0,0-1 0,1 1 0,-2 0 0,0-1 0,0 2 0,0-1 0,1 0 0,-1 0 0,0 0 0,0 0 0,2 1 0,-1-1 0,1 0 0,0 1 0,-1-1 0,4 1 0,-2-1 0,3 0 0,0 1 0,0-2 0,2 2 0,-3-2 0,-1 2 0,-1-1 0,-2 1 0,2-1 0,-4 1 0,3 0 0,-2 0 0,1 0 0,1 0 0,-2 0 0,4 0 0,-2-1 0,0 1 0,1-2 0,2 2 0,-2-1 0,1 0 0,-1 1 0,0-1 0,-1 0 0,0 1 0,-1-1 0,1 1 0,-1-1 0,1 0 0,0 0 0,2-1 0,1 0 0,1 0 0,2 0 0,0 0 0,1 0 0,-1 0 0,1 0 0,-4 0 0,3 0 0,-6 1 0,0 0 0,-1 1 0,-1-1 0,1 0 0,-1 1 0,1-1 0,-1 0 0,0 0 0,3 1 0,-1-2 0,4 1 0,-3 0 0,3 0 0,-3 1 0,1-1 0,-2 1 0,0 0 0,-1-1 0,1 1 0,-1-1 0,1 1 0,2-1 0,-1 1 0,4-2 0,-2 1 0,3-1 0,-2 0 0,0 1 0,0-1 0,-2 2 0,-1-2 0,-1 2 0,-2 0 0,0-1 0,1 1 0,-1-2 0,0 2 0,0-1 0,1 1 0,0-1 0,2 0 0,-3 1 0,5-1 0,-4 1 0,2-1 0,-3 1 0,-1 0 0,2 0 0,-1-1 0,1 0 0,1 0 0,-1 0 0,2 1 0,-1-2 0,-1 2 0,-1-1 0,0 1 0,1 0 0,-1-1 0,1 1 0,-1 0 0,0 0 0,1 0 0,-2 0 0,3 0 0,-3 0 0,2 0 0,-1 0 0,0 0 0,1 0 0,-1-1 0,0 1 0,0-1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30T12:10:34.47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69 0 16383,'0'9'0,"0"-2"0,0-4 0,0-1 0,-1 3 0,0-3 0,0 4 0,0-5 0,-1 3 0,0-1 0,-1-1 0,1 2 0,-1-2 0,0 1 0,1 0 0,-1 0 0,1-1 0,0 2 0,1-1 0,-1-1 0,-1 2 0,0-2 0,0 1 0,0-1 0,0 1 0,0-1 0,1 1 0,-2-1 0,1 1 0,0-2 0,0 2 0,1-1 0,0 2 0,7-1 0,-3-1 0,3 1 0,-1-3 0,-1 1 0,3-1 0,-2 0 0,0 0 0,2 0 0,-3 0 0,3 0 0,-1 0 0,-1 0 0,3 0 0,-3 0 0,0 0 0,0 0 0,1 0 0,-1-1 0,1 0 0,0 0 0,-1 0 0,1 1 0,-1-2 0,1 2 0,-1-1 0,0 1 0,0-2 0,1 2 0,-1-1 0,0 0 0,1 0 0,-1 1 0,0-1 0,1 1 0,0 0 0,0-1 0,0 1 0,0 0 0,0 0 0,0 0 0,-1 0 0,0 0 0,1 0 0,-2 0 0,3 0 0,-3 0 0,2 1 0,-3 3 0,0-1 0,-2 2 0,0-3 0,0 2 0,0-1 0,0 0 0,0 1 0,0-1 0,0 0 0,0 1 0,0 0 0,0-1 0,0 0 0,0 1 0,0 0 0,0-1 0,0 1 0,-1-2 0,1 1 0,-2 2 0,1-3 0,-1 3 0,1-3 0,-1 2 0,1-1 0,-1 0 0,0 0 0,0 0 0,1 1 0,0-1 0,0 0 0,-1 0 0,0 0 0,1 1 0,0-1 0,1 1 0,0-1 0,0 1 0,0 0 0,0-1 0,0 1 0,0-1 0,0 0 0,0 1 0,0-1 0,0 1 0,6-3 0,-4 1 0,6-2 0,-5 0 0,1 0 0,1 0 0,-2 0 0,3 0 0,-3 0 0,1 0 0,2 0 0,-2 0 0,1 0 0,-1 0 0,1 0 0,-1 0 0,0 0 0,2 0 0,-3 0 0,2 0 0,0 0 0,-1 0 0,1 0 0,-2 1 0,2 0 0,-1-1 0,1 0 0,-1 2 0,0-1 0,1 1 0,-1-1 0,0 1 0,-1 0 0,1 1 0,-1-2 0,0 3 0,-2-1 0,0 0 0,-1 1 0,0-1 0,0 1 0,0-1 0,0 0 0,0 1 0,0-1 0,0 0 0,0 1 0,0-1 0,0 0 0,0 1 0,-1-1 0,1 0 0,-1 1 0,0-1 0,1 0 0,-1 1 0,1 0 0,0-1 0,-1 0 0,1 1 0,-1-2 0,1 3 0,0-2 0,0 0 0,0 1 0,0-1 0,0 0 0,0 1 0,0-1 0,0 1 0,0-2 0,0 3 0,0-3 0,0 2 0,0 0 0,0-1 0,0 0 0,0 1 0,1-1 0,-1 0 0,2 0 0,1 0 0,1-1 0,0 0 0,0 0 0,-1 0 0,1 0 0,-1 1 0,0-1 0,1 1 0,1-2 0,-1 1 0,0-1 0,1 1 0,-2-1 0,2 1 0,-1-1 0,0-1 0,1 0 0,-1 0 0,0 0 0,0-1 0,0 0 0,0-1 0,0 0 0,-1 0 0,0 0 0,1 0 0,0 0 0,0 0 0,0 0 0,0 1 0,0-1 0,0 1 0,0 0 0,0-1 0,-1 1 0,2-1 0,-2 1 0,2 0 0,0 0 0,-1 1 0,1-1 0,-2 0 0,3 1 0,-2-1 0,1 1 0,0 0 0,-1 0 0,0-1 0,0 1 0,1 0 0,-1 0 0,0 0 0,1 0 0,-1 0 0,0 0 0,1 0 0,-1 1 0,-2 2 0,0 1 0,-2 0 0,0-1 0,-1 0 0,0 1 0,-1-1 0,1 0 0,0 0 0,-1 0 0,1 0 0,1 0 0,-1 1 0,1-1 0,-2 0 0,2 1 0,-2-1 0,2 0 0,-1 1 0,1-1 0,0 0 0,0 1 0,0 0 0,0-1 0,0 0 0,0 1 0,1-1 0,0 0 0,2 0 0,1-1 0,-1 1 0,1-2 0,0 0 0,1-1 0,0 0 0,-1 0 0,0 0 0,1 0 0,-1 0 0,1 0 0,-1 0 0,0 0 0,1 0 0,-1 0 0,1 0 0,-1-1 0,0 0 0,1 0 0,-1 0 0,-1 0 0,2 0 0,-1 0 0,1 0 0,-1 0 0,0 1 0,1 0 0,0 0 0,1 0 0,-2 0 0,2 0 0,-2 0 0,0 0 0,1 0 0,-1 0 0,1 0 0,-1 0 0,0 0 0,1 0 0,0 0 0,-1 0 0,0 0 0,1 2 0,-2-1 0,1 1 0,0 0 0,0 1 0,0-1 0,-2 1 0,1-1 0,-1 1 0,1 0 0,-1 0 0,-1 0 0,0 1 0,0-1 0,1 0 0,2-1 0,-1 0 0,1 1 0,0-2 0,-1 1 0,1 0 0,0 0 0,-1 0 0,0 1 0,0-1 0,1 0 0,-1 0 0,2 0 0,-3 0 0,2 0 0,1-1 0,-1 0 0,0 0 0,1-1 0,-2 0 0,1-2 0,-1 0 0,1-1 0,-1 1 0,1 1 0,1-2 0,-1 1 0,-1 0 0,2 0 0,-2 0 0,3 0 0,-3 0 0,1 1 0,1 0 0,-2 0 0,3-1 0,-3 1 0,1 0 0,0 0 0,0 0 0,1 0 0,0 1 0,-1-2 0,0 2 0,1 0 0,-2 0 0,3 2 0,-3 0 0,0 1 0,0-1 0,0 1 0,0 0 0,0 0 0,-1 0 0,1 0 0,-1 1 0,0-2 0,1 2 0,-1-1 0,1 0 0,-1 0 0,1-2 0,2-3 0,-1 0 0,1-3 0,-3 2 0,0-1 0,0 0 0,0 0 0,1 14 0,-1-6 0,1 12 0,0-12 0,-1 2 0,-1-3 0,1 0 0,-1 0 0,1 0 0,-1 0 0,2 0 0,-1 0 0,3 0 0,-3-2 0,4 1 0,-2-1 0,-1 0 0,1 2 0,-1-1 0,0 0 0,1 1 0,-2-1 0,2-1 0,1 0 0,-1-2 0,1-1 0,-4-1 0,1-1 0,0 2 0,0-1 0,0 0 0,1 0 0,-1-1 0,1 2 0,-1-2 0,0 2 0,1-2 0,-2 0 0,2 1 0,-2 0 0,1 1 0,2 0 0,0-1 0,2 3 0,-2-1 0,2 0 0,1-1 0,1 0 0,0 1 0,-1-1 0,0 2 0,-2-1 0,0 0 0,-1 1 0,0 0 0,0 2 0,-1 0 0,-1 1 0,-1 1 0,0-2 0,1 2 0,1-1 0,0-2 0,2 2 0,-2-2 0,0 1 0,1 1 0,-1-1 0,1 0 0,-2 0 0,1 0 0,2 1 0,-3-1 0,2 0 0,0 0 0,-1-1 0,2 2 0,-2-2 0,1 0 0,1 1 0,-1-2 0,0 0 0,1 0 0,-1 0 0,0 0 0,1 0 0,-1-1 0,0-1 0,-1 0 0,1-1 0,-2 0 0,1 1 0,-1-2 0,-1 2 0,1-2 0,1 1 0,-1 1 0,1-1 0,-1 0 0,1 0 0,0 0 0,-1 0 0,2 1 0,-1 1 0,1-1 0,1 2 0,-1-2 0,0 1 0,0-1 0,0 1 0,0-2 0,0 2 0,0 0 0,0 0 0,1 1 0,-1-1 0,2 0 0,-3 1 0,2 0 0,-1 0 0,0 0 0,1 0 0,-1 0 0,1 0 0,-1 1 0,0 0 0,0 2 0,0-1 0,-2 0 0,3 0 0,-3 0 0,2 1 0,1-1 0,-2 0 0,2 0 0,-2-1 0,1 0 0,1 1 0,-2-2 0,2 1 0,-1 0 0,0-1 0,1 1 0,-1 1 0,-1-1 0,2 0 0,-1-1 0,0 0 0,1 0 0,-1 0 0,1 0 0,-1 0 0,0 0 0,1 0 0,-1 0 0,0-1 0,-2-2 0,0-1 0,-1 0 0,0 2 0,-1-2 0,1 1 0,0-1 0,0 1 0,0 0 0,0 0 0,0 0 0,0-1 0,1 2 0,0-1 0,1 0 0,2 1 0,-1 2 0,0-2 0,1 1 0,-2 0 0,2-1 0,-2 0 0,0 1 0,2-1 0,-2 1 0,2-2 0,-2 2 0,1-1 0,1 1 0,-2 0 0,1-1 0,0 1 0,0 0 0,0 0 0,0 0 0,1 1 0,-1 0 0,0 0 0,1 0 0,0 0 0,-1 1 0,0 1 0,0-1 0,0 2 0,0-2 0,0 0 0,0 1 0,0-2 0,0 1 0,1 0 0,-1 0 0,0-1 0,1 0 0,0 0 0,-1 1 0,1-1 0,-1 1 0,0-1 0,1 0 0,-1 0 0,0 0 0,1-2 0,-3-1 0,1 0 0,-3-1 0,1 2 0,0-2 0,0 1 0,1 0 0,0-1 0,-1 1 0,1 1 0,-1-2 0,0 1 0,0-1 0,0 1 0,0 0 0,0 0 0,1-1 0,-1 1 0,0-1 0,0 0 0,0 1 0,0 0 0,2-1 0,-2 2 0,1-2 0,0 0 0,-1 2 0,0-2 0,1 0 0,-1 2 0,1-3 0,4 6 0,-3-1 0,5 2 0,-3-1 0,-2 0 0,3 1 0,-3-1 0,0 0 0,3 0 0,-3-1 0,2 0 0,-1 0 0,0 0 0,1 0 0,-1 0 0,1 0 0,-1 0 0,0 0 0,2 0 0,-1 0 0,-1 0 0,1 0 0,-1 0 0,0 0 0,2 0 0,-1 0 0,0 0 0,0-1 0,-1 1 0,0-2 0,1 2 0,-2-2 0,2 1 0,-1-1 0,0 1 0,0-1 0,0 1 0,-1-1 0,1-1 0,-2 0 0,0 1 0,1-2 0,-1 1 0,1 0 0,-1 1 0,0-1 0,0-1 0,0 1 0,-1 0 0,0 0 0,-1 0 0,2-1 0,-1 1 0,0-1 0,1 1 0,-2 0 0,1-1 0,0 1 0,0-1 0,0 0 0,1 2 0,0-2 0,-1 1 0,1 0 0,-1 0 0,1-1 0,-1 1 0,1 0 0,-2-1 0,1 1 0,0 0 0,-1-1 0,1 2 0,0-2 0,1 1 0,-1-1 0,1 1 0,-1 0 0,0 0 0,1-1 0,-1 1 0,0-1 0,0 1 0,0-1 0,1 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30T12:10:34.47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1962 506 16383,'1'8'0,"1"-1"0,-2-6 0,2 2 0,1 1 0,-1-2 0,1 2 0,0-3 0,-2 1 0,4 1 0,-2-1 0,-1 0 0,3 1 0,-2-2 0,1 0 0,0 1 0,0-1 0,0 0 0,0 0 0,1 0 0,-1 0 0,0 0 0,1 0 0,-2 0 0,2 0 0,-1 0 0,1 0 0,-1-1 0,0 0 0,1 1 0,-1-1 0,1 1 0,-1-1 0,0 1 0,0-1 0,0 0 0,1 0 0,-1 0 0,-1-3 0,0 0 0,-2-1 0,-1-1 0,0 3 0,0-1 0,0-2 0,0 1 0,0-1 0,0 2 0,0 0 0,0 0 0,0 0 0,0-1 0,0 1 0,0-1 0,0 0 0,0 1 0,0-1 0,-1 0 0,0 1 0,1-1 0,0 1 0,0-1 0,0 1 0,0-1 0,-1 0 0,1 1 0,-1-1 0,0 1 0,1 1 0,-1-3 0,0 3 0,1-2 0,-1 1 0,6 1 0,-2 0 0,5 2 0,-3 0 0,0 0 0,1 0 0,4 0 0,-2 0 0,4 0 0,-5 0 0,-2 0 0,1 0 0,-3 0 0,2 0 0,-1 0 0,1 0 0,0 0 0,-2 0 0,2 0 0,-1 0 0,1 0 0,0 0 0,-1 0 0,1 0 0,-1 0 0,0 0 0,2 0 0,-3-1 0,2 0 0,-1 0 0,-1 0 0,2-2 0,-3 1 0,0-2 0,0 1 0,0 0 0,1 0 0,-1 0 0,2 0 0,-2 1 0,1-1 0,-1 1 0,1-2 0,-2 1 0,1 0 0,-2-1 0,1 1 0,-1 0 0,0-1 0,0 0 0,0 1 0,0-1 0,0 2 0,0-2 0,0 0 0,0 1 0,0-1 0,0 1 0,0 0 0,-1-2 0,0 3 0,-1-1 0,-1 0 0,1 0 0,0 0 0,-1 1 0,1-1 0,-2 0 0,2 1 0,0-1 0,0 0 0,0 0 0,0-1 0,0 1 0,0 0 0,1 0 0,0 0 0,0-1 0,1 1 0,-2 0 0,2-1 0,-2 1 0,10 3 0,-7-2 0,10 3 0,-9-1 0,1 0 0,3 0 0,-2 0 0,1 0 0,0 0 0,-2 0 0,2 0 0,0 0 0,0 0 0,-2 0 0,3-1 0,-2 1 0,0-2 0,1 1 0,-1 0 0,0 1 0,0-1 0,0-1 0,0 2 0,0-2 0,0 1 0,0-1 0,-1-1 0,1 2 0,-1-1 0,1 0 0,-1-1 0,-1 0 0,2 1 0,-2-1 0,2 1 0,-2-1 0,-1 0 0,0-1 0,-1 1 0,0 0 0,0-1 0,-1 1 0,-1 0 0,-1 0 0,0 1 0,-1 0 0,0 1 0,0-1 0,1-1 0,0 0 0,1 1 0,0-1 0,-1 0 0,-1 1 0,1 0 0,-1 0 0,2 0 0,-2 0 0,0-1 0,0 1 0,0 0 0,0 0 0,0 0 0,0 0 0,0 1 0,1-1 0,-1 0 0,0-1 0,1 0 0,0 0 0,0 0 0,1 1 0,-2-1 0,1 1 0,0 1 0,-1-3 0,2 2 0,-2 0 0,11-2 0,-6 2 0,9 0 0,-8 0 0,3 2 0,-1-2 0,0 1 0,1 0 0,-2 1 0,2-2 0,0 2 0,-1-1 0,0 1 0,1-1 0,-1 1 0,1 0 0,0-1 0,-1 1 0,0-2 0,0 1 0,0-1 0,-1 1 0,1-1 0,1 1 0,-2-1 0,3 1 0,-3-1 0,1 2 0,1-3 0,-2 2 0,2-1 0,-1 1 0,0-1 0,-1 1 0,1-1 0,0 1 0,0-1 0,-2 0 0,1-1 0,-2 0 0,0 0 0,-1-1 0,0 1 0,0-1 0,-1 1 0,1-1 0,-3 0 0,3 1 0,-3 0 0,1-1 0,1 1 0,-2-1 0,2 1 0,-1 0 0,0 0 0,1 0 0,-2-1 0,1 2 0,-1 0 0,-1 0 0,0 0 0,1 0 0,-2 0 0,3 0 0,-3 0 0,2 1 0,-2-1 0,0 2 0,1 0 0,0 0 0,-1 0 0,1 0 0,0 0 0,0 0 0,-2 0 0,2 0 0,-1 0 0,1 0 0,0 0 0,-1 0 0,1 0 0,-1 0 0,1 0 0,0 0 0,0 0 0,-2 0 0,2 0 0,-2 0 0,1 0 0,-1 0 0,-1 0 0,0 0 0,0 0 0,-1 0 0,1 1 0,-4 0 0,1 1 0,-1-1 0,-1 0 0,0 1 0,-6 0 0,3 0 0,-3-1 0,5 1 0,-1-1 0,1 1 0,-1 0 0,-1 0 0,1 0 0,-3 0 0,3 0 0,-2 1 0,1-1 0,1 0 0,-1 0 0,3 0 0,-2 0 0,5 0 0,-2 0 0,4-1 0,0 0 0,1 0 0,2-1 0,0 0 0,0 1 0,-1-1 0,0 2 0,1-2 0,-1 0 0,1 1 0,-1-1 0,0 2 0,1-2 0,0 1 0,-1-1 0,1 1 0,0 0 0,-1-1 0,1 1 0,-1-1 0,0 1 0,1-1 0,-2 1 0,1 0 0,-1 0 0,3-1 0,-1 0 0,-1 1 0,1-1 0,-2 1 0,2 0 0,0-1 0,-2 1 0,2 0 0,-2-1 0,2 0 0,0 1 0,-1-1 0,0 2 0,1-2 0,-1 0 0,1 1 0,-3 0 0,4 0 0,-3 1 0,2-2 0,0 0 0,-2 1 0,2 0 0,-1 0 0,1 0 0,0-1 0,-2 0 0,3 0 0,-3 2 0,1-1 0,1 0 0,-1 0 0,2 0 0,-1 0 0,0 0 0,-2 1 0,2 0 0,-1 0 0,0-1 0,-1 1 0,-1 1 0,-1 0 0,0 0 0,-2 2 0,1-1 0,-1 1 0,1-1 0,1-1 0,2 0 0,1-1 0,1 1 0,-1-1 0,2 0 0,-1 0 0,1 0 0,0 1 0,-2 0 0,3 0 0,-2 0 0,-1 2 0,2-3 0,-1 3 0,2-3 0,0 0 0,-2 1 0,2-1 0,-2 1 0,0 0 0,2-1 0,-1 1 0,12-4 0,-4 1 0,9-3 0,-7 0 0,0 1 0,0-1 0,1 1 0,4-2 0,0 0 0,5 0 0,-1-1 0,1 1 0,-3 0 0,3 1 0,-3 1 0,11-2 0,-5 2 0,5-2 0,-8 3 0,1-1 0,-1 0 0,-1 0 0,-1 2 0,-1-1 0,-2 1 0,-2 0 0,-2 0 0,-1 0 0,1 0 0,0 0 0,0 0 0,-1 0 0,0 0 0,1 0 0,1 0 0,-1 0 0,0 0 0,4 0 0,-4 0 0,3 0 0,-3 0 0,3 0 0,1 0 0,3-1 0,1 0 0,-2 0 0,2-1 0,-2 1 0,2 0 0,-2-1 0,-2 1 0,-4 0 0,0 1 0,-3-1 0,0 1 0,-2-1 0,3 1 0,-2-1 0,1 1 0,-1 0 0,0 0 0,1-1 0,0 1 0,0 0 0,-1 0 0,0-1 0,0 1 0,0-1 0,1 1 0,-1 0 0,0 0 0,1 0 0,1 0 0,2 0 0,0 0 0,1 0 0,0 0 0,0 0 0,-3 0 0,-2 0 0,-17 0 0,2 0 0,-15 0 0,2 1 0,-1 1 0,-9 0 0,1 1 0,-32 2 0,23-1 0,-21 1 0,34-3 0,0 1 0,10-1 0,-4 1 0,7-1 0,-4 0 0,2 0 0,3 1 0,3-1 0,2-1 0,1 1 0,2 0 0,0 0 0,1 0 0,-1 0 0,0 2 0,0-2 0,0 2 0,-1 0 0,0 0 0,-2 1 0,1 0 0,-2 1 0,1-1 0,-1 2 0,0-1 0,-6 2 0,3 0 0,-4 0 0,3 0 0,1-2 0,-4 2 0,5-3 0,-4 3 0,3-3 0,-2 1 0,1-2 0,1 1 0,2-1 0,1-1 0,2-1 0,-1 2 0,3-2 0,-4 1 0,-3 0 0,0 0 0,-1 1 0,4-3 0,2 1 0,1 0 0,2 0 0,0 0 0,3-1 0,-1 1 0,20-4 0,-6-1 0,20-1 0,-2-2 0,7 2 0,6-2 0,27-1 0,-16 1 0,20-2 0,-33 4 0,-2 0 0,-13 0 0,4 1 0,-5-1 0,1 1 0,-2 0 0,-3-1 0,3 2 0,-4-2 0,1 2 0,-3 0 0,1-1 0,-1 1 0,-1-1 0,-3 2 0,0-1 0,-2 0 0,-1 0 0,0 0 0,-1 1 0,1 0 0,-2 0 0,3 0 0,-1-1 0,-1 1 0,1 0 0,-2-1 0,-1 2 0,0-1 0,0 0 0,-2 0 0,0 1 0,3-2 0,0 0 0,5-1 0,1-1 0,5-1 0,-3 2 0,3-1 0,-5 1 0,1 0 0,-4 1 0,-2 0 0,-3 1 0,0 1 0,-2 0 0,2 0 0,-1 0 0,0 0 0,-17 6 0,-4-1 0,-29 9 0,6-3 0,-11 3 0,-11 3 0,14-3 0,-16 5 0,24-7 0,-2 3 0,4-3 0,0 1 0,3-2 0,3 0 0,3 0 0,2-1 0,1-1 0,1-1 0,1 0 0,0 0 0,2 0 0,-2 0 0,2 0 0,-2 0 0,1 1 0,-1 0 0,-1 1 0,8-4 0,-2 1 0,7-1 0,0-1 0,3-1 0,2-2 0,4 0 0,0-1 0,28-5 0,0 0 0,30-8 0,3-1 0,-8 2 0,9-2 0,-6 1 0,-11 2 0,-1 0 0,16-3 0,6 0 0,-9 1 0,6-4 0,-1 3 0,-2 0 0,-16 5 0,-5 2 0,-7 0 0,-18 4 0,-5 1 0,-2 1 0,0 0 0,-15 7 0,-6 1 0,-10 6 0,-5-2 0,-13 3 0,6-1 0,-13 3 0,24-6 0,-4-1 0,12 0 0,-7 1 0,6-1 0,3-1 0,2-2 0,3 0 0,3-2 0,1 1 0,3-2 0,0-1 0,2 0 0,0 0 0,-3 1 0,0 1 0,-3 1 0,-1 1 0,1 0 0,-4 1 0,4-1 0,-2 1 0,4-3 0,1 1 0,4-4 0,0 0 0,17-7 0,-4 2 0,19-9 0,-1 3 0,5-3 0,18-5 0,-4 2 0,2 0 0,-14 7 0,-4-1 0,-4 3 0,-2-2 0,-3 4 0,-8 0 0,-4 2 0,-3 1 0,-2 0 0,-18 5 0,3-1 0,-16 4 0,6 0 0,-2-1 0,-2 1 0,-17 7 0,5-1 0,-31 10 0,35-12 0,-16 6 0,31-11 0,-4 2 0,7-2 0,2-2 0,3-1 0,5-1 0,0 0 0,1 0 0,-1-1 0,0 1 0,21-2 0,-4 0 0,21-4 0,-15 1 0,4-1 0,-7 2 0,2 0 0,-5 1 0,-1 0 0,-3 1 0,-2 0 0,-3 0 0,0 0 0,0 0 0,0 1 0,-13 4 0,4-2 0,-14 5 0,-3 0 0,5-1 0,-5 2 0,9-4 0,2-1 0,0 0 0,1 0 0,1-2 0,-1 2 0,0-2 0,-4 2 0,0-2 0,-5 3 0,-1-1 0,-5 0 0,-1 2 0,5-3 0,-2 2 0,5-3 0,-1 3 0,0-3 0,7 1 0,-1 0 0,3-1 0,-1 1 0,3-1 0,-2 0 0,1 0 0,-1 0 0,0 0 0,0 2 0,0-2 0,0 2 0,0-1 0,0 0 0,0 0 0,1-1 0,1 0 0,2 1 0,1-2 0,1 0 0,15-5 0,5 1 0,18-7 0,10 4 0,11-5 0,17-1 0,-4-2 0,3-1 0,-24 5 0,1-1 0,21-5 0,-4 1 0,-17 2 0,3-3 0,-24 7 0,6-3 0,-13 4 0,-6 3 0,-5 1 0,-5 1 0,-1 3 0,-13-1 0,-4 1 0,-17 0 0,-13 0 0,-5 0 0,-17 0 0,1 3 0,9 2 0,1 1 0,-11 2 0,14 0 0,1 0 0,2 0 0,7 0 0,0-2 0,19-1 0,0-3 0,7 2 0,6-3 0,5 0 0,2 0 0,13-4 0,3 0 0,5-3 0,0 0 0,-5 1 0,0 0 0,-2 1 0,-3 1 0,-2 1 0,-2 1 0,-25 2 0,4 1 0,-26 3 0,8-1 0,-6 4 0,-2-2 0,0 3 0,11-5 0,1 3 0,11-5 0,3 2 0,3-2 0,8-1 0,5-2 0,16-6 0,12-4 0,22-9 0,12-1 0,10-5 0,-31 13 0,-1 0 0,22-7 0,10-4 0,-34 15 0,11-7 0,-22 9 0,1-1 0,-8 4 0,-9 1 0,-4 2 0,-5 0 0,-14 1 0,-3 0 0,-26 0 0,5 0 0,-21 4 0,0 4 0,-13 7 0,-9 2 0,15-2 0,7-3 0,16-3 0,7-2 0,2-1 0,8-1 0,10-3 0,8-1 0,4-1 0,14-4 0,11-3 0,15-6 0,15-2 0,5-4 0,-7 5 0,7-4 0,-28 9 0,14-4 0,-18 5 0,3 0 0,-10 2 0,-6 4 0,-6 0 0,-2 1 0,-27 1 0,4 2 0,-25 3 0,9 2 0,-5 2 0,-1-1 0,0 1 0,10-3 0,-2 1 0,14-4 0,-5 2 0,12-2 0,0 0 0,7-2 0,26-5 0,7-5 0,26-5 0,-11 1 0,-7 2 0,-3 1 0,-7 2 0,3-1 0,-8 3 0,-7 1 0,-7 3 0,-2 2 0,-29 0 0,5 0 0,-23 2 0,8 1 0,-16 5 0,13-2 0,-17 5 0,15-3 0,-5 2 0,-2-1 0,6 0 0,8-2 0,0 1 0,13-4 0,-5 2 0,11-4 0,1 1 0,8-1 0,0-1 0,28-2 0,0-2 0,35-2 0,-1-2 0,-3 1 0,10 0 0,-26 2 0,11-1 0,-19 2 0,3-1 0,-11 3 0,-5 0 0,-8 1 0,-4 0 0,-1 0 0,-17 1 0,-2 0 0,-14 1 0,-3 1 0,-14 2 0,7-2 0,-16 2 0,12-1 0,-7-1 0,-1 2 0,3 0 0,3-2 0,7 1 0,2-1 0,4 0 0,1-2 0,1 1 0,10-1 0,-6 0 0,10-1 0,-8 0 0,3 0 0,0 0 0,2 0 0,1 0 0,3 0 0,0 0 0,3 0 0,2 0 0,2 0 0,3 0 0,1-1 0,19-2 0,6-1 0,23-2 0,8 3 0,-8-2 0,16 0 0,-12 2 0,-4-2 0,-1 3 0,-19 0 0,3 2 0,-8-2 0,-8 2 0,-3-1 0,-5 1 0,-1 0 0,-20 2 0,-1-1 0,-18 3 0,-1-1 0,-14 2 0,10-1 0,-19 1 0,17 1 0,-7-2 0,13 0 0,2-3 0,9 0 0,0-1 0,4 0 0,5 0 0,5 0 0,4 0 0,3 0 0,1 0 0,16-4 0,0 1 0,17-3 0,1 1 0,2 2 0,14-3 0,-20 4 0,9-2 0,-26 4 0,-4-1 0,-18 1 0,-5 0 0,-11 1 0,1 1 0,-4 2 0,-6 0 0,-3 2 0,0-1 0,10-1 0,1-3 0,9 0 0,1-1 0,4 0 0,6 0 0,3 0 0,2 0 0,2-1 0,19 1 0,-6 0 0,15 0 0,-11 0 0,-3 0 0,2 0 0,-7 0 0,2-1 0,-5 0 0,-2-3 0,-2 1 0,-3-2 0,-2 0 0,-1 1 0,-2-2 0,0-1 0,-2 1 0,1 0 0,0-1 0,-6-2 0,4 1 0,-5-1 0,5 3 0,2 0 0,-1 1 0,3-1 0,-1 1 0,2 0 0,1 1 0,0 0 0,1 1 0,0 0 0,0-1 0,1 0 0,0 0 0,-1 1 0,1-1 0,1 1 0,-1 1 0,2-1 0,-1 1 0,0-1 0,0 1 0,0-1 0,0 0 0,1 0 0,-2 0 0,1 0 0,-1 0 0,1 0 0,-1 1 0,1-1 0,-1 1 0,0 0 0,0 0 0,0 1 0,0-2 0,0 3 0,0-3 0,0 1 0,1 0 0,0-1 0,0 2 0,-1-2 0,-2 2 0,2 0 0,-2 0 0,2 0 0,1 1 0,-3 0 0,3 0 0,-2 0 0,0 0 0,15-5 0,-2 2 0,13-4 0,-1 3 0,12 0 0,-11 1 0,12 1 0,-15 0 0,2 1 0,-2 0 0,-3 1 0,-3 0 0,-2 0 0,0 0 0,-3 0 0,2 0 0,-3 0 0,1 0 0,0 0 0,0 1 0,1 1 0,0 1 0,0 0 0,-1 1 0,-1-1 0,0 1 0,0-1 0,0 0 0,0 1 0,-3-2 0,2 1 0,-3 0 0,1-1 0,0 0 0,-1 1 0,2 0 0,-1 0 0,3 0 0,-2 0 0,4 0 0,-2 1 0,4 0 0,-3-1 0,3 0 0,-1 1 0,1-1 0,0 0 0,1 0 0,1 0 0,0 0 0,1 0 0,-1 0 0,2 0 0,-1 1 0,1-2 0,-1 2 0,1-1 0,-2 1 0,1 0 0,-2 0 0,0 0 0,-1 0 0,-1 0 0,-1-1 0,-1 1 0,0 0 0,-1 0 0,0 1 0,-2-1 0,-1 0 0,1 0 0,-2-1 0,0 1 0,-1-2 0,0 1 0,-1 1 0,0-1 0,-6-1 0,0-1 0,-7-1 0,1 0 0,-3-1 0,-3-1 0,-2-2 0,-2-1 0,-2 1 0,0-3 0,-3 2 0,6-1 0,-2 1 0,7 0 0,-3-1 0,1 0 0,-2-2 0,3 3 0,1-1 0,4 3 0,1-1 0,-1 1 0,-2 0 0,-1 2 0,1-1 0,-3 2 0,3-2 0,0 1 0,1 0 0,1-1 0,0 1 0,0-1 0,2-1 0,0 1 0,0-1 0,-2 1 0,2 0 0,-2 0 0,1 0 0,0 1 0,0-1 0,1 0 0,-1 0 0,1 1 0,2-2 0,-1 1 0,3 0 0,-1 0 0,1 0 0,0 0 0,2 0 0,0 0 0,0 0 0,1 1 0,-2-1 0,2 2 0,-2-2 0,1 0 0,1 1 0,-2-2 0,3 1 0,-3 0 0,2-1 0,-1 2 0,0-1 0,12 9 0,-5-3 0,12 7 0,-6-4 0,-1 0 0,2 1 0,4 2 0,-1-1 0,3 1 0,7 3 0,-9-6 0,7 4 0,-12-6 0,4 1 0,-3 0 0,0 0 0,-1 0 0,-2-1 0,-1-1 0,-1 0 0,0-1 0,-2 1 0,0-1 0,-1 2 0,0-2 0,0 0 0,0 0 0,1 0 0,-2 1 0,0-1 0,-1 1 0,1-1 0,0 1 0,0-1 0,-8-2 0,2 0 0,-8-1 0,-1 0 0,4-1 0,-6 0 0,7 0 0,-1-1 0,3 0 0,0 0 0,1 1 0,2-1 0,1 1 0,13 4 0,-3-1 0,14 4 0,-9-2 0,4 1 0,1 0 0,1 0 0,18 1 0,15 4 0,-14-4 0,19 3 0,-37-6 0,11 2 0,-11-2 0,-1 1 0,-3-2 0,3 3 0,-1-2 0,-2 0 0,8 2 0,-8-2 0,3 1 0,-1-1 0,-3 0 0,1 0 0,3 0 0,-4 0 0,1-1 0,-2 1 0,1-1 0,-1 1 0,1-1 0,0-1 0,-1 0 0,-1-1 0,0 0 0,-1 0 0,0 0 0,0 0 0,-1 0 0,2-2 0,-2 0 0,0-1 0,-1-1 0,-2 1 0,-2 1 0,1-2 0,-3 3 0,1-1 0,0 1 0,0 0 0,-16 2 0,3 1 0,-17 1 0,-6 0 0,2 0 0,-3 1 0,6-2 0,-2 1 0,5-1 0,-11 1 0,17-3 0,-1 1 0,5-1 0,4 0 0,-2 0 0,1 0 0,0 1 0,0-1 0,1 1 0,-5 0 0,5 0 0,-2 0 0,5 0 0,1-1 0,-1 1 0,3-1 0,-2 1 0,2-1 0,0 0 0,-1 1 0,-1-1 0,-1 1 0,0 0 0,0 0 0,-1-1 0,1 1 0,-2 0 0,2-1 0,0 1 0,0 0 0,1-1 0,-1 1 0,0-1 0,0 0 0,0 0 0,0 0 0,0 0 0,0 0 0,-1 0 0,2 0 0,-2 0 0,2 0 0,0 0 0,1 0 0,1 0 0,0 0 0,-1 0 0,1 0 0,-1 0 0,0 0 0,2 0 0,-4 2 0,4-2 0,-4 2 0,3-2 0,1 1 0,-2-1 0,17 1 0,-7-1 0,16 0 0,-5 0 0,0 1 0,6 0 0,-3 1 0,23 3 0,-19-3 0,22 2 0,-30-3 0,9 1 0,-7-1 0,1 0 0,2 0 0,-3 0 0,-1 0 0,1 0 0,-3-1 0,1 1 0,-1 0 0,5-1 0,-5 0 0,5 0 0,-9 0 0,2 0 0,0 0 0,-2 0 0,3 0 0,-1 0 0,2 0 0,-1 0 0,1 0 0,-1 0 0,1 0 0,-1 0 0,1 0 0,-2 0 0,1 0 0,3 0 0,-2 0 0,5 0 0,-3 0 0,3 0 0,4 0 0,-1-1 0,0 0 0,-1-1 0,-3 1 0,2 0 0,-5-1 0,-2 1 0,-2 0 0,-5 0 0,1 1 0,-4 0 0,1 0 0,0 0 0,0 0 0,2 0 0,-2 0 0,3 0 0,-2 0 0,0 1 0,-2 1 0,-2 2 0,0-1 0,-4 1 0,-4-2 0,-5-1 0,-4 0 0,-6-1 0,2 0 0,-6 0 0,1 0 0,-4 0 0,2-3 0,0 2 0,1-3 0,-10 2 0,6 0 0,-6 1 0,16 1 0,1 0 0,3 0 0,-2 0 0,4 0 0,1 1 0,3 0 0,2 1 0,0 0 0,4-1 0,-1 0 0,1 0 0,0 0 0,-1 0 0,1 0 0,-1 0 0,1 1 0,-1-1 0,1 0 0,-2 1 0,1-1 0,-2 1 0,-2-1 0,2 1 0,-1 0 0,1 0 0,1-1 0,1 0 0,1 1 0,-1-2 0,1 1 0,0 0 0,0 1 0,1-1 0,-1 1 0,-1-1 0,1 1 0,0-1 0,0 0 0,0 0 0,-2 1 0,3-2 0,-1 1 0,-3 0 0,1 1 0,-4-1 0,0 1 0,0-1 0,-2 1 0,0-1 0,3 1 0,-1 0 0,5-1 0,-1 0 0,3-1 0,16 0 0,-8 0 0,15 0 0,-11 0 0,1 0 0,0 1 0,1-1 0,6 3 0,-4-3 0,5 3 0,-6-3 0,0 2 0,1-2 0,-1 2 0,1-2 0,1 1 0,-1-1 0,1 1 0,-1-1 0,1 1 0,1 0 0,5 0 0,-1 1 0,4 0 0,-5-1 0,3 1 0,-6 0 0,5 0 0,-7-2 0,6 2 0,-3-2 0,11 1 0,-7-1 0,7 0 0,-7 0 0,2 0 0,2 0 0,3 0 0,-6 0 0,2-1 0,-5 0 0,2-1 0,-1 0 0,-3 0 0,5 1 0,-4 0 0,3-1 0,-7 1 0,2-1 0,0 1 0,2 0 0,-1-1 0,-1 1 0,-3 0 0,0-1 0,-4 2 0,0-2 0,-3 2 0,-2-1 0,-15 6 0,3-3 0,-12 3 0,8-2 0,-5 0 0,0 1 0,-37 7 0,18-2 0,-29 5 0,28-5 0,7-3 0,3 0 0,8-3 0,2 0 0,3-1 0,6 0 0,3-1 0,1 0 0,2-1 0,-2 0 0,1 1 0,-1-1 0,0 2 0,1-1 0,-2 1 0,1 0 0,1-1 0,-1 1 0,1-1 0,18 0 0,-5 0 0,16-2 0,-5 1 0,11-2 0,-8 1 0,8 0 0,-15 1 0,-1-1 0,-1 1 0,1-1 0,-1 1 0,2 0 0,-3-1 0,1 1 0,-1-2 0,-2 2 0,0-2 0,-5 2 0,1-1 0,-3 0 0,-1 1 0,-14-1 0,5 1 0,-13-1 0,11 1 0,-2 0 0,-6-2 0,3 2 0,-4-2 0,4 1 0,-2 0 0,4-1 0,-4 0 0,8 0 0,-3 1 0,3 0 0,-1 0 0,1 0 0,0 0 0,0 0 0,0-1 0,1 1 0,1 0 0,0-1 0,0 0 0,0 0 0,0 0 0,0 0 0,1-1 0,-4 1 0,1-1 0,-6 0 0,2-1 0,-4-1 0,2 0 0,1 2 0,-3-3 0,2 2 0,-2-3 0,1 1 0,1 0 0,-1-1 0,1 1 0,-1 0 0,0 0 0,1 0 0,-1 0 0,1 1 0,0-1 0,2 0 0,0 0 0,1 2 0,-1-2 0,0 1 0,1 0 0,1 0 0,-1 1 0,1 1 0,1-1 0,-4-1 0,6 1 0,-4 0 0,6 1 0,-3 0 0,2-1 0,-1 0 0,0 0 0,0 0 0,0-1 0,2 2 0,0-1 0,-1 1 0,1 2 0,1-2 0,-1 1 0,1 0 0,-2 0 0,1 0 0,-1 0 0,-1 0 0,-4-2 0,1 0 0,-1 0 0,1 0 0,2 2 0,2-1 0,-2 1 0,2 0 0,-1-2 0,1 3 0,-1-3 0,1 2 0,-1-1 0,0-1 0,-1 1 0,-1-3 0,1 1 0,0 0 0,-1 0 0,1 1 0,0-1 0,0 2 0,0-1 0,1 1 0,0 0 0,1 0 0,-2 0 0,3 0 0,-1 1 0,0-2 0,1 2 0,1-1 0,-1 1 0,1 1 0,-2-2 0,1 2 0,0-2 0,0 2 0,0-1 0,0 1 0,0-2 0,-1 1 0,1-1 0,0 1 0,1 1 0,-2-1 0,1 0 0,-1 0 0,0 1 0,1 0 0,0-1 0,1 0 0,-1 0 0,1-1 0,0 0 0,1-1 0,1 1 0,0-1 0,1 1 0,0 0 0,0 0 0,0-2 0,0 2 0,0-1 0,0 0 0,0 0 0,0-1 0,0 1 0,0 0 0,0-1 0,0 2 0,0 0 0,1-1 0,-1 1 0,7 3 0,1 1 0,6 3 0,1 1 0,3-1 0,29 9 0,-11-5 0,22 9 0,-18-8 0,13 5 0,-11-5 0,15 4 0,-15-4 0,5 0 0,-1 2 0,0-3 0,-4 0 0,3 0 0,-7 0 0,5 0 0,10 1 0,-1-1 0,12 1 0,-5-3 0,-10-1 0,12 0 0,-9-1 0,9-1 0,-1 0 0,-4-1 0,1 0 0,-1-2 0,19 0 0,-27-1 0,23-4 0,-43 0 0,16-3 0,-18 2 0,1 0 0,-7 1 0,-6 2 0,-5 0 0,-4 2 0,-3 0 0,-21 1 0,2-1 0,-31 1 0,5 4 0,-23 4 0,18 1 0,-4 1 0,-5 1 0,-3 0 0,-16 4 0,-3 2 0,25-6 0,0 0 0,-1 1 0,-4 1 0,0 1 0,1 0 0,-11 3 0,0-1 0,14-3 0,-1 0 0,5-1 0,9-2 0,3-1 0,-8 1 0,1 0 0,-16 3 0,13-3 0,-3 0 0,17-3 0,14-3 0,8-3 0,7 0 0,6-2 0,13-4 0,1-1 0,13-3 0,-5-1 0,6 1 0,11-4 0,5-1 0,17-5 0,2-2 0,12-3 0,-13 5 0,-9 1 0,-11 6 0,-14 1 0,4 2 0,-11 1 0,-7 4 0,-7 2 0,-2 1 0,-18 0 0,9 1 0,-11-1 0,13 0 0,1 0 0,13-8 0,5 2 0,18-10 0,-4 5 0,2-1 0,-5 3 0,-5 3 0,2-2 0,-9 3 0,-5 2 0,-6 2 0,-5 1 0,-10 0 0,-2 1 0,-6 0 0,6-1 0,3 1 0,3-2 0,3 2 0,1-4 0,8 0 0,6-1 0,8-1 0,0 2 0,4-2 0,-6 1 0,-1 2 0,-3-1 0,-5 3 0,-2 0 0,-4 1 0,-15 2 0,5 0 0,-12 1 0,11-2 0,0 1 0,4-1 0,1 0 0,43-26 0,15-5 0,-14 5 0,1-1 0,-4 5 0,-1 2 0,11-11 0,-2 4 0,-12 8 0,-1 0 0,-8 5 0,-14 7 0,-5 2 0,-27 8 0,1 2 0,-11 1 0,8 1 0,7-4 0,-2 0 0,3-1 0,5-1 0,1-1 0,4-1 0,3-3 0,3-2 0,2-1 0,2-1 0,1 4 0,-1-1 0,-1 3 0,-15 5 0,3-1 0,-13 2 0,8-2 0,-3 0 0,0-1 0,3-1 0,3 0 0,6-2 0,9-5 0,15-7 0,14-8 0,4 0 0,0 3 0,-7 2 0,-7 6 0,0-1 0,-8 5 0,-5 2 0,-11 6 0,-16 5 0,-7 3 0,-14 4 0,7-2 0,4-4 0,1 0 0,7-2 0,0 0 0,6-2 0,3-1 0,5-2 0,16-6 0,5-1 0,8-2 0,3-1 0,-10 4 0,4 0 0,-8 3 0,-3 1 0,-4 1 0,-4 0 0,-13 11 0,-1-4 0,-18 12 0,2-5 0,-9 1 0,10-3 0,-3 0 0,14-6 0,-1 2 0,6-3 0,5-1 0,26-3 0,-3 0 0,17-1 0,-7-1 0,-3 1 0,0-1 0,-5 1 0,-3 0 0,-9 4 0,-1 5 0,-13 7 0,-3-1 0,-16 6 0,-4-1 0,-24 12 0,2-6 0,2-1 0,12-10 0,13-5 0,5-3 0,-1 1 0,9-3 0,3-2 0,8-3 0,20-7 0,-4 3 0,15-8 0,-13 9 0,-4-1 0,-2 2 0,-4 1 0,-4 6 0,-14 5 0,-6 3 0,-19 8 0,-18 6 0,-6 1 0,23-11 0,-2 1 0,-34 11 0,-1-1 0,34-14 0,0-1 0,-33 14 0,10-5 0,18-5 0,6-2 0,12-4 0,-3 0 0,12-5 0,7-2 0,6-1 0,27-5 0,8-5 0,29-7 0,7-10 0,6-4 0,-12 4 0,8-6 0,-20 10 0,-2-1 0,-6 3 0,-17 6 0,0 2 0,-10 3 0,-5 3 0,-5 3 0,-19 0 0,9 1 0,-15 0 0,16 0 0,1 0 0,2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30T12:10:34.47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1354 563 16383,'22'0'0,"2"0"0,3 0 0,2-1 0,6 0 0,2-4 0,4 1 0,16-6 0,-20 4 0,11-4 0,-24 6 0,3 0 0,-7 1 0,-6 1 0,-9 1 0,-3 1 0,-13 1 0,-1 1 0,-16 0 0,4 0 0,-7 2 0,-5 1 0,-17 4 0,-3-1 0,-14 6 0,-2-5 0,12 3 0,-8-1 0,13-3 0,10 0 0,-3-2 0,22-2 0,-1 0 0,9-2 0,7-1 0,5 0 0,32-13 0,6-1 0,12-5 0,6-1 0,-5 3 0,0 0 0,5-2 0,2 1 0,4-2 0,-2 3 0,11-4 0,-16 5 0,1 0 0,16-4 0,-8 1 0,-5 2 0,-30 10 0,2-1 0,-10 3 0,-8 3 0,-3 1 0,-16 4 0,-1 1 0,-17 3 0,2 1 0,-4 0 0,-2 0 0,1 2 0,-1-3 0,10 0 0,-3-2 0,10-1 0,-1-1 0,6 1 0,5-3 0,2 0 0,17-6 0,0 1 0,9-6 0,-2 2 0,-8 1 0,3 0 0,-5 2 0,-3 1 0,-2 1 0,-20 1 0,-1 1 0,-20 3 0,11 0 0,-4 1 0,10-1 0,-1-1 0,5 1 0,8-2 0,40-16 0,7-3 0,-1 2 0,2-1 0,17-7 0,-6 4 0,-11 5 0,-8 2 0,2 2 0,-11 3 0,-8 4 0,-7 2 0,-3 1 0,-21 5 0,6-1 0,-16 2 0,14-1 0,2-2 0,3 0 0,26-13 0,-5 4 0,22-10 0,-13 6 0,5-3 0,-10 6 0,0-2 0,-12 7 0,-6 2 0,-15 0 0,-3 1 0,-17 1 0,2 3 0,5 0 0,-1 2 0,11-4 0,1 2 0,3-2 0,5-1 0,3 0 0,26-9 0,-7 1 0,19-6 0,-14 3 0,2 3 0,-4-1 0,-1 3 0,-6 0 0,-2 2 0,-3 1 0,-1 1 0,-26 1 0,-2-1 0,-23 6 0,10 0 0,-7 7 0,2 1 0,5-4 0,1 3 0,12-6 0,4 0 0,2-1 0,10-2 0,0-1 0,6-1 0,22-2 0,-3-1 0,21-4 0,-10-1 0,-4 1 0,0-1 0,-8 2 0,7-2 0,-12 4 0,3-1 0,-10 4 0,-19 2 0,3 2 0,-11 2 0,3 1 0,5-3 0,-2 3 0,4-3 0,-2 3 0,7-4 0,-2 1 0,8-2 0,-1 0 0,4-10 0,8-2 0,7-8 0,6 1 0,6-1 0,11-9 0,-4 6 0,0-3 0,-11 11 0,-8 3 0,1 1 0,-4 2 0,-4 2 0,-2 1 0,-3 2 0,0 1 0,2 1 0,-2-1 0,3 1 0,-2 0 0,-1-1 0,3-1 0,-1 0 0,1 1 0,-1 0 0,-1-1 0,1 1 0,-2 1 0,-15 3 0,5-1 0,-14 3 0,9-3 0,-6 2 0,6-1 0,-3 1 0,9-2 0,0-1 0,1 1 0,0 0 0,0-1 0,1 1 0,-2 0 0,2-1 0,0 1 0,0-1 0,0 2 0,0-2 0,-1 1 0,2 0 0,-1-2 0,0 2 0,0-1 0,0 0 0,-1 1 0,2-2 0,-2 1 0,0-1 0,1 0 0,0 0 0,-1 0 0,0 0 0,1 0 0,0 1 0,17-2 0,-6 2 0,14-3 0,-9 2 0,6-3 0,1 1 0,5-1 0,-4 1 0,1-2 0,-5 2 0,3-2 0,-3 2 0,6-1 0,-7 1 0,2 0 0,-9 1 0,-2 0 0,-1 1 0,-1-1 0,1 1 0,0 0 0,-1 0 0,1 0 0,-1 0 0,1 0 0,0 0 0,0 0 0,-1 0 0,1 0 0,-1 0 0,0 0 0,1 0 0,-1-1 0,0 1 0,1 0 0,-1 0 0,0 0 0,0 0 0,0 0 0,2 0 0,-2 0 0,4 0 0,-2 0 0,3-1 0,-3 1 0,1-1 0,0 1 0,-1 0 0,1-1 0,-3 1 0,3-1 0,-2 0 0,2 1 0,1-2 0,1 1 0,3-1 0,-2 0 0,2 0 0,-2 0 0,-2 1 0,1 0 0,-4 1 0,1-1 0,-2 1 0,0 0 0,0 0 0,0-1 0,1 1 0,0-1 0,0 1 0,0 0 0,0 0 0,0 0 0,0 0 0,-1-1 0,0 1 0,1 0 0,-1 0 0,1 0 0,-1-1 0,0 1 0,1-2 0,-1 2 0,0-1 0,2 1 0,-1-1 0,1 0 0,-2 1 0,0-1 0,1 0 0,0 1 0,-2-1 0,2-1 0,-1 1 0,0 0 0,-20 6 0,5 0 0,-20 5 0,1 6 0,-3 1 0,-4 1 0,-19 11 0,14-7 0,1 0 0,-10 3 0,16-6 0,1 0 0,13-9 0,1 1 0,5-3 0,5-4 0,5 0 0,1-3 0,1 1 0,-1 1 0,-1 0 0,-1 0 0,1 1 0,1-1 0,0 0 0,2-1 0,1 2 0,16-3 0,6 0 0,17-7 0,8-4 0,-6-2 0,14-4 0,-12 3 0,-3 2 0,-1-1 0,-15 5 0,0-1 0,-3 3 0,-10 3 0,-2 0 0,-4 2 0,-21 6 0,-10 5 0,-23 8 0,-6 3 0,6-4 0,-7 4 0,9-2 0,10-5 0,1 2 0,18-10 0,-1 2 0,8-4 0,5-3 0,4 1 0,21-6 0,6-1 0,14-3 0,1-2 0,-2 0 0,-10 3 0,8-1 0,-10 0 0,-3 3 0,-2 0 0,-13 2 0,-2 2 0,-36 12 0,6-2 0,-30 12 0,10-5 0,-1 2 0,9-4 0,-1 2 0,11-7 0,8 0 0,1-3 0,15-5 0,23-4 0,8-5 0,7 1 0,2-3 0,-16 4 0,1 0 0,-3 2 0,-5 0 0,-2 1 0,-4 0 0,-2 2 0,-2 0 0,-18 7 0,1-2 0,-12 6 0,4-4 0,4 1 0,-1-2 0,4 0 0,4-3 0,3 1 0,7-3 0,9-2 0,6-3 0,9-2 0,-3 0 0,2-1 0,-3 2 0,0-2 0,-2 3 0,-5-1 0,-2 4 0,-3-2 0,-4 3 0,2-1 0,-3 1 0,1 2 0,10-6 0,1-1 0,16-6 0,-11 1 0,10 0 0,-6 0 0,-4 1 0,0 1 0,-12 5 0,-3 1 0,-1 1 0,0 0 0,1 0 0,0-1 0,-2 1 0,1-1 0,0 1 0,-15 7 0,3-1 0,-14 10 0,7-3 0,-4 3 0,-1 2 0,-2-1 0,-15 15 0,13-13 0,-10 10 0,17-16 0,5-2 0,-1-1 0,5-2 0,-2 1 0,-6 3 0,2-1 0,-8 4 0,5-5 0,-1 3 0,-3-2 0,2 2 0,-2-1 0,0 0 0,2 0 0,-4 0 0,2-1 0,5 0 0,-2-2 0,7-2 0,1-1 0,1-1 0,4-2 0,1 0 0,23-11 0,5-1 0,28-13 0,4 0 0,12-4 0,-23 9 0,0 1 0,28-11 0,-8 3 0,-23 10 0,-18 5 0,-1 2 0,-6 1 0,-8 4 0,-1 1 0,-6 2 0,-14 0 0,0 0 0,-13 1 0,5 0 0,-4 4 0,-3 0 0,0 3 0,-1 1 0,2-1 0,0 3 0,1-1 0,-3 3 0,-6 1 0,-1 3 0,-1-2 0,-5 2 0,1-3 0,-7 4 0,9-6 0,-1 1 0,13-5 0,-3 1 0,9-3 0,-1 1 0,11-4 0,-1 0 0,8-2 0,0 0 0,31-18 0,8 2 0,22-14 0,-6 8 0,-1 1 0,-17 5 0,33-8 0,-42 13 0,19-3 0,-38 11 0,-1 2 0,-11 7 0,-5 1 0,-14 8 0,-10 0 0,-8 5 0,3-6 0,-10 6 0,3-3 0,8-3 0,-7 2 0,18-9 0,-1 1 0,4-3 0,8-1 0,4-1 0,3-2 0,3 0 0,0-1 0,1 0 0,-1 0 0,0-1 0,-3 1 0,-9 1 0,2-2 0,-7 3 0,2-2 0,5 1 0,-4-1 0,4 0 0,-1-1 0,0 1 0,3-1 0,1 0 0,0 0 0,1 0 0,-1 0 0,1 0 0,-1 0 0,1 0 0,-1 0 0,0 0 0,2 0 0,1 0 0,1 0 0,0 0 0,0 0 0,1 0 0,-1 0 0,2 0 0,-1-1 0,1 1 0,1-1 0,2 0 0,0 0 0,17-4 0,6 3 0,20-5 0,5 4 0,14-1 0,3 0 0,2 1 0,1 0 0,-1 0 0,-13 3 0,-5-2 0,0 1 0,-18 0 0,3-1 0,-9 2 0,-4-2 0,-6 2 0,-3-2 0,-2 2 0,-2-1 0,-2-4 0,0 3 0,-1-3 0,-7 4 0,4 1 0,-8 0 0,3 2 0,-8 2 0,-1 4 0,-7 1 0,-16 5 0,8-2 0,-9 0 0,9-4 0,3-1 0,-15 0 0,9-2 0,-8 1 0,11-3 0,0-1 0,0-1 0,8-1 0,-3 0 0,8 0 0,-5 0 0,4 0 0,1-1 0,1-1 0,3-1 0,-1-1 0,4 2 0,-1-2 0,4 1 0,-2-1 0,3 0 0,0 2 0,1-3 0,1 2 0,-1-1 0,1 0 0,1 1 0,-1 0 0,1-1 0,1 1 0,-1 0 0,3-1 0,-2 1 0,1 0 0,-1 0 0,2-1 0,-2 1 0,2 1 0,-2-1 0,1 1 0,-2 0 0,-2-2 0,1 2 0,-3-1 0,2 1 0,0 0 0,-1-1 0,-2 0 0,-1-1 0,0 1 0,-1 0 0,3 0 0,-2 1 0,4 1 0,-2 0 0,4 0 0,-1 0 0,1 1 0,0-2 0,0 1 0,-1 0 0,2-1 0,-3 0 0,1 1 0,-2-1 0,1 0 0,-3-1 0,3 2 0,-3-2 0,-3 1 0,2 0 0,-4-1 0,5 2 0,2-2 0,-2 0 0,1-1 0,1 0 0,-1 1 0,3-1 0,-1 1 0,0-1 0,-2 1 0,2 0 0,-1 0 0,2 0 0,-1-1 0,3 1 0,-2-1 0,1 0 0,2-1 0,0 1 0,1 0 0,0 0 0,1 1 0,1-1 0,2 1 0,7 0 0,6 1 0,10 1 0,7 1 0,6 0 0,0 0 0,4 0 0,-4 0 0,2 0 0,-3 0 0,1 0 0,20-1 0,-9-2 0,14-3 0,-14-1 0,-2-2 0,0 2 0,-1-2 0,1 3 0,-6-1 0,4 2 0,-7 1 0,5 1 0,-6 0 0,-7 1 0,0 0 0,-11 0 0,1 1 0,-4 0 0,-5 1 0,-3 0 0,-3 0 0,-2 0 0,-21 0 0,5 0 0,-25 0 0,17 0 0,-6 0 0,-17-1 0,14 0 0,-17 0 0,29 1 0,-3 0 0,8 0 0,-4 0 0,5 1 0,2 0 0,1 0 0,5 0 0,0-1 0,14-7 0,6-2 0,21-14 0,6-2 0,-2-2 0,6-4 0,-5 4 0,9-9 0,-14 11 0,-3 3 0,-19 10 0,-3 5 0,-7 3 0,0 1 0,-3 2 0,-10 8 0,2-1 0,-22 13 0,8-6 0,-11 7 0,-13 8 0,17-11 0,-13 8 0,25-15 0,3-4 0,4 0 0,1-2 0,3-2 0,1 1 0,-1-1 0,0 0 0,-1 1 0,1-1 0,-1 0 0,0 1 0,0-1 0,2 0 0,-1-1 0,1 1 0,-3-1 0,1 0 0,-1 1 0,1-2 0,-1 1 0,-2 0 0,-1 1 0,0 0 0,0-1 0,0 1 0,-3-1 0,2 1 0,-2 0 0,1 0 0,0 0 0,-2 0 0,3-1 0,-2 1 0,2-1 0,0 1 0,0 0 0,1-1 0,1 1 0,1 0 0,-2 0 0,2 0 0,0-1 0,2-1 0,2 0 0,-3 0 0,2 0 0,-2 0 0,2 0 0,-2 0 0,0 0 0,2 0 0,-1 0 0,1 0 0,-1 0 0,0 0 0,-1 0 0,-1 0 0,-1 0 0,-1 0 0,-1 1 0,0-1 0,0 1 0,0-1 0,0 1 0,-2-1 0,2 1 0,-3-1 0,2 0 0,0 0 0,1 0 0,0 0 0,0 0 0,0 0 0,-1 0 0,1 0 0,0 0 0,2-1 0,-2 0 0,3 0 0,-3-1 0,4 0 0,-2 0 0,2 1 0,1 0 0,-2 0 0,2 0 0,-1-1 0,1 2 0,0-2 0,1 2 0,-1-1 0,1 1 0,0-2 0,-3 1 0,2 0 0,-4-2 0,5 1 0,-4 0 0,2 0 0,-3-1 0,2 1 0,-1-1 0,-1 1 0,1-2 0,-7-2 0,5 1 0,-5-2 0,4 1 0,1 1 0,1 0 0,0 0 0,2 1 0,1 0 0,-1-1 0,3 2 0,-2 0 0,2 0 0,0 0 0,-2 1 0,2-1 0,-2 1 0,2-1 0,-1 0 0,1 0 0,-1 1 0,2-1 0,-2 1 0,2 0 0,-2-1 0,3 2 0,-3-2 0,2 2 0,0-1 0,-3 1 0,3 0 0,-1 0 0,-2-1 0,-1-3 0,-1 2 0,0-1 0,3 4 0,-2 0 0,3 0 0,-5-1 0,4 0 0,-3 0 0,3 1 0,-1-1 0,0 1 0,-1-1 0,0 0 0,-3 1 0,3-1 0,-2 0 0,3 1 0,2 0 0,0 0 0,-2 0 0,2 0 0,-1 0 0,0 0 0,0 0 0,-2-1 0,0 1 0,-2-1 0,2 0 0,-3 1 0,4-1 0,-2 0 0,4 1 0,-1-1 0,1 1 0,-1 0 0,0 0 0,-1 0 0,0 0 0,-1 0 0,-1 0 0,1 0 0,-3 0 0,3 0 0,-2 0 0,1 0 0,-1 0 0,-1 0 0,2 0 0,-2 0 0,1 0 0,-1 0 0,2 0 0,-1 0 0,4 0 0,-1 0 0,2 0 0,0 0 0,-1 0 0,0 0 0,0 0 0,1 0 0,-3 0 0,1 0 0,-4 0 0,3 1 0,-3-1 0,3 2 0,-1-1 0,2 0 0,1 0 0,0-1 0,1 2 0,0-2 0,16 1 0,-2 0 0,14-1 0,-10 0 0,3 1 0,13 2 0,-9 0 0,12 2 0,-11-1 0,-4 1 0,4-1 0,-3 1 0,-4-1 0,3 1 0,-4 0 0,4 1 0,-2-1 0,-1 1 0,-1 0 0,5 2 0,-4-2 0,5 1 0,-7-3 0,-1 0 0,2 0 0,-4 0 0,2 0 0,-2-1 0,-2 0 0,0-1 0,-2 1 0,-1-2 0,-3 1 0,0 1 0,-10-1 0,-2 0 0,-11-2 0,1-3 0,-4 0 0,0-4 0,-5 1 0,-1 0 0,7 1 0,-3 0 0,10 0 0,-2 2 0,4 0 0,5 1 0,3 0 0,1 1 0,18 0 0,-4 1 0,27 0 0,-1 3 0,15 4 0,-9 2 0,3 2 0,-1 1 0,0 2 0,5 1 0,-1 0 0,17 9 0,-20-5 0,-18-7 0,0-2 0,-7 0 0,-8-5 0,-4 0 0,-4-3 0,-1 0 0,-11 0 0,-3-2 0,-12 1 0,0-1 0,-7-1 0,1-2 0,-7-3 0,-1 0 0,0-2 0,1 2 0,10 0 0,0 0 0,8 2 0,-1 0 0,4 1 0,6 2 0,2-1 0,2 2 0,1-1 0,19 4 0,-6-2 0,14 3 0,-10-3 0,0 0 0,-1 0 0,-4 0 0,-1-1 0,-4 2 0,-18-1 0,0-1 0,-17 0 0,8-3 0,3 1 0,1-3 0,3 2 0,1-1 0,4 1 0,6 1 0,0 1 0,4 0 0,15 1 0,0-1 0,11 3 0,-7-1 0,1 4 0,-1-1 0,-1 1 0,-1 0 0,-1 0 0,-6-2 0,0 1 0,-5-2 0,-1 0 0,-10 1 0,4-2 0,-12 0 0,8-1 0,-1 0 0,2 0 0,1 0 0,1 0 0,2 1 0,16 3 0,-5 0 0,14 2 0,-11-2 0,0-1 0,0 1 0,-2-2 0,-1 1 0,-4-1 0,-1-1 0,-10 2 0,4-2 0,-7 0 0,8-1 0,1 0 0,12 4 0,-5-1 0,9 3 0,-2 0 0,-1-1 0,5 3 0,-4-3 0,6 3 0,-7-3 0,7 1 0,-6-1 0,1 0 0,1 0 0,-2-2 0,-2 1 0,0-2 0,-2 0 0,1 0 0,0 0 0,-1 0 0,0 0 0,-1-1 0,0 2 0,-2-1 0,2 0 0,-2 0 0,0 0 0,-2 0 0,1 0 0,-1 0 0,1 0 0,1-1 0,-1 1 0,0-1 0,1 2 0,1-1 0,1 1 0,0 0 0,1 1 0,1-1 0,1 1 0,0 0 0,0 1 0,2-1 0,-1 1 0,2-2 0,-3 1 0,2-1 0,-2 1 0,3 0 0,-4 0 0,1 0 0,-3-1 0,-2-1 0,0 0 0,-1 1 0,-1-2 0,1 2 0,-1-2 0,3 1 0,-2-1 0,2 1 0,-1 1 0,0-2 0,0 2 0,0-1 0,0 0 0,1 0 0,-1 0 0,0 0 0,-2-1 0,1 1 0,-1 0 0,1 0 0,0-1 0,0 1 0,1-2 0,-1 1 0,0-1 0,0 2 0,1-1 0,-1 0 0,1 0 0,-2 0 0,2 0 0,-1 0 0,0 0 0,0 1 0,0 0 0,0 0 0,-1 0 0,0 0 0,0 0 0,0 1 0,1 0 0,-1-1 0,2 1 0,-1 0 0,0-1 0,-1 1 0,1-2 0,0 1 0,0-1 0,0 1 0,0-1 0,0-1 0,1-2 0,-3-1 0,-1-2 0,-4-1 0,-7-3 0,4 3 0,-5-3 0,5 4 0,2 1 0,-2 0 0,2 1 0,-1-2 0,1 2 0,0-1 0,-1 0 0,1 2 0,-1-1 0,0 0 0,0 1 0,1-1 0,-1 2 0,1-1 0,0 0 0,0 1 0,0 0 0,-1 0 0,0-1 0,0 1 0,-1-1 0,1 0 0,-1 0 0,0 0 0,-2-2 0,3 2 0,0-1 0,2 1 0,0 1 0,-1-1 0,0 1 0,-1-1 0,1 0 0,1 1 0,-1-2 0,1 0 0,0 2 0,-1-3 0,2 2 0,-1-1 0,2-1 0,0 0 0,1 1 0,-1-1 0,0 2 0,-1-3 0,0 2 0,-1-1 0,0 1 0,-2-2 0,1 1 0,-1-1 0,0 1 0,0 0 0,-1 1 0,0 0 0,-2 0 0,0 2 0,-1 1 0,0 0 0,0 0 0,1 0 0,1 0 0,0 0 0,0 0 0,0 0 0,0 0 0,0 0 0,0 0 0,-1-1 0,-1 0 0,-1 0 0,-1 0 0,-1-1 0,0 0 0,-1-1 0,1 1 0,-2-1 0,0 1 0,1-1 0,-1 1 0,2 0 0,-1 0 0,3-1 0,0 1 0,0-1 0,3 1 0,-2 0 0,2 1 0,0-1 0,1 0 0,-3 0 0,2 0 0,-3 1 0,3-1 0,-3 0 0,2 0 0,-2-1 0,-1 1 0,1-2 0,-1 2 0,0-2 0,-2 2 0,3-2 0,-3 2 0,2-1 0,-1 0 0,2 0 0,2 1 0,-1-2 0,3 2 0,-1-1 0,1 0 0,-1 0 0,2-1 0,-2 1 0,0 0 0,0 0 0,0 0 0,0 0 0,1 0 0,0 1 0,1 0 0,0 0 0,0 0 0,1 0 0,0 0 0,-1-1 0,0 1 0,-2-2 0,2 3 0,-1-3 0,-1 2 0,2 0 0,-1-1 0,-1 2 0,3-2 0,-2 1 0,2 1 0,0-1 0,1 1 0,-1-2 0,0 1 0,-1-1 0,1 1 0,0 1 0,1-2 0,-1 2 0,0-1 0,1-1 0,-1 3 0,0-2 0,-1 1 0,2-1 0,-3 1 0,2-1 0,-1 1 0,-1 0 0,2 0 0,0 0 0,-1-1 0,0 2 0,0-2 0,-1 1 0,2-1 0,-2 2 0,3-1 0,-2 1 0,1-1 0,0 1 0,-1 0 0,1 0 0,-2 0 0,3 0 0,-4 0 0,4 0 0,-2 1 0,0-1 0,2 1 0,-2-1 0,1 2 0,0-1 0,0 3 0,2-3 0,9-7 0,0 1 0,8-7 0,-3 4 0,-2 3 0,11-5 0,-8 6 0,8-3 0,-9 3 0,1 1 0,-5 2 0,1-1 0,-6 2 0,0 0 0,1 3 0,-1-1 0,1 2 0,-1 0 0,-1 3 0,0-1 0,0 1 0,1-2 0,-1-2 0,0 2 0,1-1 0,-1 0 0,2-1 0,0 0 0,0 1 0,0 0 0,2-1 0,-2 1 0,2 0 0,-1 0 0,0 0 0,1 0 0,-2 0 0,0 0 0,1 0 0,0 1 0,-2-1 0,1 2 0,-2-3 0,1 0 0,-1 0 0,1 1 0,-1-1 0,1 0 0,-1-1 0,1-1 0,2 1 0,-1 1 0,0-2 0,-1 1 0,3 1 0,-2-2 0,2 2 0,-1-1 0,-1 1 0,0 0 0,0-1 0,0 1 0,1-1 0,0 1 0,-1-1 0,3 1 0,-1 0 0,1 0 0,0 0 0,-1 0 0,1 0 0,0 1 0,0-1 0,0 2 0,0-1 0,0 0 0,0 0 0,0-1 0,0 0 0,-1-1 0,-1 0 0,-1 0 0,1-1 0,-1 1 0,0 0 0,0-1 0,1 1 0,1 0 0,1-1 0,-1 1 0,0 0 0,0 0 0,1-1 0,0 1 0,-1 0 0,-1-1 0,0 1 0,0 0 0,0-1 0,-1 1 0,2 0 0,-1-1 0,2 1 0,2 1 0,-1 0 0,6 2 0,-2-1 0,5 3 0,1-3 0,0 3 0,-2-3 0,0 2 0,-3-3 0,2 2 0,-1 0 0,-4-2 0,0 1 0,-5-2 0,0 0 0,-3-1 0,3 1 0,-2 0 0,0 0 0,-1 2 0,-1-1 0,-1 0 0,0 1 0,0-1 0,-2 0 0,-1 1 0,-1-1 0,-2-1 0,2-1 0,1 1 0,-1 0 0,0-1 0,-1 0 0,0 0 0,1-1 0,-1 0 0,0 0 0,-2 0 0,2 0 0,-2 0 0,2 0 0,-2 0 0,0 0 0,0 0 0,0 0 0,-1 0 0,-1 0 0,-1-1 0,0 0 0,0-1 0,0 0 0,0 0 0,0-1 0,0 1 0,-2-2 0,0 1 0,0-1 0,-1 0 0,-3-2 0,3 2 0,-4-2 0,5 2 0,-1 0 0,1 0 0,0 0 0,3 1 0,0 0 0,0 0 0,-1-1 0,0 0 0,0 0 0,1 0 0,0 1 0,1-1 0,-3 0 0,0-1 0,-2 0 0,-1 0 0,2 0 0,-1 0 0,3 2 0,-2-1 0,3 0 0,1 0 0,2 1 0,1 0 0,2 0 0,0 1 0,1-2 0,-1 2 0,-1 0 0,-1 2 0,-1 0 0,2 0 0,0-1 0,0 0 0,0 0 0,-1 0 0,1 1 0,-1-1 0,2 0 0,-3 0 0,3-1 0,-4 2 0,4-3 0,-4 3 0,1-1 0,0 1 0,1 0 0,1-1 0,0 0 0,1-2 0,13 1 0,-4-1 0,11 3 0,-9 0 0,6 0 0,6 0 0,-1 0 0,11 0 0,-9 0 0,3 0 0,-4 0 0,-5 0 0,2 1 0,-4 0 0,2 1 0,-3 0 0,1 1 0,1 0 0,-2 1 0,1-2 0,-3 1 0,2 0 0,-4 0 0,2 0 0,-3 0 0,0 0 0,0 0 0,-1 0 0,-1 0 0,1-1 0,-2 1 0,1-1 0,0 0 0,0 0 0,-1 0 0,1 0 0,-1 0 0,-1 0 0,1 0 0,-1-1 0,1 2 0,-1-1 0,1 1 0,0-1 0,1 0 0,-1 2 0,0-2 0,2 1 0,-2 1 0,3 0 0,-2 1 0,0-1 0,0 1 0,-1-1 0,1 0 0,-2-1 0,0-1 0,-1 1 0,1-1 0,0 1 0,1-1 0,0 0 0,-1 0 0,1-1 0,-1 1 0,2 0 0,-1 1 0,0-2 0,-1 1 0,2 0 0,-3 0 0,3 0 0,-2 0 0,1 0 0,1 1 0,3 0 0,-1 0 0,2 1 0,-1 0 0,2 0 0,-3 2 0,2-2 0,-2 2 0,-1-3 0,1 2 0,-3-2 0,2 0 0,-1 2 0,3-1 0,3 2 0,0 2 0,4 0 0,-1 2 0,1-2 0,0 2 0,-4-1 0,2-1 0,-2 1 0,-2-4 0,-1 2 0,-3-4 0,0 0 0,-1-1 0,-1-1 0,2 1 0,-2-1 0,2-1 0,-1 0 0,1 0 0,0 0 0,2 0 0,-3 0 0,2 0 0,-2 0 0,0 0 0,0 0 0,0 0 0,1 0 0,-1 0 0,1-1 0,0 1 0,0-1 0,0 0 0,0 0 0,0 0 0,1 1 0,-2 0 0,2 0 0,-2 0 0,0 0 0,4 0 0,1 0 0,4 0 0,3 0 0,-4 0 0,18 0 0,-13 0 0,8 0 0,-13-1 0,-7 0 0,2 0 0,-2 1 0,0-1 0,0 1 0,0-1 0,0 1 0,1 0 0,-2 0 0,2 0 0,-2 0 0,1 0 0,0 0 0,1 0 0,1 0 0,2 0 0,1 0 0,2 0 0,-2 0 0,1 0 0,-1 0 0,-1 0 0,-1 0 0,-1 0 0,2 0 0,-2 0 0,0 0 0,-2 0 0,0 0 0,-1 0 0,0-1 0,0 1 0,1-2 0,-1 2 0,0-2 0,2 2 0,-3-2 0,4 2 0,-3-1 0,2 0 0,0 0 0,1 1 0,0-2 0,0 2 0,0-2 0,1 2 0,-1-1 0,3 0 0,-3 0 0,3 0 0,-2-1 0,2 1 0,0-1 0,0 1 0,0-2 0,0 1 0,-1-1 0,1 2 0,-3 0 0,0 0 0,-2 0 0,0-1 0,0 1 0,-2 1 0,2-2 0,-1 1 0,0 0 0,1-1 0,-1 1 0,0-1 0,0 0 0,1 1 0,0-1 0,0 0 0,1-1 0,0-1 0,1 2 0,0-2 0,-1 2 0,3-1 0,-3 0 0,2 1 0,-4-1 0,2 2 0,-2 0 0,0 0 0,1-1 0,-2 1 0,2 0 0,-1-1 0,1 0 0,0-2 0,-1 1 0,0 0 0,1 0 0,0-1 0,2 1 0,-3 0 0,1-1 0,0 1 0,0 0 0,0 0 0,1 0 0,0 0 0,0 0 0,0 0 0,-1 1 0,1-1 0,0 0 0,1 0 0,0-1 0,0 0 0,-1 2 0,0-2 0,0 2 0,-2-1 0,-1 1 0,1 0 0,-1-1 0,0 0 0,0-1 0,-1 0 0,1 0 0,0 1 0,1-2 0,0 1 0,-2 0 0,1 1 0,0 0 0,0-1 0,0 1 0,-1 0 0,0 0 0,0-1 0,0 0 0,0 1 0,0-1 0,1 0 0,-1 1 0,0 0 0,1-1 0,-1 1 0,1 0 0,-2 0 0,-1 1 0,0-3 0,0 2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7:14.705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302 679 16383,'-15'0'0,"3"0"0,7 1 0,1 0 0,-1 1 0,1 0 0,-1 0 0,1 0 0,-1-1 0,-1-1 0,1 0 0,-2 1 0,4 0 0,-3-1 0,0 1 0,2 0 0,-2 1 0,2 0 0,0-1 0,-1 1 0,1-1 0,-2 1 0,2-1 0,0 1 0,-1 0 0,1 0 0,1 1 0,0 0 0,1 0 0,0 1 0,2 0 0,0 0 0,-1 0 0,-1-1 0,-3 0 0,2 0 0,-2-1 0,4 1 0,-4 0 0,3 0 0,-1 0 0,2 1 0,-1-1 0,-2 1 0,-1-3 0,-1 0 0,2 0 0,17-1 0,-10 1 0,14-1 0,-14 0 0,-1 0 0,5-1 0,-3 0 0,3-2 0,-5 0 0,0 0 0,0-1 0,0 1 0,-2-2 0,2 2 0,-2-1 0,1 0 0,0 1 0,0-1 0,0 0 0,-1 0 0,0 1 0,0-1 0,0 0 0,0 0 0,0 0 0,0 0 0,0 0 0,0 1 0,0-1 0,0 0 0,0 1 0,0-2 0,-1 2 0,-1-1 0,0 0 0,-1-1 0,1 3 0,-1-2 0,1 1 0,-1 0 0,1-2 0,-1 2 0,2 0 0,-2-1 0,2 1 0,-2-1 0,0 1 0,0-1 0,0 1 0,0 0 0,0 0 0,0 0 0,-2 0 0,1 0 0,0 2 0,-1 0 0,0 0 0,0-1 0,2-1 0,-2 1 0,1-1 0,0 2 0,-1-2 0,1 1 0,-1 1 0,-1 0 0,3 0 0,-2-1 0,1-1 0,0 1 0,0 0 0,0 0 0,0-1 0,-1 2 0,8-4 0,-2 2 0,9-4 0,-7 4 0,3 0 0,-4 0 0,1 1 0,1-2 0,0 2 0,0-1 0,-1-1 0,0 1 0,0-1 0,1 1 0,-1-1 0,2 1 0,-2-1 0,2 1 0,-3 0 0,3 0 0,-2 1 0,1 0 0,0-1 0,-1 1 0,-1-3 0,-2 2 0,0-2 0,0 2 0,0-1 0,-1 0 0,-1 1 0,-1-1 0,1 1 0,-1 0 0,2-1 0,-2 1 0,1-1 0,-2 2 0,0-1 0,1 1 0,-1-2 0,2 2 0,-2-2 0,1 1 0,-1 0 0,1 1 0,-2 0 0,0 1 0,0 1 0,-1 0 0,2 0 0,-2 0 0,1 0 0,0 0 0,-1 0 0,2 0 0,-1 0 0,0-1 0,1 0 0,0-2 0,10-1 0,-4 0 0,8 1 0,-6 1 0,0 2 0,2-1 0,-2 0 0,2 1 0,-1-2 0,-1 1 0,2-1 0,-2 0 0,1 0 0,-1-2 0,-1 2 0,0-1 0,0 0 0,-1-1 0,1 0 0,-3 0 0,4 0 0,-4 1 0,4-2 0,-3 3 0,2-1 0,-2-2 0,1 2 0,-2-1 0,2 0 0,-2 0 0,0 1 0,1-1 0,-1-1 0,1 1 0,-1 0 0,0 0 0,0 1 0,0-1 0,0 0 0,0 1 0,0-1 0,-1 0 0,0 1 0,-3-2 0,1 3 0,-1 0 0,-1-1 0,3 1 0,-3 0 0,1 1 0,0-1 0,-2 0 0,3 0 0,-2 1 0,1-2 0,1 1 0,1-2 0,2-1 0,2 2 0,1 0 0,1 1 0,1 0 0,0 0 0,0 2 0,-1-2 0,1 1 0,0-1 0,-1 0 0,1 1 0,-1-2 0,1 1 0,0 0 0,-1 0 0,0 0 0,2 0 0,-3 1 0,2-1 0,-1-1 0,0 1 0,1 0 0,-1-1 0,0 1 0,1-1 0,-3 1 0,3-2 0,-1 2 0,-1-1 0,2-1 0,-2 2 0,0-1 0,-1-1 0,-1 1 0,-1-2 0,-1 2 0,-1 0 0,1-2 0,-1 2 0,2-1 0,-3 1 0,3 0 0,-2-2 0,0 3 0,-1-2 0,1 0 0,1 1 0,0-2 0,0 2 0,-1 0 0,2-1 0,-1 1 0,1-1 0,0 0 0,0 0 0,0 1 0,0-1 0,0 1 0,0-1 0,0 0 0,0 1 0,0-1 0,0 0 0,0 1 0,0-1 0,0 0 0,0 0 0,2 1 0,2 0 0,1 1 0,-1 1 0,1-1 0,-2 0 0,2 0 0,-1 1 0,1-2 0,0 1 0,-2 0 0,2-1 0,-2 1 0,3 0 0,-3 0 0,-13 0 0,7 1 0,-11-1 0,11 2 0,1 1 0,-5 2 0,4-2 0,-3 2 0,2-1 0,2-1 0,-5 3 0,4-3 0,-2 3 0,2-2 0,0 0 0,-1 2 0,1-3 0,0 4 0,0-3 0,2 2 0,-1 0 0,1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30T12:10:34.47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1 235 16383,'10'-1'0,"-1"0"0,-7 1 0,1-1 0,2 1 0,0-1 0,3-1 0,-4 1 0,1 0 0,-1 0 0,-1 1 0,3-1 0,-3 0 0,1 0 0,1-1 0,-2 1 0,2 1 0,0 0 0,-1-1 0,2 0 0,-3 0 0,3 0 0,-3 1 0,3-1 0,-2 0 0,1 1 0,-1 0 0,0-1 0,1 1 0,-1-2 0,1 2 0,-1-1 0,1 0 0,-1-1 0,0 2 0,1-2 0,-1 2 0,2-1 0,-3 0 0,2 0 0,-1 1 0,0-1 0,1 0 0,-2 0 0,2 0 0,-1 1 0,1-1 0,-1 0 0,0 1 0,0-1 0,1 1 0,-1 0 0,1-1 0,-1 1 0,0 0 0,3 0 0,-2 0 0,1 0 0,-1 0 0,0-1 0,0 1 0,-1-1 0,0 1 0,1 0 0,-1 0 0,1 0 0,-1-1 0,1 1 0,-1 0 0,1 0 0,-1 0 0,1 0 0,-1 0 0,0 0 0,1 0 0,-1 0 0,1 0 0,0 0 0,-1 0 0,1 0 0,-1 0 0,0 0 0,1 0 0,-1 0 0,2 0 0,-1 0 0,-2 0 0,3 0 0,-2 0 0,1 0 0,-1 0 0,1 0 0,-2 0 0,1 0 0,2 0 0,-2 0 0,0 0 0,1 1 0,-1 0 0,1 0 0,-1 0 0,0 0 0,2 1 0,-3-2 0,3 1 0,-3 1 0,1-2 0,0 2 0,0-1 0,0 1 0,0-1 0,0 0 0,0 1 0,2-1 0,-2 0 0,2 0 0,-2 1 0,0-2 0,0 2 0,0 0 0,1-1 0,-1 1 0,1-1 0,-2 1 0,2 0 0,-2 0 0,1-1 0,0 2 0,0-1 0,-1 0 0,1-1 0,1 1 0,-2-1 0,2 1 0,-1 0 0,-1-1 0,2 1 0,1 0 0,0-1 0,1 2 0,-2-2 0,-1 1 0,1-1 0,0 1 0,0 0 0,1-1 0,-1 2 0,1-1 0,0 1 0,1-1 0,1 1 0,-1-1 0,3 2 0,-1-1 0,1 0 0,-2 0 0,2-1 0,-1 1 0,1-1 0,-2 1 0,2-1 0,-1 0 0,1 0 0,0 0 0,0-1 0,0 0 0,0 0 0,0-1 0,0 1 0,-2-1 0,2 0 0,-3 1 0,0-1 0,0 1 0,-1-1 0,0 0 0,1 1 0,0-1 0,-1 1 0,1-1 0,-2 0 0,1 0 0,0 0 0,-1 0 0,2 0 0,-3 0 0,1 0 0,1 0 0,0 0 0,-1 0 0,2 0 0,-1 1 0,0-1 0,3 0 0,-2 0 0,1 0 0,1 0 0,-2 0 0,2 0 0,-1 0 0,1 1 0,0-1 0,1 1 0,2-1 0,-2 0 0,2 0 0,-1 0 0,0 0 0,2 0 0,-3 0 0,2 0 0,-2 0 0,0 0 0,0 0 0,0 0 0,0-1 0,-1 1 0,0-2 0,-2 1 0,2-1 0,-2 1 0,-2-1 0,2 0 0,-3 0 0,2 1 0,-1-1 0,0 0 0,1 0 0,-1-1 0,0 1 0,-1 0 0,0-1 0,0 1 0,-2 0 0,3 0 0,-3 0 0,3-1 0,-3 1 0,0-1 0,1 0 0,-1 1 0,1-2 0,-1 2 0,1-1 0,-1-2 0,1 2 0,-1-1 0,1 1 0,-1-1 0,0 2 0,0-1 0,1 0 0,-2 0 0,3 0 0,-3 0 0,2 0 0,0 0 0,-1 0 0,1 1 0,0-1 0,0 1 0,-1-1 0,2 1 0,-1-1 0,1 0 0,-1 1 0,1-1 0,-1 1 0,0 0 0,1-2 0,-2 2 0,3 0 0,-3 0 0,2-1 0,0 1 0,-1 0 0,1 0 0,-1 0 0,1 0 0,0 0 0,0 1 0,0-1 0,-1 1 0,2 0 0,0-1 0,-1 1 0,1-1 0,-1 1 0,0 1 0,1-2 0,-1 1 0,0 0 0,1 0 0,0-1 0,2 1 0,-3 0 0,3 0 0,-2-1 0,1 1 0,1 0 0,-3 0 0,2 0 0,-1 0 0,-1 0 0,2 0 0,-1 0 0,0 0 0,3 0 0,-2-1 0,3 1 0,-1 0 0,1-1 0,-2 1 0,2 0 0,-2 0 0,0-1 0,-1 2 0,0-1 0,-1 0 0,1 0 0,-2 1 0,2-1 0,-1 0 0,0 1 0,0-2 0,-1 2 0,0-1 0,1 1 0,-1 0 0,0 0 0,0-1 0,0 0 0,2 1 0,-2-1 0,2 1 0,-2-1 0,1 1 0,1-1 0,1 0 0,3-1 0,-3 1 0,3-1 0,-3 2 0,-1-1 0,-1 1 0,0-1 0,-1 1 0,1 0 0,-1-1 0,1 1 0,0-1 0,-1 1 0,3 0 0,-3-1 0,3 0 0,-2 1 0,2-1 0,-1 0 0,0 1 0,-1-1 0,2 0 0,-2 1 0,2-1 0,0 0 0,1 0 0,0 0 0,1-1 0,0 1 0,1-1 0,-1 1 0,-1 0 0,-1-1 0,0 1 0,-2 0 0,1 0 0,-2 1 0,1-2 0,-2 2 0,2-1 0,1 0 0,-1-1 0,4 1 0,-5 0 0,3 0 0,-4 0 0,2-1 0,-1 2 0,0-1 0,1 0 0,-1 0 0,0 1 0,2-2 0,0 2 0,0-1 0,1 0 0,2-1 0,-2 1 0,1-1 0,-1 1 0,-1 0 0,-1 0 0,-1 0 0,2 0 0,-2-1 0,2 2 0,-3-1 0,3 0 0,-4-1 0,4 1 0,-3-1 0,1 1 0,0 0 0,0 1 0,1-1 0,-1 0 0,-1 0 0,2 0 0,0 0 0,0 0 0,0 0 0,1 0 0,-2 0 0,3 0 0,-2 0 0,1 0 0,-1 0 0,0 0 0,-1 1 0,1-2 0,-1 2 0,1-1 0,0 0 0,-1 0 0,1 0 0,-1 1 0,0-1 0,1 0 0,0 0 0,-2 0 0,3 1 0,-3 0 0,2-1 0,-1 1 0,1-1 0,0 0 0,0 1 0,-1-1 0,0 0 0,0 0 0,1 1 0,-1 0 0,1 0 0,-1 0 0,0-1 0,1 1 0,-1-2 0,0 2 0,1 0 0,-1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30T12:10:34.68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40 267 16383,'-9'4'0,"1"-1"0,7-2 0,-2 0 0,1 3 0,-2-3 0,1 3 0,0-2 0,1 0 0,-3 0 0,16-5 0,-9 3 0,10-5 0,-11 4 0,1 0 0,3-2 0,-2 2 0,2-2 0,-3 1 0,1 1 0,1-2 0,0 1 0,-2 0 0,3 0 0,-2-1 0,0 1 0,1 0 0,-1 1 0,1-1 0,0 0 0,-1 1 0,2-1 0,-1 1 0,0-1 0,1 2 0,-1-2 0,0 2 0,1-1 0,-1 1 0,1-1 0,-1 1 0,0 0 0,1-1 0,-1 1 0,1-1 0,0 1 0,-1-2 0,2 2 0,-2-1 0,0 1 0,2-2 0,-2 2 0,1-1 0,-1 0 0,1 0 0,-1 1 0,1-2 0,-2 2 0,3-1 0,-3 1 0,1-1 0,1 0 0,-1 1 0,1-1 0,0 1 0,-1 0 0,1-1 0,-1 1 0,0 0 0,1-1 0,0 1 0,-1-1 0,2 0 0,-3 0 0,2 1 0,-1-1 0,0 1 0,0-2 0,0 2 0,2-1 0,-2 1 0,1 0 0,0-1 0,-1 0 0,1 1 0,1-1 0,-2 0 0,1 1 0,0-1 0,-1 1 0,0-1 0,1 1 0,-1 0 0,1-1 0,-1 1 0,1-1 0,0 1 0,0 0 0,0-2 0,-1 2 0,0-1 0,1 1 0,0-1 0,0 1 0,1 0 0,-2-1 0,1 1 0,-1-1 0,1 1 0,-1 0 0,1 0 0,-2 0 0,2 0 0,0 0 0,-1 0 0,0 0 0,1 0 0,-1 0 0,1 0 0,-1 0 0,0 0 0,1 0 0,-1 0 0,0 0 0,1 0 0,-1 0 0,0 0 0,1 0 0,-1 1 0,1-1 0,-1 2 0,-1-1 0,1 1 0,0-1 0,-1 1 0,3 0 0,-4-1 0,2 2 0,-1-1 0,0 0 0,1 1 0,-2-1 0,2 0 0,0 1 0,-1-2 0,0 2 0,0-2 0,0 2 0,1 0 0,-2-1 0,1 1 0,0-1 0,0 1 0,1-1 0,-1 0 0,1 0 0,-1 1 0,0-1 0,0 1 0,0-1 0,0 0 0,0 1 0,-1-1 0,2 0 0,-1 1 0,0-1 0,0 1 0,0-1 0,1 1 0,-1-1 0,0 1 0,1-2 0,-1 2 0,1-2 0,-1 2 0,0-1 0,0 0 0,0 1 0,1-1 0,-1 1 0,-1-1 0,2 1 0,-1-1 0,0 1 0,1-1 0,-1 0 0,-1 1 0,3-1 0,-3 0 0,2 0 0,-1 0 0,1 0 0,-1 1 0,0-1 0,0 1 0,0-1 0,0 0 0,0 0 0,1 0 0,0-1 0,0 1 0,1-1 0,-2 1 0,1-1 0,0 1 0,-1-1 0,2 1 0,-1-1 0,-1 0 0,2 1 0,-1-1 0,0 1 0,0 0 0,-1-1 0,1 1 0,0 0 0,1 0 0,-2-1 0,2 1 0,-2-2 0,1 2 0,1-1 0,-1 1 0,0-1 0,0 0 0,-1 0 0,2 0 0,0 1 0,-2-2 0,3 2 0,-3-1 0,4 0 0,-4 0 0,2 0 0,-1 0 0,0 0 0,1 0 0,-2 0 0,2-1 0,-1 1 0,0-1 0,1 1 0,0-1 0,-1 1 0,0 0 0,1-1 0,-1 1 0,0 1 0,1-2 0,-2 1 0,4-1 0,-5 1 0,5-1 0,-3 1 0,1-1 0,1 1 0,-2-1 0,0 2 0,0-2 0,0 1 0,1-1 0,0 2 0,-1-2 0,2 1 0,-4 1 0,4-2 0,-2 0 0,1 1 0,1-1 0,-3 2 0,3-2 0,-3 1 0,3-1 0,-2 1 0,1 0 0,-1-1 0,0 1 0,1 0 0,-1 0 0,1-1 0,-1 0 0,0 1 0,1-1 0,-1 1 0,2-1 0,-3 0 0,2 0 0,0 1 0,-2-1 0,3 0 0,-3 0 0,3 1 0,-1-1 0,-1 1 0,1-1 0,0 0 0,-1 0 0,1 0 0,-1 0 0,0 0 0,1 0 0,-1 0 0,0 0 0,2 0 0,-1 0 0,1 0 0,-2 0 0,0 0 0,0 0 0,2 0 0,-2 0 0,2 0 0,-2 0 0,0 0 0,1 0 0,-1 0 0,1 0 0,-1-1 0,0 1 0,1-1 0,0 0 0,-1 0 0,1 1 0,-2-2 0,2 2 0,-1-1 0,0-1 0,1 2 0,-2-1 0,2 0 0,-1 0 0,0 0 0,2-1 0,-3 1 0,3-1 0,-3 1 0,1 0 0,1-1 0,-1 0 0,2 1 0,-3-1 0,1 1 0,0 0 0,0-1 0,1 1 0,-1 0 0,0-1 0,0 1 0,0 0 0,1-1 0,-1 1 0,1-1 0,-2 1 0,1 0 0,-1-1 0,0-1 0,1 1 0,-1 0 0,0 0 0,2 0 0,-2 0 0,1 0 0,-1-1 0,0 2 0,1-1 0,-1-1 0,0 1 0,-1-1 0,0 0 0,0 0 0,0-2 0,0 3 0,-1-1 0,2 0 0,-2 0 0,2 0 0,-1 0 0,0 0 0,0 0 0,2 0 0,-2 0 0,1 0 0,-2 0 0,1 0 0,0 0 0,1 1 0,0-1 0,0 0 0,0 2 0,-1-2 0,2 0 0,-2 1 0,2-1 0,-1 0 0,0 1 0,0 0 0,1-1 0,-2 1 0,1-1 0,0 0 0,0 2 0,1-2 0,-1 1 0,1 0 0,-1-1 0,0 2 0,1-2 0,-1 1 0,0-1 0,0 0 0,0 1 0,0 0 0,1-1 0,0 1 0,-1 0 0,1-1 0,-2 1 0,1 0 0,1 0 0,0-1 0,-1 1 0,0-1 0,-1 0 0,1 1 0,0-1 0,-1 0 0,1 0 0,-1 0 0,1 1 0,0-1 0,-1 0 0,2 0 0,-2 0 0,1 0 0,-1 0 0,0 0 0,1-1 0,0 1 0,0-1 0,0 2 0,-1-1 0,0 0 0,1-1 0,-1 2 0,1-2 0,0 1 0,-1 0 0,2-1 0,-2 2 0,1-1 0,0 0 0,-1 1 0,3-1 0,-3 1 0,2 0 0,-1 0 0,0 0 0,1-1 0,-1 1 0,0 0 0,0-1 0,0 1 0,1 0 0,-1-1 0,1 2 0,-1-1 0,1 1 0,1-2 0,-2 3 0,1-2 0,1 1 0,0-1 0,1 1 0,-2 0 0,0-1 0,0 2 0,0-1 0,1 0 0,-1 0 0,0 0 0,0 0 0,2 1 0,-1-1 0,1 0 0,0 1 0,-1-1 0,4 1 0,-2-1 0,3 0 0,0 1 0,0-2 0,2 2 0,-3-2 0,-1 2 0,-1-1 0,-2 1 0,2-1 0,-4 1 0,3 0 0,-2 0 0,1 0 0,1 0 0,-2 0 0,4 0 0,-2-1 0,0 1 0,1-2 0,2 2 0,-2-1 0,1 0 0,-1 1 0,0-1 0,-1 0 0,0 1 0,-1-1 0,1 1 0,-1-1 0,1 0 0,0 0 0,2-1 0,1 0 0,1 0 0,2 0 0,0 0 0,1 0 0,-1 0 0,1 0 0,-4 0 0,3 0 0,-6 1 0,0 0 0,-1 1 0,-1-1 0,1 0 0,-1 1 0,1-1 0,-1 0 0,0 0 0,3 1 0,-1-2 0,4 1 0,-3 0 0,3 0 0,-3 1 0,1-1 0,-2 1 0,0 0 0,-1-1 0,1 1 0,-1-1 0,1 1 0,2-1 0,-1 1 0,4-2 0,-2 1 0,3-1 0,-2 0 0,0 1 0,0-1 0,-2 2 0,-1-2 0,-1 2 0,-2 0 0,0-1 0,1 1 0,-1-2 0,0 2 0,0-1 0,1 1 0,0-1 0,2 0 0,-3 1 0,5-1 0,-4 1 0,2-1 0,-3 1 0,-1 0 0,2 0 0,-1-1 0,1 0 0,1 0 0,-1 0 0,2 1 0,-1-2 0,-1 2 0,-1-1 0,0 1 0,1 0 0,-1-1 0,1 1 0,-1 0 0,0 0 0,1 0 0,-2 0 0,3 0 0,-3 0 0,2 0 0,-1 0 0,0 0 0,1 0 0,-1-1 0,0 1 0,0-1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30T12:10:34.68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69 0 16383,'0'9'0,"0"-2"0,0-4 0,0-1 0,-1 3 0,0-3 0,0 4 0,0-5 0,-1 3 0,0-1 0,-1-1 0,1 2 0,-1-2 0,0 1 0,1 0 0,-1 0 0,1-1 0,0 2 0,1-1 0,-1-1 0,-1 2 0,0-2 0,0 1 0,0-1 0,0 1 0,0-1 0,1 1 0,-2-1 0,1 1 0,0-2 0,0 2 0,1-1 0,0 2 0,7-1 0,-3-1 0,3 1 0,-1-3 0,-1 1 0,3-1 0,-2 0 0,0 0 0,2 0 0,-3 0 0,3 0 0,-1 0 0,-1 0 0,3 0 0,-3 0 0,0 0 0,0 0 0,1 0 0,-1-1 0,1 0 0,0 0 0,-1 0 0,1 1 0,-1-2 0,1 2 0,-1-1 0,0 1 0,0-2 0,1 2 0,-1-1 0,0 0 0,1 0 0,-1 1 0,0-1 0,1 1 0,0 0 0,0-1 0,0 1 0,0 0 0,0 0 0,0 0 0,-1 0 0,0 0 0,1 0 0,-2 0 0,3 0 0,-3 0 0,2 1 0,-3 3 0,0-1 0,-2 2 0,0-3 0,0 2 0,0-1 0,0 0 0,0 1 0,0-1 0,0 0 0,0 1 0,0 0 0,0-1 0,0 0 0,0 1 0,0 0 0,0-1 0,0 1 0,-1-2 0,1 1 0,-2 2 0,1-3 0,-1 3 0,1-3 0,-1 2 0,1-1 0,-1 0 0,0 0 0,0 0 0,1 1 0,0-1 0,0 0 0,-1 0 0,0 0 0,1 1 0,0-1 0,1 1 0,0-1 0,0 1 0,0 0 0,0-1 0,0 1 0,0-1 0,0 0 0,0 1 0,0-1 0,0 1 0,6-3 0,-4 1 0,6-2 0,-5 0 0,1 0 0,1 0 0,-2 0 0,3 0 0,-3 0 0,1 0 0,2 0 0,-2 0 0,1 0 0,-1 0 0,1 0 0,-1 0 0,0 0 0,2 0 0,-3 0 0,2 0 0,0 0 0,-1 0 0,1 0 0,-2 1 0,2 0 0,-1-1 0,1 0 0,-1 2 0,0-1 0,1 1 0,-1-1 0,0 1 0,-1 0 0,1 1 0,-1-2 0,0 3 0,-2-1 0,0 0 0,-1 1 0,0-1 0,0 1 0,0-1 0,0 0 0,0 1 0,0-1 0,0 0 0,0 1 0,0-1 0,0 0 0,0 1 0,-1-1 0,1 0 0,-1 1 0,0-1 0,1 0 0,-1 1 0,1 0 0,0-1 0,-1 0 0,1 1 0,-1-2 0,1 3 0,0-2 0,0 0 0,0 1 0,0-1 0,0 0 0,0 1 0,0-1 0,0 1 0,0-2 0,0 3 0,0-3 0,0 2 0,0 0 0,0-1 0,0 0 0,0 1 0,1-1 0,-1 0 0,2 0 0,1 0 0,1-1 0,0 0 0,0 0 0,-1 0 0,1 0 0,-1 1 0,0-1 0,1 1 0,1-2 0,-1 1 0,0-1 0,1 1 0,-2-1 0,2 1 0,-1-1 0,0-1 0,1 0 0,-1 0 0,0 0 0,0-1 0,0 0 0,0-1 0,0 0 0,-1 0 0,0 0 0,1 0 0,0 0 0,0 0 0,0 0 0,0 1 0,0-1 0,0 1 0,0 0 0,0-1 0,-1 1 0,2-1 0,-2 1 0,2 0 0,0 0 0,-1 1 0,1-1 0,-2 0 0,3 1 0,-2-1 0,1 1 0,0 0 0,-1 0 0,0-1 0,0 1 0,1 0 0,-1 0 0,0 0 0,1 0 0,-1 0 0,0 0 0,1 0 0,-1 1 0,-2 2 0,0 1 0,-2 0 0,0-1 0,-1 0 0,0 1 0,-1-1 0,1 0 0,0 0 0,-1 0 0,1 0 0,1 0 0,-1 1 0,1-1 0,-2 0 0,2 1 0,-2-1 0,2 0 0,-1 1 0,1-1 0,0 0 0,0 1 0,0 0 0,0-1 0,0 0 0,0 1 0,1-1 0,0 0 0,2 0 0,1-1 0,-1 1 0,1-2 0,0 0 0,1-1 0,0 0 0,-1 0 0,0 0 0,1 0 0,-1 0 0,1 0 0,-1 0 0,0 0 0,1 0 0,-1 0 0,1 0 0,-1-1 0,0 0 0,1 0 0,-1 0 0,-1 0 0,2 0 0,-1 0 0,1 0 0,-1 0 0,0 1 0,1 0 0,0 0 0,1 0 0,-2 0 0,2 0 0,-2 0 0,0 0 0,1 0 0,-1 0 0,1 0 0,-1 0 0,0 0 0,1 0 0,0 0 0,-1 0 0,0 0 0,1 2 0,-2-1 0,1 1 0,0 0 0,0 1 0,0-1 0,-2 1 0,1-1 0,-1 1 0,1 0 0,-1 0 0,-1 0 0,0 1 0,0-1 0,1 0 0,2-1 0,-1 0 0,1 1 0,0-2 0,-1 1 0,1 0 0,0 0 0,-1 0 0,0 1 0,0-1 0,1 0 0,-1 0 0,2 0 0,-3 0 0,2 0 0,1-1 0,-1 0 0,0 0 0,1-1 0,-2 0 0,1-2 0,-1 0 0,1-1 0,-1 1 0,1 1 0,1-2 0,-1 1 0,-1 0 0,2 0 0,-2 0 0,3 0 0,-3 0 0,1 1 0,1 0 0,-2 0 0,3-1 0,-3 1 0,1 0 0,0 0 0,0 0 0,1 0 0,0 1 0,-1-2 0,0 2 0,1 0 0,-2 0 0,3 2 0,-3 0 0,0 1 0,0-1 0,0 1 0,0 0 0,0 0 0,-1 0 0,1 0 0,-1 1 0,0-2 0,1 2 0,-1-1 0,1 0 0,-1 0 0,1-2 0,2-3 0,-1 0 0,1-3 0,-3 2 0,0-1 0,0 0 0,0 0 0,1 14 0,-1-6 0,1 12 0,0-12 0,-1 2 0,-1-3 0,1 0 0,-1 0 0,1 0 0,-1 0 0,2 0 0,-1 0 0,3 0 0,-3-2 0,4 1 0,-2-1 0,-1 0 0,1 2 0,-1-1 0,0 0 0,1 1 0,-2-1 0,2-1 0,1 0 0,-1-2 0,1-1 0,-4-1 0,1-1 0,0 2 0,0-1 0,0 0 0,1 0 0,-1-1 0,1 2 0,-1-2 0,0 2 0,1-2 0,-2 0 0,2 1 0,-2 0 0,1 1 0,2 0 0,0-1 0,2 3 0,-2-1 0,2 0 0,1-1 0,1 0 0,0 1 0,-1-1 0,0 2 0,-2-1 0,0 0 0,-1 1 0,0 0 0,0 2 0,-1 0 0,-1 1 0,-1 1 0,0-2 0,1 2 0,1-1 0,0-2 0,2 2 0,-2-2 0,0 1 0,1 1 0,-1-1 0,1 0 0,-2 0 0,1 0 0,2 1 0,-3-1 0,2 0 0,0 0 0,-1-1 0,2 2 0,-2-2 0,1 0 0,1 1 0,-1-2 0,0 0 0,1 0 0,-1 0 0,0 0 0,1 0 0,-1-1 0,0-1 0,-1 0 0,1-1 0,-2 0 0,1 1 0,-1-2 0,-1 2 0,1-2 0,1 1 0,-1 1 0,1-1 0,-1 0 0,1 0 0,0 0 0,-1 0 0,2 1 0,-1 1 0,1-1 0,1 2 0,-1-2 0,0 1 0,0-1 0,0 1 0,0-2 0,0 2 0,0 0 0,0 0 0,1 1 0,-1-1 0,2 0 0,-3 1 0,2 0 0,-1 0 0,0 0 0,1 0 0,-1 0 0,1 0 0,-1 1 0,0 0 0,0 2 0,0-1 0,-2 0 0,3 0 0,-3 0 0,2 1 0,1-1 0,-2 0 0,2 0 0,-2-1 0,1 0 0,1 1 0,-2-2 0,2 1 0,-1 0 0,0-1 0,1 1 0,-1 1 0,-1-1 0,2 0 0,-1-1 0,0 0 0,1 0 0,-1 0 0,1 0 0,-1 0 0,0 0 0,1 0 0,-1 0 0,0-1 0,-2-2 0,0-1 0,-1 0 0,0 2 0,-1-2 0,1 1 0,0-1 0,0 1 0,0 0 0,0 0 0,0 0 0,0-1 0,1 2 0,0-1 0,1 0 0,2 1 0,-1 2 0,0-2 0,1 1 0,-2 0 0,2-1 0,-2 0 0,0 1 0,2-1 0,-2 1 0,2-2 0,-2 2 0,1-1 0,1 1 0,-2 0 0,1-1 0,0 1 0,0 0 0,0 0 0,0 0 0,1 1 0,-1 0 0,0 0 0,1 0 0,0 0 0,-1 1 0,0 1 0,0-1 0,0 2 0,0-2 0,0 0 0,0 1 0,0-2 0,0 1 0,1 0 0,-1 0 0,0-1 0,1 0 0,0 0 0,-1 1 0,1-1 0,-1 1 0,0-1 0,1 0 0,-1 0 0,0 0 0,1-2 0,-3-1 0,1 0 0,-3-1 0,1 2 0,0-2 0,0 1 0,1 0 0,0-1 0,-1 1 0,1 1 0,-1-2 0,0 1 0,0-1 0,0 1 0,0 0 0,0 0 0,1-1 0,-1 1 0,0-1 0,0 0 0,0 1 0,0 0 0,2-1 0,-2 2 0,1-2 0,0 0 0,-1 2 0,0-2 0,1 0 0,-1 2 0,1-3 0,4 6 0,-3-1 0,5 2 0,-3-1 0,-2 0 0,3 1 0,-3-1 0,0 0 0,3 0 0,-3-1 0,2 0 0,-1 0 0,0 0 0,1 0 0,-1 0 0,1 0 0,-1 0 0,0 0 0,2 0 0,-1 0 0,-1 0 0,1 0 0,-1 0 0,0 0 0,2 0 0,-1 0 0,0 0 0,0-1 0,-1 1 0,0-2 0,1 2 0,-2-2 0,2 1 0,-1-1 0,0 1 0,0-1 0,0 1 0,-1-1 0,1-1 0,-2 0 0,0 1 0,1-2 0,-1 1 0,1 0 0,-1 1 0,0-1 0,0-1 0,0 1 0,-1 0 0,0 0 0,-1 0 0,2-1 0,-1 1 0,0-1 0,1 1 0,-2 0 0,1-1 0,0 1 0,0-1 0,0 0 0,1 2 0,0-2 0,-1 1 0,1 0 0,-1 0 0,1-1 0,-1 1 0,1 0 0,-2-1 0,1 1 0,0 0 0,-1-1 0,1 2 0,0-2 0,1 1 0,-1-1 0,1 1 0,-1 0 0,0 0 0,1-1 0,-1 1 0,0-1 0,0 1 0,0-1 0,1 1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30T12:10:34.68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1962 506 16383,'1'8'0,"1"-1"0,-2-6 0,2 2 0,1 1 0,-1-2 0,1 2 0,0-3 0,-2 1 0,4 1 0,-2-1 0,-1 0 0,3 1 0,-2-2 0,1 0 0,0 1 0,0-1 0,0 0 0,0 0 0,1 0 0,-1 0 0,0 0 0,1 0 0,-2 0 0,2 0 0,-1 0 0,1 0 0,-1-1 0,0 0 0,1 1 0,-1-1 0,1 1 0,-1-1 0,0 1 0,0-1 0,0 0 0,1 0 0,-1 0 0,-1-3 0,0 0 0,-2-1 0,-1-1 0,0 3 0,0-1 0,0-2 0,0 1 0,0-1 0,0 2 0,0 0 0,0 0 0,0 0 0,0-1 0,0 1 0,0-1 0,0 0 0,0 1 0,0-1 0,-1 0 0,0 1 0,1-1 0,0 1 0,0-1 0,0 1 0,0-1 0,-1 0 0,1 1 0,-1-1 0,0 1 0,1 1 0,-1-3 0,0 3 0,1-2 0,-1 1 0,6 1 0,-2 0 0,5 2 0,-3 0 0,0 0 0,1 0 0,4 0 0,-2 0 0,4 0 0,-5 0 0,-2 0 0,1 0 0,-3 0 0,2 0 0,-1 0 0,1 0 0,0 0 0,-2 0 0,2 0 0,-1 0 0,1 0 0,0 0 0,-1 0 0,1 0 0,-1 0 0,0 0 0,2 0 0,-3-1 0,2 0 0,-1 0 0,-1 0 0,2-2 0,-3 1 0,0-2 0,0 1 0,0 0 0,1 0 0,-1 0 0,2 0 0,-2 1 0,1-1 0,-1 1 0,1-2 0,-2 1 0,1 0 0,-2-1 0,1 1 0,-1 0 0,0-1 0,0 0 0,0 1 0,0-1 0,0 2 0,0-2 0,0 0 0,0 1 0,0-1 0,0 1 0,0 0 0,-1-2 0,0 3 0,-1-1 0,-1 0 0,1 0 0,0 0 0,-1 1 0,1-1 0,-2 0 0,2 1 0,0-1 0,0 0 0,0 0 0,0-1 0,0 1 0,0 0 0,1 0 0,0 0 0,0-1 0,1 1 0,-2 0 0,2-1 0,-2 1 0,10 3 0,-7-2 0,10 3 0,-9-1 0,1 0 0,3 0 0,-2 0 0,1 0 0,0 0 0,-2 0 0,2 0 0,0 0 0,0 0 0,-2 0 0,3-1 0,-2 1 0,0-2 0,1 1 0,-1 0 0,0 1 0,0-1 0,0-1 0,0 2 0,0-2 0,0 1 0,0-1 0,-1-1 0,1 2 0,-1-1 0,1 0 0,-1-1 0,-1 0 0,2 1 0,-2-1 0,2 1 0,-2-1 0,-1 0 0,0-1 0,-1 1 0,0 0 0,0-1 0,-1 1 0,-1 0 0,-1 0 0,0 1 0,-1 0 0,0 1 0,0-1 0,1-1 0,0 0 0,1 1 0,0-1 0,-1 0 0,-1 1 0,1 0 0,-1 0 0,2 0 0,-2 0 0,0-1 0,0 1 0,0 0 0,0 0 0,0 0 0,0 0 0,0 1 0,1-1 0,-1 0 0,0-1 0,1 0 0,0 0 0,0 0 0,1 1 0,-2-1 0,1 1 0,0 1 0,-1-3 0,2 2 0,-2 0 0,11-2 0,-6 2 0,9 0 0,-8 0 0,3 2 0,-1-2 0,0 1 0,1 0 0,-2 1 0,2-2 0,0 2 0,-1-1 0,0 1 0,1-1 0,-1 1 0,1 0 0,0-1 0,-1 1 0,0-2 0,0 1 0,0-1 0,-1 1 0,1-1 0,1 1 0,-2-1 0,3 1 0,-3-1 0,1 2 0,1-3 0,-2 2 0,2-1 0,-1 1 0,0-1 0,-1 1 0,1-1 0,0 1 0,0-1 0,-2 0 0,1-1 0,-2 0 0,0 0 0,-1-1 0,0 1 0,0-1 0,-1 1 0,1-1 0,-3 0 0,3 1 0,-3 0 0,1-1 0,1 1 0,-2-1 0,2 1 0,-1 0 0,0 0 0,1 0 0,-2-1 0,1 2 0,-1 0 0,-1 0 0,0 0 0,1 0 0,-2 0 0,3 0 0,-3 0 0,2 1 0,-2-1 0,0 2 0,1 0 0,0 0 0,-1 0 0,1 0 0,0 0 0,0 0 0,-2 0 0,2 0 0,-1 0 0,1 0 0,0 0 0,-1 0 0,1 0 0,-1 0 0,1 0 0,0 0 0,0 0 0,-2 0 0,2 0 0,-2 0 0,1 0 0,-1 0 0,-1 0 0,0 0 0,0 0 0,-1 0 0,1 1 0,-4 0 0,1 1 0,-1-1 0,-1 0 0,0 1 0,-6 0 0,3 0 0,-3-1 0,5 1 0,-1-1 0,1 1 0,-1 0 0,-1 0 0,1 0 0,-3 0 0,3 0 0,-2 1 0,1-1 0,1 0 0,-1 0 0,3 0 0,-2 0 0,5 0 0,-2 0 0,4-1 0,0 0 0,1 0 0,2-1 0,0 0 0,0 1 0,-1-1 0,0 2 0,1-2 0,-1 0 0,1 1 0,-1-1 0,0 2 0,1-2 0,0 1 0,-1-1 0,1 1 0,0 0 0,-1-1 0,1 1 0,-1-1 0,0 1 0,1-1 0,-2 1 0,1 0 0,-1 0 0,3-1 0,-1 0 0,-1 1 0,1-1 0,-2 1 0,2 0 0,0-1 0,-2 1 0,2 0 0,-2-1 0,2 0 0,0 1 0,-1-1 0,0 2 0,1-2 0,-1 0 0,1 1 0,-3 0 0,4 0 0,-3 1 0,2-2 0,0 0 0,-2 1 0,2 0 0,-1 0 0,1 0 0,0-1 0,-2 0 0,3 0 0,-3 2 0,1-1 0,1 0 0,-1 0 0,2 0 0,-1 0 0,0 0 0,-2 1 0,2 0 0,-1 0 0,0-1 0,-1 1 0,-1 1 0,-1 0 0,0 0 0,-2 2 0,1-1 0,-1 1 0,1-1 0,1-1 0,2 0 0,1-1 0,1 1 0,-1-1 0,2 0 0,-1 0 0,1 0 0,0 1 0,-2 0 0,3 0 0,-2 0 0,-1 2 0,2-3 0,-1 3 0,2-3 0,0 0 0,-2 1 0,2-1 0,-2 1 0,0 0 0,2-1 0,-1 1 0,12-4 0,-4 1 0,9-3 0,-7 0 0,0 1 0,0-1 0,1 1 0,4-2 0,0 0 0,5 0 0,-1-1 0,1 1 0,-3 0 0,3 1 0,-3 1 0,11-2 0,-5 2 0,5-2 0,-8 3 0,1-1 0,-1 0 0,-1 0 0,-1 2 0,-1-1 0,-2 1 0,-2 0 0,-2 0 0,-1 0 0,1 0 0,0 0 0,0 0 0,-1 0 0,0 0 0,1 0 0,1 0 0,-1 0 0,0 0 0,4 0 0,-4 0 0,3 0 0,-3 0 0,3 0 0,1 0 0,3-1 0,1 0 0,-2 0 0,2-1 0,-2 1 0,2 0 0,-2-1 0,-2 1 0,-4 0 0,0 1 0,-3-1 0,0 1 0,-2-1 0,3 1 0,-2-1 0,1 1 0,-1 0 0,0 0 0,1-1 0,0 1 0,0 0 0,-1 0 0,0-1 0,0 1 0,0-1 0,1 1 0,-1 0 0,0 0 0,1 0 0,1 0 0,2 0 0,0 0 0,1 0 0,0 0 0,0 0 0,-3 0 0,-2 0 0,-17 0 0,2 0 0,-15 0 0,2 1 0,-1 1 0,-9 0 0,1 1 0,-32 2 0,23-1 0,-21 1 0,34-3 0,0 1 0,10-1 0,-4 1 0,7-1 0,-4 0 0,2 0 0,3 1 0,3-1 0,2-1 0,1 1 0,2 0 0,0 0 0,1 0 0,-1 0 0,0 2 0,0-2 0,0 2 0,-1 0 0,0 0 0,-2 1 0,1 0 0,-2 1 0,1-1 0,-1 2 0,0-1 0,-6 2 0,3 0 0,-4 0 0,3 0 0,1-2 0,-4 2 0,5-3 0,-4 3 0,3-3 0,-2 1 0,1-2 0,1 1 0,2-1 0,1-1 0,2-1 0,-1 2 0,3-2 0,-4 1 0,-3 0 0,0 0 0,-1 1 0,4-3 0,2 1 0,1 0 0,2 0 0,0 0 0,3-1 0,-1 1 0,20-4 0,-6-1 0,20-1 0,-2-2 0,7 2 0,6-2 0,27-1 0,-16 1 0,20-2 0,-33 4 0,-2 0 0,-13 0 0,4 1 0,-5-1 0,1 1 0,-2 0 0,-3-1 0,3 2 0,-4-2 0,1 2 0,-3 0 0,1-1 0,-1 1 0,-1-1 0,-3 2 0,0-1 0,-2 0 0,-1 0 0,0 0 0,-1 1 0,1 0 0,-2 0 0,3 0 0,-1-1 0,-1 1 0,1 0 0,-2-1 0,-1 2 0,0-1 0,0 0 0,-2 0 0,0 1 0,3-2 0,0 0 0,5-1 0,1-1 0,5-1 0,-3 2 0,3-1 0,-5 1 0,1 0 0,-4 1 0,-2 0 0,-3 1 0,0 1 0,-2 0 0,2 0 0,-1 0 0,0 0 0,-17 6 0,-4-1 0,-29 9 0,6-3 0,-11 3 0,-11 3 0,14-3 0,-16 5 0,24-7 0,-2 3 0,4-3 0,0 1 0,3-2 0,3 0 0,3 0 0,2-1 0,1-1 0,1-1 0,1 0 0,0 0 0,2 0 0,-2 0 0,2 0 0,-2 0 0,1 1 0,-1 0 0,-1 1 0,8-4 0,-2 1 0,7-1 0,0-1 0,3-1 0,2-2 0,4 0 0,0-1 0,28-5 0,0 0 0,30-8 0,3-1 0,-8 2 0,9-2 0,-6 1 0,-11 2 0,-1 0 0,16-3 0,6 0 0,-9 1 0,6-4 0,-1 3 0,-2 0 0,-16 5 0,-5 2 0,-7 0 0,-18 4 0,-5 1 0,-2 1 0,0 0 0,-15 7 0,-6 1 0,-10 6 0,-5-2 0,-13 3 0,6-1 0,-13 3 0,24-6 0,-4-1 0,12 0 0,-7 1 0,6-1 0,3-1 0,2-2 0,3 0 0,3-2 0,1 1 0,3-2 0,0-1 0,2 0 0,0 0 0,-3 1 0,0 1 0,-3 1 0,-1 1 0,1 0 0,-4 1 0,4-1 0,-2 1 0,4-3 0,1 1 0,4-4 0,0 0 0,17-7 0,-4 2 0,19-9 0,-1 3 0,5-3 0,18-5 0,-4 2 0,2 0 0,-14 7 0,-4-1 0,-4 3 0,-2-2 0,-3 4 0,-8 0 0,-4 2 0,-3 1 0,-2 0 0,-18 5 0,3-1 0,-16 4 0,6 0 0,-2-1 0,-2 1 0,-17 7 0,5-1 0,-31 10 0,35-12 0,-16 6 0,31-11 0,-4 2 0,7-2 0,2-2 0,3-1 0,5-1 0,0 0 0,1 0 0,-1-1 0,0 1 0,21-2 0,-4 0 0,21-4 0,-15 1 0,4-1 0,-7 2 0,2 0 0,-5 1 0,-1 0 0,-3 1 0,-2 0 0,-3 0 0,0 0 0,0 0 0,0 1 0,-13 4 0,4-2 0,-14 5 0,-3 0 0,5-1 0,-5 2 0,9-4 0,2-1 0,0 0 0,1 0 0,1-2 0,-1 2 0,0-2 0,-4 2 0,0-2 0,-5 3 0,-1-1 0,-5 0 0,-1 2 0,5-3 0,-2 2 0,5-3 0,-1 3 0,0-3 0,7 1 0,-1 0 0,3-1 0,-1 1 0,3-1 0,-2 0 0,1 0 0,-1 0 0,0 0 0,0 2 0,0-2 0,0 2 0,0-1 0,0 0 0,0 0 0,1-1 0,1 0 0,2 1 0,1-2 0,1 0 0,15-5 0,5 1 0,18-7 0,10 4 0,11-5 0,17-1 0,-4-2 0,3-1 0,-24 5 0,1-1 0,21-5 0,-4 1 0,-17 2 0,3-3 0,-24 7 0,6-3 0,-13 4 0,-6 3 0,-5 1 0,-5 1 0,-1 3 0,-13-1 0,-4 1 0,-17 0 0,-13 0 0,-5 0 0,-17 0 0,1 3 0,9 2 0,1 1 0,-11 2 0,14 0 0,1 0 0,2 0 0,7 0 0,0-2 0,19-1 0,0-3 0,7 2 0,6-3 0,5 0 0,2 0 0,13-4 0,3 0 0,5-3 0,0 0 0,-5 1 0,0 0 0,-2 1 0,-3 1 0,-2 1 0,-2 1 0,-25 2 0,4 1 0,-26 3 0,8-1 0,-6 4 0,-2-2 0,0 3 0,11-5 0,1 3 0,11-5 0,3 2 0,3-2 0,8-1 0,5-2 0,16-6 0,12-4 0,22-9 0,12-1 0,10-5 0,-31 13 0,-1 0 0,22-7 0,10-4 0,-34 15 0,11-7 0,-22 9 0,1-1 0,-8 4 0,-9 1 0,-4 2 0,-5 0 0,-14 1 0,-3 0 0,-26 0 0,5 0 0,-21 4 0,0 4 0,-13 7 0,-9 2 0,15-2 0,7-3 0,16-3 0,7-2 0,2-1 0,8-1 0,10-3 0,8-1 0,4-1 0,14-4 0,11-3 0,15-6 0,15-2 0,5-4 0,-7 5 0,7-4 0,-28 9 0,14-4 0,-18 5 0,3 0 0,-10 2 0,-6 4 0,-6 0 0,-2 1 0,-27 1 0,4 2 0,-25 3 0,9 2 0,-5 2 0,-1-1 0,0 1 0,10-3 0,-2 1 0,14-4 0,-5 2 0,12-2 0,0 0 0,7-2 0,26-5 0,7-5 0,26-5 0,-11 1 0,-7 2 0,-3 1 0,-7 2 0,3-1 0,-8 3 0,-7 1 0,-7 3 0,-2 2 0,-29 0 0,5 0 0,-23 2 0,8 1 0,-16 5 0,13-2 0,-17 5 0,15-3 0,-5 2 0,-2-1 0,6 0 0,8-2 0,0 1 0,13-4 0,-5 2 0,11-4 0,1 1 0,8-1 0,0-1 0,28-2 0,0-2 0,35-2 0,-1-2 0,-3 1 0,10 0 0,-26 2 0,11-1 0,-19 2 0,3-1 0,-11 3 0,-5 0 0,-8 1 0,-4 0 0,-1 0 0,-17 1 0,-2 0 0,-14 1 0,-3 1 0,-14 2 0,7-2 0,-16 2 0,12-1 0,-7-1 0,-1 2 0,3 0 0,3-2 0,7 1 0,2-1 0,4 0 0,1-2 0,1 1 0,10-1 0,-6 0 0,10-1 0,-8 0 0,3 0 0,0 0 0,2 0 0,1 0 0,3 0 0,0 0 0,3 0 0,2 0 0,2 0 0,3 0 0,1-1 0,19-2 0,6-1 0,23-2 0,8 3 0,-8-2 0,16 0 0,-12 2 0,-4-2 0,-1 3 0,-19 0 0,3 2 0,-8-2 0,-8 2 0,-3-1 0,-5 1 0,-1 0 0,-20 2 0,-1-1 0,-18 3 0,-1-1 0,-14 2 0,10-1 0,-19 1 0,17 1 0,-7-2 0,13 0 0,2-3 0,9 0 0,0-1 0,4 0 0,5 0 0,5 0 0,4 0 0,3 0 0,1 0 0,16-4 0,0 1 0,17-3 0,1 1 0,2 2 0,14-3 0,-20 4 0,9-2 0,-26 4 0,-4-1 0,-18 1 0,-5 0 0,-11 1 0,1 1 0,-4 2 0,-6 0 0,-3 2 0,0-1 0,10-1 0,1-3 0,9 0 0,1-1 0,4 0 0,6 0 0,3 0 0,2 0 0,2-1 0,19 1 0,-6 0 0,15 0 0,-11 0 0,-3 0 0,2 0 0,-7 0 0,2-1 0,-5 0 0,-2-3 0,-2 1 0,-3-2 0,-2 0 0,-1 1 0,-2-2 0,0-1 0,-2 1 0,1 0 0,0-1 0,-6-2 0,4 1 0,-5-1 0,5 3 0,2 0 0,-1 1 0,3-1 0,-1 1 0,2 0 0,1 1 0,0 0 0,1 1 0,0 0 0,0-1 0,1 0 0,0 0 0,-1 1 0,1-1 0,1 1 0,-1 1 0,2-1 0,-1 1 0,0-1 0,0 1 0,0-1 0,0 0 0,1 0 0,-2 0 0,1 0 0,-1 0 0,1 0 0,-1 1 0,1-1 0,-1 1 0,0 0 0,0 0 0,0 1 0,0-2 0,0 3 0,0-3 0,0 1 0,1 0 0,0-1 0,0 2 0,-1-2 0,-2 2 0,2 0 0,-2 0 0,2 0 0,1 1 0,-3 0 0,3 0 0,-2 0 0,0 0 0,15-5 0,-2 2 0,13-4 0,-1 3 0,12 0 0,-11 1 0,12 1 0,-15 0 0,2 1 0,-2 0 0,-3 1 0,-3 0 0,-2 0 0,0 0 0,-3 0 0,2 0 0,-3 0 0,1 0 0,0 0 0,0 1 0,1 1 0,0 1 0,0 0 0,-1 1 0,-1-1 0,0 1 0,0-1 0,0 0 0,0 1 0,-3-2 0,2 1 0,-3 0 0,1-1 0,0 0 0,-1 1 0,2 0 0,-1 0 0,3 0 0,-2 0 0,4 0 0,-2 1 0,4 0 0,-3-1 0,3 0 0,-1 1 0,1-1 0,0 0 0,1 0 0,1 0 0,0 0 0,1 0 0,-1 0 0,2 0 0,-1 1 0,1-2 0,-1 2 0,1-1 0,-2 1 0,1 0 0,-2 0 0,0 0 0,-1 0 0,-1 0 0,-1-1 0,-1 1 0,0 0 0,-1 0 0,0 1 0,-2-1 0,-1 0 0,1 0 0,-2-1 0,0 1 0,-1-2 0,0 1 0,-1 1 0,0-1 0,-6-1 0,0-1 0,-7-1 0,1 0 0,-3-1 0,-3-1 0,-2-2 0,-2-1 0,-2 1 0,0-3 0,-3 2 0,6-1 0,-2 1 0,7 0 0,-3-1 0,1 0 0,-2-2 0,3 3 0,1-1 0,4 3 0,1-1 0,-1 1 0,-2 0 0,-1 2 0,1-1 0,-3 2 0,3-2 0,0 1 0,1 0 0,1-1 0,0 1 0,0-1 0,2-1 0,0 1 0,0-1 0,-2 1 0,2 0 0,-2 0 0,1 0 0,0 1 0,0-1 0,1 0 0,-1 0 0,1 1 0,2-2 0,-1 1 0,3 0 0,-1 0 0,1 0 0,0 0 0,2 0 0,0 0 0,0 0 0,1 1 0,-2-1 0,2 2 0,-2-2 0,1 0 0,1 1 0,-2-2 0,3 1 0,-3 0 0,2-1 0,-1 2 0,0-1 0,12 9 0,-5-3 0,12 7 0,-6-4 0,-1 0 0,2 1 0,4 2 0,-1-1 0,3 1 0,7 3 0,-9-6 0,7 4 0,-12-6 0,4 1 0,-3 0 0,0 0 0,-1 0 0,-2-1 0,-1-1 0,-1 0 0,0-1 0,-2 1 0,0-1 0,-1 2 0,0-2 0,0 0 0,0 0 0,1 0 0,-2 1 0,0-1 0,-1 1 0,1-1 0,0 1 0,0-1 0,-8-2 0,2 0 0,-8-1 0,-1 0 0,4-1 0,-6 0 0,7 0 0,-1-1 0,3 0 0,0 0 0,1 1 0,2-1 0,1 1 0,13 4 0,-3-1 0,14 4 0,-9-2 0,4 1 0,1 0 0,1 0 0,18 1 0,15 4 0,-14-4 0,19 3 0,-37-6 0,11 2 0,-11-2 0,-1 1 0,-3-2 0,3 3 0,-1-2 0,-2 0 0,8 2 0,-8-2 0,3 1 0,-1-1 0,-3 0 0,1 0 0,3 0 0,-4 0 0,1-1 0,-2 1 0,1-1 0,-1 1 0,1-1 0,0-1 0,-1 0 0,-1-1 0,0 0 0,-1 0 0,0 0 0,0 0 0,-1 0 0,2-2 0,-2 0 0,0-1 0,-1-1 0,-2 1 0,-2 1 0,1-2 0,-3 3 0,1-1 0,0 1 0,0 0 0,-16 2 0,3 1 0,-17 1 0,-6 0 0,2 0 0,-3 1 0,6-2 0,-2 1 0,5-1 0,-11 1 0,17-3 0,-1 1 0,5-1 0,4 0 0,-2 0 0,1 0 0,0 1 0,0-1 0,1 1 0,-5 0 0,5 0 0,-2 0 0,5 0 0,1-1 0,-1 1 0,3-1 0,-2 1 0,2-1 0,0 0 0,-1 1 0,-1-1 0,-1 1 0,0 0 0,0 0 0,-1-1 0,1 1 0,-2 0 0,2-1 0,0 1 0,0 0 0,1-1 0,-1 1 0,0-1 0,0 0 0,0 0 0,0 0 0,0 0 0,0 0 0,-1 0 0,2 0 0,-2 0 0,2 0 0,0 0 0,1 0 0,1 0 0,0 0 0,-1 0 0,1 0 0,-1 0 0,0 0 0,2 0 0,-4 2 0,4-2 0,-4 2 0,3-2 0,1 1 0,-2-1 0,17 1 0,-7-1 0,16 0 0,-5 0 0,0 1 0,6 0 0,-3 1 0,23 3 0,-19-3 0,22 2 0,-30-3 0,9 1 0,-7-1 0,1 0 0,2 0 0,-3 0 0,-1 0 0,1 0 0,-3-1 0,1 1 0,-1 0 0,5-1 0,-5 0 0,5 0 0,-9 0 0,2 0 0,0 0 0,-2 0 0,3 0 0,-1 0 0,2 0 0,-1 0 0,1 0 0,-1 0 0,1 0 0,-1 0 0,1 0 0,-2 0 0,1 0 0,3 0 0,-2 0 0,5 0 0,-3 0 0,3 0 0,4 0 0,-1-1 0,0 0 0,-1-1 0,-3 1 0,2 0 0,-5-1 0,-2 1 0,-2 0 0,-5 0 0,1 1 0,-4 0 0,1 0 0,0 0 0,0 0 0,2 0 0,-2 0 0,3 0 0,-2 0 0,0 1 0,-2 1 0,-2 2 0,0-1 0,-4 1 0,-4-2 0,-5-1 0,-4 0 0,-6-1 0,2 0 0,-6 0 0,1 0 0,-4 0 0,2-3 0,0 2 0,1-3 0,-10 2 0,6 0 0,-6 1 0,16 1 0,1 0 0,3 0 0,-2 0 0,4 0 0,1 1 0,3 0 0,2 1 0,0 0 0,4-1 0,-1 0 0,1 0 0,0 0 0,-1 0 0,1 0 0,-1 0 0,1 1 0,-1-1 0,1 0 0,-2 1 0,1-1 0,-2 1 0,-2-1 0,2 1 0,-1 0 0,1 0 0,1-1 0,1 0 0,1 1 0,-1-2 0,1 1 0,0 0 0,0 1 0,1-1 0,-1 1 0,-1-1 0,1 1 0,0-1 0,0 0 0,0 0 0,-2 1 0,3-2 0,-1 1 0,-3 0 0,1 1 0,-4-1 0,0 1 0,0-1 0,-2 1 0,0-1 0,3 1 0,-1 0 0,5-1 0,-1 0 0,3-1 0,16 0 0,-8 0 0,15 0 0,-11 0 0,1 0 0,0 1 0,1-1 0,6 3 0,-4-3 0,5 3 0,-6-3 0,0 2 0,1-2 0,-1 2 0,1-2 0,1 1 0,-1-1 0,1 1 0,-1-1 0,1 1 0,1 0 0,5 0 0,-1 1 0,4 0 0,-5-1 0,3 1 0,-6 0 0,5 0 0,-7-2 0,6 2 0,-3-2 0,11 1 0,-7-1 0,7 0 0,-7 0 0,2 0 0,2 0 0,3 0 0,-6 0 0,2-1 0,-5 0 0,2-1 0,-1 0 0,-3 0 0,5 1 0,-4 0 0,3-1 0,-7 1 0,2-1 0,0 1 0,2 0 0,-1-1 0,-1 1 0,-3 0 0,0-1 0,-4 2 0,0-2 0,-3 2 0,-2-1 0,-15 6 0,3-3 0,-12 3 0,8-2 0,-5 0 0,0 1 0,-37 7 0,18-2 0,-29 5 0,28-5 0,7-3 0,3 0 0,8-3 0,2 0 0,3-1 0,6 0 0,3-1 0,1 0 0,2-1 0,-2 0 0,1 1 0,-1-1 0,0 2 0,1-1 0,-2 1 0,1 0 0,1-1 0,-1 1 0,1-1 0,18 0 0,-5 0 0,16-2 0,-5 1 0,11-2 0,-8 1 0,8 0 0,-15 1 0,-1-1 0,-1 1 0,1-1 0,-1 1 0,2 0 0,-3-1 0,1 1 0,-1-2 0,-2 2 0,0-2 0,-5 2 0,1-1 0,-3 0 0,-1 1 0,-14-1 0,5 1 0,-13-1 0,11 1 0,-2 0 0,-6-2 0,3 2 0,-4-2 0,4 1 0,-2 0 0,4-1 0,-4 0 0,8 0 0,-3 1 0,3 0 0,-1 0 0,1 0 0,0 0 0,0 0 0,0-1 0,1 1 0,1 0 0,0-1 0,0 0 0,0 0 0,0 0 0,0 0 0,1-1 0,-4 1 0,1-1 0,-6 0 0,2-1 0,-4-1 0,2 0 0,1 2 0,-3-3 0,2 2 0,-2-3 0,1 1 0,1 0 0,-1-1 0,1 1 0,-1 0 0,0 0 0,1 0 0,-1 0 0,1 1 0,0-1 0,2 0 0,0 0 0,1 2 0,-1-2 0,0 1 0,1 0 0,1 0 0,-1 1 0,1 1 0,1-1 0,-4-1 0,6 1 0,-4 0 0,6 1 0,-3 0 0,2-1 0,-1 0 0,0 0 0,0 0 0,0-1 0,2 2 0,0-1 0,-1 1 0,1 2 0,1-2 0,-1 1 0,1 0 0,-2 0 0,1 0 0,-1 0 0,-1 0 0,-4-2 0,1 0 0,-1 0 0,1 0 0,2 2 0,2-1 0,-2 1 0,2 0 0,-1-2 0,1 3 0,-1-3 0,1 2 0,-1-1 0,0-1 0,-1 1 0,-1-3 0,1 1 0,0 0 0,-1 0 0,1 1 0,0-1 0,0 2 0,0-1 0,1 1 0,0 0 0,1 0 0,-2 0 0,3 0 0,-1 1 0,0-2 0,1 2 0,1-1 0,-1 1 0,1 1 0,-2-2 0,1 2 0,0-2 0,0 2 0,0-1 0,0 1 0,0-2 0,-1 1 0,1-1 0,0 1 0,1 1 0,-2-1 0,1 0 0,-1 0 0,0 1 0,1 0 0,0-1 0,1 0 0,-1 0 0,1-1 0,0 0 0,1-1 0,1 1 0,0-1 0,1 1 0,0 0 0,0 0 0,0-2 0,0 2 0,0-1 0,0 0 0,0 0 0,0-1 0,0 1 0,0 0 0,0-1 0,0 2 0,0 0 0,1-1 0,-1 1 0,7 3 0,1 1 0,6 3 0,1 1 0,3-1 0,29 9 0,-11-5 0,22 9 0,-18-8 0,13 5 0,-11-5 0,15 4 0,-15-4 0,5 0 0,-1 2 0,0-3 0,-4 0 0,3 0 0,-7 0 0,5 0 0,10 1 0,-1-1 0,12 1 0,-5-3 0,-10-1 0,12 0 0,-9-1 0,9-1 0,-1 0 0,-4-1 0,1 0 0,-1-2 0,19 0 0,-27-1 0,23-4 0,-43 0 0,16-3 0,-18 2 0,1 0 0,-7 1 0,-6 2 0,-5 0 0,-4 2 0,-3 0 0,-21 1 0,2-1 0,-31 1 0,5 4 0,-23 4 0,18 1 0,-4 1 0,-5 1 0,-3 0 0,-16 4 0,-3 2 0,25-6 0,0 0 0,-1 1 0,-4 1 0,0 1 0,1 0 0,-11 3 0,0-1 0,14-3 0,-1 0 0,5-1 0,9-2 0,3-1 0,-8 1 0,1 0 0,-16 3 0,13-3 0,-3 0 0,17-3 0,14-3 0,8-3 0,7 0 0,6-2 0,13-4 0,1-1 0,13-3 0,-5-1 0,6 1 0,11-4 0,5-1 0,17-5 0,2-2 0,12-3 0,-13 5 0,-9 1 0,-11 6 0,-14 1 0,4 2 0,-11 1 0,-7 4 0,-7 2 0,-2 1 0,-18 0 0,9 1 0,-11-1 0,13 0 0,1 0 0,13-8 0,5 2 0,18-10 0,-4 5 0,2-1 0,-5 3 0,-5 3 0,2-2 0,-9 3 0,-5 2 0,-6 2 0,-5 1 0,-10 0 0,-2 1 0,-6 0 0,6-1 0,3 1 0,3-2 0,3 2 0,1-4 0,8 0 0,6-1 0,8-1 0,0 2 0,4-2 0,-6 1 0,-1 2 0,-3-1 0,-5 3 0,-2 0 0,-4 1 0,-15 2 0,5 0 0,-12 1 0,11-2 0,0 1 0,4-1 0,1 0 0,43-26 0,15-5 0,-14 5 0,1-1 0,-4 5 0,-1 2 0,11-11 0,-2 4 0,-12 8 0,-1 0 0,-8 5 0,-14 7 0,-5 2 0,-27 8 0,1 2 0,-11 1 0,8 1 0,7-4 0,-2 0 0,3-1 0,5-1 0,1-1 0,4-1 0,3-3 0,3-2 0,2-1 0,2-1 0,1 4 0,-1-1 0,-1 3 0,-15 5 0,3-1 0,-13 2 0,8-2 0,-3 0 0,0-1 0,3-1 0,3 0 0,6-2 0,9-5 0,15-7 0,14-8 0,4 0 0,0 3 0,-7 2 0,-7 6 0,0-1 0,-8 5 0,-5 2 0,-11 6 0,-16 5 0,-7 3 0,-14 4 0,7-2 0,4-4 0,1 0 0,7-2 0,0 0 0,6-2 0,3-1 0,5-2 0,16-6 0,5-1 0,8-2 0,3-1 0,-10 4 0,4 0 0,-8 3 0,-3 1 0,-4 1 0,-4 0 0,-13 11 0,-1-4 0,-18 12 0,2-5 0,-9 1 0,10-3 0,-3 0 0,14-6 0,-1 2 0,6-3 0,5-1 0,26-3 0,-3 0 0,17-1 0,-7-1 0,-3 1 0,0-1 0,-5 1 0,-3 0 0,-9 4 0,-1 5 0,-13 7 0,-3-1 0,-16 6 0,-4-1 0,-24 12 0,2-6 0,2-1 0,12-10 0,13-5 0,5-3 0,-1 1 0,9-3 0,3-2 0,8-3 0,20-7 0,-4 3 0,15-8 0,-13 9 0,-4-1 0,-2 2 0,-4 1 0,-4 6 0,-14 5 0,-6 3 0,-19 8 0,-18 6 0,-6 1 0,23-11 0,-2 1 0,-34 11 0,-1-1 0,34-14 0,0-1 0,-33 14 0,10-5 0,18-5 0,6-2 0,12-4 0,-3 0 0,12-5 0,7-2 0,6-1 0,27-5 0,8-5 0,29-7 0,7-10 0,6-4 0,-12 4 0,8-6 0,-20 10 0,-2-1 0,-6 3 0,-17 6 0,0 2 0,-10 3 0,-5 3 0,-5 3 0,-19 0 0,9 1 0,-15 0 0,16 0 0,1 0 0,2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30T12:10:34.68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1354 563 16383,'22'0'0,"2"0"0,3 0 0,2-1 0,6 0 0,2-4 0,4 1 0,16-6 0,-20 4 0,11-4 0,-24 6 0,3 0 0,-7 1 0,-6 1 0,-9 1 0,-3 1 0,-13 1 0,-1 1 0,-16 0 0,4 0 0,-7 2 0,-5 1 0,-17 4 0,-3-1 0,-14 6 0,-2-5 0,12 3 0,-8-1 0,13-3 0,10 0 0,-3-2 0,22-2 0,-1 0 0,9-2 0,7-1 0,5 0 0,32-13 0,6-1 0,12-5 0,6-1 0,-5 3 0,0 0 0,5-2 0,2 1 0,4-2 0,-2 3 0,11-4 0,-16 5 0,1 0 0,16-4 0,-8 1 0,-5 2 0,-30 10 0,2-1 0,-10 3 0,-8 3 0,-3 1 0,-16 4 0,-1 1 0,-17 3 0,2 1 0,-4 0 0,-2 0 0,1 2 0,-1-3 0,10 0 0,-3-2 0,10-1 0,-1-1 0,6 1 0,5-3 0,2 0 0,17-6 0,0 1 0,9-6 0,-2 2 0,-8 1 0,3 0 0,-5 2 0,-3 1 0,-2 1 0,-20 1 0,-1 1 0,-20 3 0,11 0 0,-4 1 0,10-1 0,-1-1 0,5 1 0,8-2 0,40-16 0,7-3 0,-1 2 0,2-1 0,17-7 0,-6 4 0,-11 5 0,-8 2 0,2 2 0,-11 3 0,-8 4 0,-7 2 0,-3 1 0,-21 5 0,6-1 0,-16 2 0,14-1 0,2-2 0,3 0 0,26-13 0,-5 4 0,22-10 0,-13 6 0,5-3 0,-10 6 0,0-2 0,-12 7 0,-6 2 0,-15 0 0,-3 1 0,-17 1 0,2 3 0,5 0 0,-1 2 0,11-4 0,1 2 0,3-2 0,5-1 0,3 0 0,26-9 0,-7 1 0,19-6 0,-14 3 0,2 3 0,-4-1 0,-1 3 0,-6 0 0,-2 2 0,-3 1 0,-1 1 0,-26 1 0,-2-1 0,-23 6 0,10 0 0,-7 7 0,2 1 0,5-4 0,1 3 0,12-6 0,4 0 0,2-1 0,10-2 0,0-1 0,6-1 0,22-2 0,-3-1 0,21-4 0,-10-1 0,-4 1 0,0-1 0,-8 2 0,7-2 0,-12 4 0,3-1 0,-10 4 0,-19 2 0,3 2 0,-11 2 0,3 1 0,5-3 0,-2 3 0,4-3 0,-2 3 0,7-4 0,-2 1 0,8-2 0,-1 0 0,4-10 0,8-2 0,7-8 0,6 1 0,6-1 0,11-9 0,-4 6 0,0-3 0,-11 11 0,-8 3 0,1 1 0,-4 2 0,-4 2 0,-2 1 0,-3 2 0,0 1 0,2 1 0,-2-1 0,3 1 0,-2 0 0,-1-1 0,3-1 0,-1 0 0,1 1 0,-1 0 0,-1-1 0,1 1 0,-2 1 0,-15 3 0,5-1 0,-14 3 0,9-3 0,-6 2 0,6-1 0,-3 1 0,9-2 0,0-1 0,1 1 0,0 0 0,0-1 0,1 1 0,-2 0 0,2-1 0,0 1 0,0-1 0,0 2 0,0-2 0,-1 1 0,2 0 0,-1-2 0,0 2 0,0-1 0,0 0 0,-1 1 0,2-2 0,-2 1 0,0-1 0,1 0 0,0 0 0,-1 0 0,0 0 0,1 0 0,0 1 0,17-2 0,-6 2 0,14-3 0,-9 2 0,6-3 0,1 1 0,5-1 0,-4 1 0,1-2 0,-5 2 0,3-2 0,-3 2 0,6-1 0,-7 1 0,2 0 0,-9 1 0,-2 0 0,-1 1 0,-1-1 0,1 1 0,0 0 0,-1 0 0,1 0 0,-1 0 0,1 0 0,0 0 0,0 0 0,-1 0 0,1 0 0,-1 0 0,0 0 0,1 0 0,-1-1 0,0 1 0,1 0 0,-1 0 0,0 0 0,0 0 0,0 0 0,2 0 0,-2 0 0,4 0 0,-2 0 0,3-1 0,-3 1 0,1-1 0,0 1 0,-1 0 0,1-1 0,-3 1 0,3-1 0,-2 0 0,2 1 0,1-2 0,1 1 0,3-1 0,-2 0 0,2 0 0,-2 0 0,-2 1 0,1 0 0,-4 1 0,1-1 0,-2 1 0,0 0 0,0 0 0,0-1 0,1 1 0,0-1 0,0 1 0,0 0 0,0 0 0,0 0 0,0 0 0,-1-1 0,0 1 0,1 0 0,-1 0 0,1 0 0,-1-1 0,0 1 0,1-2 0,-1 2 0,0-1 0,2 1 0,-1-1 0,1 0 0,-2 1 0,0-1 0,1 0 0,0 1 0,-2-1 0,2-1 0,-1 1 0,0 0 0,-20 6 0,5 0 0,-20 5 0,1 6 0,-3 1 0,-4 1 0,-19 11 0,14-7 0,1 0 0,-10 3 0,16-6 0,1 0 0,13-9 0,1 1 0,5-3 0,5-4 0,5 0 0,1-3 0,1 1 0,-1 1 0,-1 0 0,-1 0 0,1 1 0,1-1 0,0 0 0,2-1 0,1 2 0,16-3 0,6 0 0,17-7 0,8-4 0,-6-2 0,14-4 0,-12 3 0,-3 2 0,-1-1 0,-15 5 0,0-1 0,-3 3 0,-10 3 0,-2 0 0,-4 2 0,-21 6 0,-10 5 0,-23 8 0,-6 3 0,6-4 0,-7 4 0,9-2 0,10-5 0,1 2 0,18-10 0,-1 2 0,8-4 0,5-3 0,4 1 0,21-6 0,6-1 0,14-3 0,1-2 0,-2 0 0,-10 3 0,8-1 0,-10 0 0,-3 3 0,-2 0 0,-13 2 0,-2 2 0,-36 12 0,6-2 0,-30 12 0,10-5 0,-1 2 0,9-4 0,-1 2 0,11-7 0,8 0 0,1-3 0,15-5 0,23-4 0,8-5 0,7 1 0,2-3 0,-16 4 0,1 0 0,-3 2 0,-5 0 0,-2 1 0,-4 0 0,-2 2 0,-2 0 0,-18 7 0,1-2 0,-12 6 0,4-4 0,4 1 0,-1-2 0,4 0 0,4-3 0,3 1 0,7-3 0,9-2 0,6-3 0,9-2 0,-3 0 0,2-1 0,-3 2 0,0-2 0,-2 3 0,-5-1 0,-2 4 0,-3-2 0,-4 3 0,2-1 0,-3 1 0,1 2 0,10-6 0,1-1 0,16-6 0,-11 1 0,10 0 0,-6 0 0,-4 1 0,0 1 0,-12 5 0,-3 1 0,-1 1 0,0 0 0,1 0 0,0-1 0,-2 1 0,1-1 0,0 1 0,-15 7 0,3-1 0,-14 10 0,7-3 0,-4 3 0,-1 2 0,-2-1 0,-15 15 0,13-13 0,-10 10 0,17-16 0,5-2 0,-1-1 0,5-2 0,-2 1 0,-6 3 0,2-1 0,-8 4 0,5-5 0,-1 3 0,-3-2 0,2 2 0,-2-1 0,0 0 0,2 0 0,-4 0 0,2-1 0,5 0 0,-2-2 0,7-2 0,1-1 0,1-1 0,4-2 0,1 0 0,23-11 0,5-1 0,28-13 0,4 0 0,12-4 0,-23 9 0,0 1 0,28-11 0,-8 3 0,-23 10 0,-18 5 0,-1 2 0,-6 1 0,-8 4 0,-1 1 0,-6 2 0,-14 0 0,0 0 0,-13 1 0,5 0 0,-4 4 0,-3 0 0,0 3 0,-1 1 0,2-1 0,0 3 0,1-1 0,-3 3 0,-6 1 0,-1 3 0,-1-2 0,-5 2 0,1-3 0,-7 4 0,9-6 0,-1 1 0,13-5 0,-3 1 0,9-3 0,-1 1 0,11-4 0,-1 0 0,8-2 0,0 0 0,31-18 0,8 2 0,22-14 0,-6 8 0,-1 1 0,-17 5 0,33-8 0,-42 13 0,19-3 0,-38 11 0,-1 2 0,-11 7 0,-5 1 0,-14 8 0,-10 0 0,-8 5 0,3-6 0,-10 6 0,3-3 0,8-3 0,-7 2 0,18-9 0,-1 1 0,4-3 0,8-1 0,4-1 0,3-2 0,3 0 0,0-1 0,1 0 0,-1 0 0,0-1 0,-3 1 0,-9 1 0,2-2 0,-7 3 0,2-2 0,5 1 0,-4-1 0,4 0 0,-1-1 0,0 1 0,3-1 0,1 0 0,0 0 0,1 0 0,-1 0 0,1 0 0,-1 0 0,1 0 0,-1 0 0,0 0 0,2 0 0,1 0 0,1 0 0,0 0 0,0 0 0,1 0 0,-1 0 0,2 0 0,-1-1 0,1 1 0,1-1 0,2 0 0,0 0 0,17-4 0,6 3 0,20-5 0,5 4 0,14-1 0,3 0 0,2 1 0,1 0 0,-1 0 0,-13 3 0,-5-2 0,0 1 0,-18 0 0,3-1 0,-9 2 0,-4-2 0,-6 2 0,-3-2 0,-2 2 0,-2-1 0,-2-4 0,0 3 0,-1-3 0,-7 4 0,4 1 0,-8 0 0,3 2 0,-8 2 0,-1 4 0,-7 1 0,-16 5 0,8-2 0,-9 0 0,9-4 0,3-1 0,-15 0 0,9-2 0,-8 1 0,11-3 0,0-1 0,0-1 0,8-1 0,-3 0 0,8 0 0,-5 0 0,4 0 0,1-1 0,1-1 0,3-1 0,-1-1 0,4 2 0,-1-2 0,4 1 0,-2-1 0,3 0 0,0 2 0,1-3 0,1 2 0,-1-1 0,1 0 0,1 1 0,-1 0 0,1-1 0,1 1 0,-1 0 0,3-1 0,-2 1 0,1 0 0,-1 0 0,2-1 0,-2 1 0,2 1 0,-2-1 0,1 1 0,-2 0 0,-2-2 0,1 2 0,-3-1 0,2 1 0,0 0 0,-1-1 0,-2 0 0,-1-1 0,0 1 0,-1 0 0,3 0 0,-2 1 0,4 1 0,-2 0 0,4 0 0,-1 0 0,1 1 0,0-2 0,0 1 0,-1 0 0,2-1 0,-3 0 0,1 1 0,-2-1 0,1 0 0,-3-1 0,3 2 0,-3-2 0,-3 1 0,2 0 0,-4-1 0,5 2 0,2-2 0,-2 0 0,1-1 0,1 0 0,-1 1 0,3-1 0,-1 1 0,0-1 0,-2 1 0,2 0 0,-1 0 0,2 0 0,-1-1 0,3 1 0,-2-1 0,1 0 0,2-1 0,0 1 0,1 0 0,0 0 0,1 1 0,1-1 0,2 1 0,7 0 0,6 1 0,10 1 0,7 1 0,6 0 0,0 0 0,4 0 0,-4 0 0,2 0 0,-3 0 0,1 0 0,20-1 0,-9-2 0,14-3 0,-14-1 0,-2-2 0,0 2 0,-1-2 0,1 3 0,-6-1 0,4 2 0,-7 1 0,5 1 0,-6 0 0,-7 1 0,0 0 0,-11 0 0,1 1 0,-4 0 0,-5 1 0,-3 0 0,-3 0 0,-2 0 0,-21 0 0,5 0 0,-25 0 0,17 0 0,-6 0 0,-17-1 0,14 0 0,-17 0 0,29 1 0,-3 0 0,8 0 0,-4 0 0,5 1 0,2 0 0,1 0 0,5 0 0,0-1 0,14-7 0,6-2 0,21-14 0,6-2 0,-2-2 0,6-4 0,-5 4 0,9-9 0,-14 11 0,-3 3 0,-19 10 0,-3 5 0,-7 3 0,0 1 0,-3 2 0,-10 8 0,2-1 0,-22 13 0,8-6 0,-11 7 0,-13 8 0,17-11 0,-13 8 0,25-15 0,3-4 0,4 0 0,1-2 0,3-2 0,1 1 0,-1-1 0,0 0 0,-1 1 0,1-1 0,-1 0 0,0 1 0,0-1 0,2 0 0,-1-1 0,1 1 0,-3-1 0,1 0 0,-1 1 0,1-2 0,-1 1 0,-2 0 0,-1 1 0,0 0 0,0-1 0,0 1 0,-3-1 0,2 1 0,-2 0 0,1 0 0,0 0 0,-2 0 0,3-1 0,-2 1 0,2-1 0,0 1 0,0 0 0,1-1 0,1 1 0,1 0 0,-2 0 0,2 0 0,0-1 0,2-1 0,2 0 0,-3 0 0,2 0 0,-2 0 0,2 0 0,-2 0 0,0 0 0,2 0 0,-1 0 0,1 0 0,-1 0 0,0 0 0,-1 0 0,-1 0 0,-1 0 0,-1 0 0,-1 1 0,0-1 0,0 1 0,0-1 0,0 1 0,-2-1 0,2 1 0,-3-1 0,2 0 0,0 0 0,1 0 0,0 0 0,0 0 0,0 0 0,-1 0 0,1 0 0,0 0 0,2-1 0,-2 0 0,3 0 0,-3-1 0,4 0 0,-2 0 0,2 1 0,1 0 0,-2 0 0,2 0 0,-1-1 0,1 2 0,0-2 0,1 2 0,-1-1 0,1 1 0,0-2 0,-3 1 0,2 0 0,-4-2 0,5 1 0,-4 0 0,2 0 0,-3-1 0,2 1 0,-1-1 0,-1 1 0,1-2 0,-7-2 0,5 1 0,-5-2 0,4 1 0,1 1 0,1 0 0,0 0 0,2 1 0,1 0 0,-1-1 0,3 2 0,-2 0 0,2 0 0,0 0 0,-2 1 0,2-1 0,-2 1 0,2-1 0,-1 0 0,1 0 0,-1 1 0,2-1 0,-2 1 0,2 0 0,-2-1 0,3 2 0,-3-2 0,2 2 0,0-1 0,-3 1 0,3 0 0,-1 0 0,-2-1 0,-1-3 0,-1 2 0,0-1 0,3 4 0,-2 0 0,3 0 0,-5-1 0,4 0 0,-3 0 0,3 1 0,-1-1 0,0 1 0,-1-1 0,0 0 0,-3 1 0,3-1 0,-2 0 0,3 1 0,2 0 0,0 0 0,-2 0 0,2 0 0,-1 0 0,0 0 0,0 0 0,-2-1 0,0 1 0,-2-1 0,2 0 0,-3 1 0,4-1 0,-2 0 0,4 1 0,-1-1 0,1 1 0,-1 0 0,0 0 0,-1 0 0,0 0 0,-1 0 0,-1 0 0,1 0 0,-3 0 0,3 0 0,-2 0 0,1 0 0,-1 0 0,-1 0 0,2 0 0,-2 0 0,1 0 0,-1 0 0,2 0 0,-1 0 0,4 0 0,-1 0 0,2 0 0,0 0 0,-1 0 0,0 0 0,0 0 0,1 0 0,-3 0 0,1 0 0,-4 0 0,3 1 0,-3-1 0,3 2 0,-1-1 0,2 0 0,1 0 0,0-1 0,1 2 0,0-2 0,16 1 0,-2 0 0,14-1 0,-10 0 0,3 1 0,13 2 0,-9 0 0,12 2 0,-11-1 0,-4 1 0,4-1 0,-3 1 0,-4-1 0,3 1 0,-4 0 0,4 1 0,-2-1 0,-1 1 0,-1 0 0,5 2 0,-4-2 0,5 1 0,-7-3 0,-1 0 0,2 0 0,-4 0 0,2 0 0,-2-1 0,-2 0 0,0-1 0,-2 1 0,-1-2 0,-3 1 0,0 1 0,-10-1 0,-2 0 0,-11-2 0,1-3 0,-4 0 0,0-4 0,-5 1 0,-1 0 0,7 1 0,-3 0 0,10 0 0,-2 2 0,4 0 0,5 1 0,3 0 0,1 1 0,18 0 0,-4 1 0,27 0 0,-1 3 0,15 4 0,-9 2 0,3 2 0,-1 1 0,0 2 0,5 1 0,-1 0 0,17 9 0,-20-5 0,-18-7 0,0-2 0,-7 0 0,-8-5 0,-4 0 0,-4-3 0,-1 0 0,-11 0 0,-3-2 0,-12 1 0,0-1 0,-7-1 0,1-2 0,-7-3 0,-1 0 0,0-2 0,1 2 0,10 0 0,0 0 0,8 2 0,-1 0 0,4 1 0,6 2 0,2-1 0,2 2 0,1-1 0,19 4 0,-6-2 0,14 3 0,-10-3 0,0 0 0,-1 0 0,-4 0 0,-1-1 0,-4 2 0,-18-1 0,0-1 0,-17 0 0,8-3 0,3 1 0,1-3 0,3 2 0,1-1 0,4 1 0,6 1 0,0 1 0,4 0 0,15 1 0,0-1 0,11 3 0,-7-1 0,1 4 0,-1-1 0,-1 1 0,-1 0 0,-1 0 0,-6-2 0,0 1 0,-5-2 0,-1 0 0,-10 1 0,4-2 0,-12 0 0,8-1 0,-1 0 0,2 0 0,1 0 0,1 0 0,2 1 0,16 3 0,-5 0 0,14 2 0,-11-2 0,0-1 0,0 1 0,-2-2 0,-1 1 0,-4-1 0,-1-1 0,-10 2 0,4-2 0,-7 0 0,8-1 0,1 0 0,12 4 0,-5-1 0,9 3 0,-2 0 0,-1-1 0,5 3 0,-4-3 0,6 3 0,-7-3 0,7 1 0,-6-1 0,1 0 0,1 0 0,-2-2 0,-2 1 0,0-2 0,-2 0 0,1 0 0,0 0 0,-1 0 0,0 0 0,-1-1 0,0 2 0,-2-1 0,2 0 0,-2 0 0,0 0 0,-2 0 0,1 0 0,-1 0 0,1 0 0,1-1 0,-1 1 0,0-1 0,1 2 0,1-1 0,1 1 0,0 0 0,1 1 0,1-1 0,1 1 0,0 0 0,0 1 0,2-1 0,-1 1 0,2-2 0,-3 1 0,2-1 0,-2 1 0,3 0 0,-4 0 0,1 0 0,-3-1 0,-2-1 0,0 0 0,-1 1 0,-1-2 0,1 2 0,-1-2 0,3 1 0,-2-1 0,2 1 0,-1 1 0,0-2 0,0 2 0,0-1 0,0 0 0,1 0 0,-1 0 0,0 0 0,-2-1 0,1 1 0,-1 0 0,1 0 0,0-1 0,0 1 0,1-2 0,-1 1 0,0-1 0,0 2 0,1-1 0,-1 0 0,1 0 0,-2 0 0,2 0 0,-1 0 0,0 0 0,0 1 0,0 0 0,0 0 0,-1 0 0,0 0 0,0 0 0,0 1 0,1 0 0,-1-1 0,2 1 0,-1 0 0,0-1 0,-1 1 0,1-2 0,0 1 0,0-1 0,0 1 0,0-1 0,0-1 0,1-2 0,-3-1 0,-1-2 0,-4-1 0,-7-3 0,4 3 0,-5-3 0,5 4 0,2 1 0,-2 0 0,2 1 0,-1-2 0,1 2 0,0-1 0,-1 0 0,1 2 0,-1-1 0,0 0 0,0 1 0,1-1 0,-1 2 0,1-1 0,0 0 0,0 1 0,0 0 0,-1 0 0,0-1 0,0 1 0,-1-1 0,1 0 0,-1 0 0,0 0 0,-2-2 0,3 2 0,0-1 0,2 1 0,0 1 0,-1-1 0,0 1 0,-1-1 0,1 0 0,1 1 0,-1-2 0,1 0 0,0 2 0,-1-3 0,2 2 0,-1-1 0,2-1 0,0 0 0,1 1 0,-1-1 0,0 2 0,-1-3 0,0 2 0,-1-1 0,0 1 0,-2-2 0,1 1 0,-1-1 0,0 1 0,0 0 0,-1 1 0,0 0 0,-2 0 0,0 2 0,-1 1 0,0 0 0,0 0 0,1 0 0,1 0 0,0 0 0,0 0 0,0 0 0,0 0 0,0 0 0,0 0 0,-1-1 0,-1 0 0,-1 0 0,-1 0 0,-1-1 0,0 0 0,-1-1 0,1 1 0,-2-1 0,0 1 0,1-1 0,-1 1 0,2 0 0,-1 0 0,3-1 0,0 1 0,0-1 0,3 1 0,-2 0 0,2 1 0,0-1 0,1 0 0,-3 0 0,2 0 0,-3 1 0,3-1 0,-3 0 0,2 0 0,-2-1 0,-1 1 0,1-2 0,-1 2 0,0-2 0,-2 2 0,3-2 0,-3 2 0,2-1 0,-1 0 0,2 0 0,2 1 0,-1-2 0,3 2 0,-1-1 0,1 0 0,-1 0 0,2-1 0,-2 1 0,0 0 0,0 0 0,0 0 0,0 0 0,1 0 0,0 1 0,1 0 0,0 0 0,0 0 0,1 0 0,0 0 0,-1-1 0,0 1 0,-2-2 0,2 3 0,-1-3 0,-1 2 0,2 0 0,-1-1 0,-1 2 0,3-2 0,-2 1 0,2 1 0,0-1 0,1 1 0,-1-2 0,0 1 0,-1-1 0,1 1 0,0 1 0,1-2 0,-1 2 0,0-1 0,1-1 0,-1 3 0,0-2 0,-1 1 0,2-1 0,-3 1 0,2-1 0,-1 1 0,-1 0 0,2 0 0,0 0 0,-1-1 0,0 2 0,0-2 0,-1 1 0,2-1 0,-2 2 0,3-1 0,-2 1 0,1-1 0,0 1 0,-1 0 0,1 0 0,-2 0 0,3 0 0,-4 0 0,4 0 0,-2 1 0,0-1 0,2 1 0,-2-1 0,1 2 0,0-1 0,0 3 0,2-3 0,9-7 0,0 1 0,8-7 0,-3 4 0,-2 3 0,11-5 0,-8 6 0,8-3 0,-9 3 0,1 1 0,-5 2 0,1-1 0,-6 2 0,0 0 0,1 3 0,-1-1 0,1 2 0,-1 0 0,-1 3 0,0-1 0,0 1 0,1-2 0,-1-2 0,0 2 0,1-1 0,-1 0 0,2-1 0,0 0 0,0 1 0,0 0 0,2-1 0,-2 1 0,2 0 0,-1 0 0,0 0 0,1 0 0,-2 0 0,0 0 0,1 0 0,0 1 0,-2-1 0,1 2 0,-2-3 0,1 0 0,-1 0 0,1 1 0,-1-1 0,1 0 0,-1-1 0,1-1 0,2 1 0,-1 1 0,0-2 0,-1 1 0,3 1 0,-2-2 0,2 2 0,-1-1 0,-1 1 0,0 0 0,0-1 0,0 1 0,1-1 0,0 1 0,-1-1 0,3 1 0,-1 0 0,1 0 0,0 0 0,-1 0 0,1 0 0,0 1 0,0-1 0,0 2 0,0-1 0,0 0 0,0 0 0,0-1 0,0 0 0,-1-1 0,-1 0 0,-1 0 0,1-1 0,-1 1 0,0 0 0,0-1 0,1 1 0,1 0 0,1-1 0,-1 1 0,0 0 0,0 0 0,1-1 0,0 1 0,-1 0 0,-1-1 0,0 1 0,0 0 0,0-1 0,-1 1 0,2 0 0,-1-1 0,2 1 0,2 1 0,-1 0 0,6 2 0,-2-1 0,5 3 0,1-3 0,0 3 0,-2-3 0,0 2 0,-3-3 0,2 2 0,-1 0 0,-4-2 0,0 1 0,-5-2 0,0 0 0,-3-1 0,3 1 0,-2 0 0,0 0 0,-1 2 0,-1-1 0,-1 0 0,0 1 0,0-1 0,-2 0 0,-1 1 0,-1-1 0,-2-1 0,2-1 0,1 1 0,-1 0 0,0-1 0,-1 0 0,0 0 0,1-1 0,-1 0 0,0 0 0,-2 0 0,2 0 0,-2 0 0,2 0 0,-2 0 0,0 0 0,0 0 0,0 0 0,-1 0 0,-1 0 0,-1-1 0,0 0 0,0-1 0,0 0 0,0 0 0,0-1 0,0 1 0,-2-2 0,0 1 0,0-1 0,-1 0 0,-3-2 0,3 2 0,-4-2 0,5 2 0,-1 0 0,1 0 0,0 0 0,3 1 0,0 0 0,0 0 0,-1-1 0,0 0 0,0 0 0,1 0 0,0 1 0,1-1 0,-3 0 0,0-1 0,-2 0 0,-1 0 0,2 0 0,-1 0 0,3 2 0,-2-1 0,3 0 0,1 0 0,2 1 0,1 0 0,2 0 0,0 1 0,1-2 0,-1 2 0,-1 0 0,-1 2 0,-1 0 0,2 0 0,0-1 0,0 0 0,0 0 0,-1 0 0,1 1 0,-1-1 0,2 0 0,-3 0 0,3-1 0,-4 2 0,4-3 0,-4 3 0,1-1 0,0 1 0,1 0 0,1-1 0,0 0 0,1-2 0,13 1 0,-4-1 0,11 3 0,-9 0 0,6 0 0,6 0 0,-1 0 0,11 0 0,-9 0 0,3 0 0,-4 0 0,-5 0 0,2 1 0,-4 0 0,2 1 0,-3 0 0,1 1 0,1 0 0,-2 1 0,1-2 0,-3 1 0,2 0 0,-4 0 0,2 0 0,-3 0 0,0 0 0,0 0 0,-1 0 0,-1 0 0,1-1 0,-2 1 0,1-1 0,0 0 0,0 0 0,-1 0 0,1 0 0,-1 0 0,-1 0 0,1 0 0,-1-1 0,1 2 0,-1-1 0,1 1 0,0-1 0,1 0 0,-1 2 0,0-2 0,2 1 0,-2 1 0,3 0 0,-2 1 0,0-1 0,0 1 0,-1-1 0,1 0 0,-2-1 0,0-1 0,-1 1 0,1-1 0,0 1 0,1-1 0,0 0 0,-1 0 0,1-1 0,-1 1 0,2 0 0,-1 1 0,0-2 0,-1 1 0,2 0 0,-3 0 0,3 0 0,-2 0 0,1 0 0,1 1 0,3 0 0,-1 0 0,2 1 0,-1 0 0,2 0 0,-3 2 0,2-2 0,-2 2 0,-1-3 0,1 2 0,-3-2 0,2 0 0,-1 2 0,3-1 0,3 2 0,0 2 0,4 0 0,-1 2 0,1-2 0,0 2 0,-4-1 0,2-1 0,-2 1 0,-2-4 0,-1 2 0,-3-4 0,0 0 0,-1-1 0,-1-1 0,2 1 0,-2-1 0,2-1 0,-1 0 0,1 0 0,0 0 0,2 0 0,-3 0 0,2 0 0,-2 0 0,0 0 0,0 0 0,0 0 0,1 0 0,-1 0 0,1-1 0,0 1 0,0-1 0,0 0 0,0 0 0,0 0 0,1 1 0,-2 0 0,2 0 0,-2 0 0,0 0 0,4 0 0,1 0 0,4 0 0,3 0 0,-4 0 0,18 0 0,-13 0 0,8 0 0,-13-1 0,-7 0 0,2 0 0,-2 1 0,0-1 0,0 1 0,0-1 0,0 1 0,1 0 0,-2 0 0,2 0 0,-2 0 0,1 0 0,0 0 0,1 0 0,1 0 0,2 0 0,1 0 0,2 0 0,-2 0 0,1 0 0,-1 0 0,-1 0 0,-1 0 0,-1 0 0,2 0 0,-2 0 0,0 0 0,-2 0 0,0 0 0,-1 0 0,0-1 0,0 1 0,1-2 0,-1 2 0,0-2 0,2 2 0,-3-2 0,4 2 0,-3-1 0,2 0 0,0 0 0,1 1 0,0-2 0,0 2 0,0-2 0,1 2 0,-1-1 0,3 0 0,-3 0 0,3 0 0,-2-1 0,2 1 0,0-1 0,0 1 0,0-2 0,0 1 0,-1-1 0,1 2 0,-3 0 0,0 0 0,-2 0 0,0-1 0,0 1 0,-2 1 0,2-2 0,-1 1 0,0 0 0,1-1 0,-1 1 0,0-1 0,0 0 0,1 1 0,0-1 0,0 0 0,1-1 0,0-1 0,1 2 0,0-2 0,-1 2 0,3-1 0,-3 0 0,2 1 0,-4-1 0,2 2 0,-2 0 0,0 0 0,1-1 0,-2 1 0,2 0 0,-1-1 0,1 0 0,0-2 0,-1 1 0,0 0 0,1 0 0,0-1 0,2 1 0,-3 0 0,1-1 0,0 1 0,0 0 0,0 0 0,1 0 0,0 0 0,0 0 0,0 0 0,-1 1 0,1-1 0,0 0 0,1 0 0,0-1 0,0 0 0,-1 2 0,0-2 0,0 2 0,-2-1 0,-1 1 0,1 0 0,-1-1 0,0 0 0,0-1 0,-1 0 0,1 0 0,0 1 0,1-2 0,0 1 0,-2 0 0,1 1 0,0 0 0,0-1 0,0 1 0,-1 0 0,0 0 0,0-1 0,0 0 0,0 1 0,0-1 0,1 0 0,-1 1 0,0 0 0,1-1 0,-1 1 0,1 0 0,-2 0 0,-1 1 0,0-3 0,0 2 0,0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30T12:10:34.68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1 235 16383,'10'-1'0,"-1"0"0,-7 1 0,1-1 0,2 1 0,0-1 0,3-1 0,-4 1 0,1 0 0,-1 0 0,-1 1 0,3-1 0,-3 0 0,1 0 0,1-1 0,-2 1 0,2 1 0,0 0 0,-1-1 0,2 0 0,-3 0 0,3 0 0,-3 1 0,3-1 0,-2 0 0,1 1 0,-1 0 0,0-1 0,1 1 0,-1-2 0,1 2 0,-1-1 0,1 0 0,-1-1 0,0 2 0,1-2 0,-1 2 0,2-1 0,-3 0 0,2 0 0,-1 1 0,0-1 0,1 0 0,-2 0 0,2 0 0,-1 1 0,1-1 0,-1 0 0,0 1 0,0-1 0,1 1 0,-1 0 0,1-1 0,-1 1 0,0 0 0,3 0 0,-2 0 0,1 0 0,-1 0 0,0-1 0,0 1 0,-1-1 0,0 1 0,1 0 0,-1 0 0,1 0 0,-1-1 0,1 1 0,-1 0 0,1 0 0,-1 0 0,1 0 0,-1 0 0,0 0 0,1 0 0,-1 0 0,1 0 0,0 0 0,-1 0 0,1 0 0,-1 0 0,0 0 0,1 0 0,-1 0 0,2 0 0,-1 0 0,-2 0 0,3 0 0,-2 0 0,1 0 0,-1 0 0,1 0 0,-2 0 0,1 0 0,2 0 0,-2 0 0,0 0 0,1 1 0,-1 0 0,1 0 0,-1 0 0,0 0 0,2 1 0,-3-2 0,3 1 0,-3 1 0,1-2 0,0 2 0,0-1 0,0 1 0,0-1 0,0 0 0,0 1 0,2-1 0,-2 0 0,2 0 0,-2 1 0,0-2 0,0 2 0,0 0 0,1-1 0,-1 1 0,1-1 0,-2 1 0,2 0 0,-2 0 0,1-1 0,0 2 0,0-1 0,-1 0 0,1-1 0,1 1 0,-2-1 0,2 1 0,-1 0 0,-1-1 0,2 1 0,1 0 0,0-1 0,1 2 0,-2-2 0,-1 1 0,1-1 0,0 1 0,0 0 0,1-1 0,-1 2 0,1-1 0,0 1 0,1-1 0,1 1 0,-1-1 0,3 2 0,-1-1 0,1 0 0,-2 0 0,2-1 0,-1 1 0,1-1 0,-2 1 0,2-1 0,-1 0 0,1 0 0,0 0 0,0-1 0,0 0 0,0 0 0,0-1 0,0 1 0,-2-1 0,2 0 0,-3 1 0,0-1 0,0 1 0,-1-1 0,0 0 0,1 1 0,0-1 0,-1 1 0,1-1 0,-2 0 0,1 0 0,0 0 0,-1 0 0,2 0 0,-3 0 0,1 0 0,1 0 0,0 0 0,-1 0 0,2 0 0,-1 1 0,0-1 0,3 0 0,-2 0 0,1 0 0,1 0 0,-2 0 0,2 0 0,-1 0 0,1 1 0,0-1 0,1 1 0,2-1 0,-2 0 0,2 0 0,-1 0 0,0 0 0,2 0 0,-3 0 0,2 0 0,-2 0 0,0 0 0,0 0 0,0 0 0,0-1 0,-1 1 0,0-2 0,-2 1 0,2-1 0,-2 1 0,-2-1 0,2 0 0,-3 0 0,2 1 0,-1-1 0,0 0 0,1 0 0,-1-1 0,0 1 0,-1 0 0,0-1 0,0 1 0,-2 0 0,3 0 0,-3 0 0,3-1 0,-3 1 0,0-1 0,1 0 0,-1 1 0,1-2 0,-1 2 0,1-1 0,-1-2 0,1 2 0,-1-1 0,1 1 0,-1-1 0,0 2 0,0-1 0,1 0 0,-2 0 0,3 0 0,-3 0 0,2 0 0,0 0 0,-1 0 0,1 1 0,0-1 0,0 1 0,-1-1 0,2 1 0,-1-1 0,1 0 0,-1 1 0,1-1 0,-1 1 0,0 0 0,1-2 0,-2 2 0,3 0 0,-3 0 0,2-1 0,0 1 0,-1 0 0,1 0 0,-1 0 0,1 0 0,0 0 0,0 1 0,0-1 0,-1 1 0,2 0 0,0-1 0,-1 1 0,1-1 0,-1 1 0,0 1 0,1-2 0,-1 1 0,0 0 0,1 0 0,0-1 0,2 1 0,-3 0 0,3 0 0,-2-1 0,1 1 0,1 0 0,-3 0 0,2 0 0,-1 0 0,-1 0 0,2 0 0,-1 0 0,0 0 0,3 0 0,-2-1 0,3 1 0,-1 0 0,1-1 0,-2 1 0,2 0 0,-2 0 0,0-1 0,-1 2 0,0-1 0,-1 0 0,1 0 0,-2 1 0,2-1 0,-1 0 0,0 1 0,0-2 0,-1 2 0,0-1 0,1 1 0,-1 0 0,0 0 0,0-1 0,0 0 0,2 1 0,-2-1 0,2 1 0,-2-1 0,1 1 0,1-1 0,1 0 0,3-1 0,-3 1 0,3-1 0,-3 2 0,-1-1 0,-1 1 0,0-1 0,-1 1 0,1 0 0,-1-1 0,1 1 0,0-1 0,-1 1 0,3 0 0,-3-1 0,3 0 0,-2 1 0,2-1 0,-1 0 0,0 1 0,-1-1 0,2 0 0,-2 1 0,2-1 0,0 0 0,1 0 0,0 0 0,1-1 0,0 1 0,1-1 0,-1 1 0,-1 0 0,-1-1 0,0 1 0,-2 0 0,1 0 0,-2 1 0,1-2 0,-2 2 0,2-1 0,1 0 0,-1-1 0,4 1 0,-5 0 0,3 0 0,-4 0 0,2-1 0,-1 2 0,0-1 0,1 0 0,-1 0 0,0 1 0,2-2 0,0 2 0,0-1 0,1 0 0,2-1 0,-2 1 0,1-1 0,-1 1 0,-1 0 0,-1 0 0,-1 0 0,2 0 0,-2-1 0,2 2 0,-3-1 0,3 0 0,-4-1 0,4 1 0,-3-1 0,1 1 0,0 0 0,0 1 0,1-1 0,-1 0 0,-1 0 0,2 0 0,0 0 0,0 0 0,0 0 0,1 0 0,-2 0 0,3 0 0,-2 0 0,1 0 0,-1 0 0,0 0 0,-1 1 0,1-2 0,-1 2 0,1-1 0,0 0 0,-1 0 0,1 0 0,-1 1 0,0-1 0,1 0 0,0 0 0,-2 0 0,3 1 0,-3 0 0,2-1 0,-1 1 0,1-1 0,0 0 0,0 1 0,-1-1 0,0 0 0,0 0 0,1 1 0,-1 0 0,1 0 0,-1 0 0,0-1 0,1 1 0,-1-2 0,0 2 0,1 0 0,-1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30T12:12:48.53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40 267 16383,'-9'4'0,"1"-1"0,7-2 0,-2 0 0,1 3 0,-2-3 0,1 3 0,0-2 0,1 0 0,-3 0 0,16-5 0,-9 3 0,10-5 0,-11 4 0,1 0 0,3-2 0,-2 2 0,2-2 0,-3 1 0,1 1 0,1-2 0,0 1 0,-2 0 0,3 0 0,-2-1 0,0 1 0,1 0 0,-1 1 0,1-1 0,0 0 0,-1 1 0,2-1 0,-1 1 0,0-1 0,1 2 0,-1-2 0,0 2 0,1-1 0,-1 1 0,1-1 0,-1 1 0,0 0 0,1-1 0,-1 1 0,1-1 0,0 1 0,-1-2 0,2 2 0,-2-1 0,0 1 0,2-2 0,-2 2 0,1-1 0,-1 0 0,1 0 0,-1 1 0,1-2 0,-2 2 0,3-1 0,-3 1 0,1-1 0,1 0 0,-1 1 0,1-1 0,0 1 0,-1 0 0,1-1 0,-1 1 0,0 0 0,1-1 0,0 1 0,-1-1 0,2 0 0,-3 0 0,2 1 0,-1-1 0,0 1 0,0-2 0,0 2 0,2-1 0,-2 1 0,1 0 0,0-1 0,-1 0 0,1 1 0,1-1 0,-2 0 0,1 1 0,0-1 0,-1 1 0,0-1 0,1 1 0,-1 0 0,1-1 0,-1 1 0,1-1 0,0 1 0,0 0 0,0-2 0,-1 2 0,0-1 0,1 1 0,0-1 0,0 1 0,1 0 0,-2-1 0,1 1 0,-1-1 0,1 1 0,-1 0 0,1 0 0,-2 0 0,2 0 0,0 0 0,-1 0 0,0 0 0,1 0 0,-1 0 0,1 0 0,-1 0 0,0 0 0,1 0 0,-1 0 0,0 0 0,1 0 0,-1 0 0,0 0 0,1 0 0,-1 1 0,1-1 0,-1 2 0,-1-1 0,1 1 0,0-1 0,-1 1 0,3 0 0,-4-1 0,2 2 0,-1-1 0,0 0 0,1 1 0,-2-1 0,2 0 0,0 1 0,-1-2 0,0 2 0,0-2 0,0 2 0,1 0 0,-2-1 0,1 1 0,0-1 0,0 1 0,1-1 0,-1 0 0,1 0 0,-1 1 0,0-1 0,0 1 0,0-1 0,0 0 0,0 1 0,-1-1 0,2 0 0,-1 1 0,0-1 0,0 1 0,0-1 0,1 1 0,-1-1 0,0 1 0,1-2 0,-1 2 0,1-2 0,-1 2 0,0-1 0,0 0 0,0 1 0,1-1 0,-1 1 0,-1-1 0,2 1 0,-1-1 0,0 1 0,1-1 0,-1 0 0,-1 1 0,3-1 0,-3 0 0,2 0 0,-1 0 0,1 0 0,-1 1 0,0-1 0,0 1 0,0-1 0,0 0 0,0 0 0,1 0 0,0-1 0,0 1 0,1-1 0,-2 1 0,1-1 0,0 1 0,-1-1 0,2 1 0,-1-1 0,-1 0 0,2 1 0,-1-1 0,0 1 0,0 0 0,-1-1 0,1 1 0,0 0 0,1 0 0,-2-1 0,2 1 0,-2-2 0,1 2 0,1-1 0,-1 1 0,0-1 0,0 0 0,-1 0 0,2 0 0,0 1 0,-2-2 0,3 2 0,-3-1 0,4 0 0,-4 0 0,2 0 0,-1 0 0,0 0 0,1 0 0,-2 0 0,2-1 0,-1 1 0,0-1 0,1 1 0,0-1 0,-1 1 0,0 0 0,1-1 0,-1 1 0,0 1 0,1-2 0,-2 1 0,4-1 0,-5 1 0,5-1 0,-3 1 0,1-1 0,1 1 0,-2-1 0,0 2 0,0-2 0,0 1 0,1-1 0,0 2 0,-1-2 0,2 1 0,-4 1 0,4-2 0,-2 0 0,1 1 0,1-1 0,-3 2 0,3-2 0,-3 1 0,3-1 0,-2 1 0,1 0 0,-1-1 0,0 1 0,1 0 0,-1 0 0,1-1 0,-1 0 0,0 1 0,1-1 0,-1 1 0,2-1 0,-3 0 0,2 0 0,0 1 0,-2-1 0,3 0 0,-3 0 0,3 1 0,-1-1 0,-1 1 0,1-1 0,0 0 0,-1 0 0,1 0 0,-1 0 0,0 0 0,1 0 0,-1 0 0,0 0 0,2 0 0,-1 0 0,1 0 0,-2 0 0,0 0 0,0 0 0,2 0 0,-2 0 0,2 0 0,-2 0 0,0 0 0,1 0 0,-1 0 0,1 0 0,-1-1 0,0 1 0,1-1 0,0 0 0,-1 0 0,1 1 0,-2-2 0,2 2 0,-1-1 0,0-1 0,1 2 0,-2-1 0,2 0 0,-1 0 0,0 0 0,2-1 0,-3 1 0,3-1 0,-3 1 0,1 0 0,1-1 0,-1 0 0,2 1 0,-3-1 0,1 1 0,0 0 0,0-1 0,1 1 0,-1 0 0,0-1 0,0 1 0,0 0 0,1-1 0,-1 1 0,1-1 0,-2 1 0,1 0 0,-1-1 0,0-1 0,1 1 0,-1 0 0,0 0 0,2 0 0,-2 0 0,1 0 0,-1-1 0,0 2 0,1-1 0,-1-1 0,0 1 0,-1-1 0,0 0 0,0 0 0,0-2 0,0 3 0,-1-1 0,2 0 0,-2 0 0,2 0 0,-1 0 0,0 0 0,0 0 0,2 0 0,-2 0 0,1 0 0,-2 0 0,1 0 0,0 0 0,1 1 0,0-1 0,0 0 0,0 2 0,-1-2 0,2 0 0,-2 1 0,2-1 0,-1 0 0,0 1 0,0 0 0,1-1 0,-2 1 0,1-1 0,0 0 0,0 2 0,1-2 0,-1 1 0,1 0 0,-1-1 0,0 2 0,1-2 0,-1 1 0,0-1 0,0 0 0,0 1 0,0 0 0,1-1 0,0 1 0,-1 0 0,1-1 0,-2 1 0,1 0 0,1 0 0,0-1 0,-1 1 0,0-1 0,-1 0 0,1 1 0,0-1 0,-1 0 0,1 0 0,-1 0 0,1 1 0,0-1 0,-1 0 0,2 0 0,-2 0 0,1 0 0,-1 0 0,0 0 0,1-1 0,0 1 0,0-1 0,0 2 0,-1-1 0,0 0 0,1-1 0,-1 2 0,1-2 0,0 1 0,-1 0 0,2-1 0,-2 2 0,1-1 0,0 0 0,-1 1 0,3-1 0,-3 1 0,2 0 0,-1 0 0,0 0 0,1-1 0,-1 1 0,0 0 0,0-1 0,0 1 0,1 0 0,-1-1 0,1 2 0,-1-1 0,1 1 0,1-2 0,-2 3 0,1-2 0,1 1 0,0-1 0,1 1 0,-2 0 0,0-1 0,0 2 0,0-1 0,1 0 0,-1 0 0,0 0 0,0 0 0,2 1 0,-1-1 0,1 0 0,0 1 0,-1-1 0,4 1 0,-2-1 0,3 0 0,0 1 0,0-2 0,2 2 0,-3-2 0,-1 2 0,-1-1 0,-2 1 0,2-1 0,-4 1 0,3 0 0,-2 0 0,1 0 0,1 0 0,-2 0 0,4 0 0,-2-1 0,0 1 0,1-2 0,2 2 0,-2-1 0,1 0 0,-1 1 0,0-1 0,-1 0 0,0 1 0,-1-1 0,1 1 0,-1-1 0,1 0 0,0 0 0,2-1 0,1 0 0,1 0 0,2 0 0,0 0 0,1 0 0,-1 0 0,1 0 0,-4 0 0,3 0 0,-6 1 0,0 0 0,-1 1 0,-1-1 0,1 0 0,-1 1 0,1-1 0,-1 0 0,0 0 0,3 1 0,-1-2 0,4 1 0,-3 0 0,3 0 0,-3 1 0,1-1 0,-2 1 0,0 0 0,-1-1 0,1 1 0,-1-1 0,1 1 0,2-1 0,-1 1 0,4-2 0,-2 1 0,3-1 0,-2 0 0,0 1 0,0-1 0,-2 2 0,-1-2 0,-1 2 0,-2 0 0,0-1 0,1 1 0,-1-2 0,0 2 0,0-1 0,1 1 0,0-1 0,2 0 0,-3 1 0,5-1 0,-4 1 0,2-1 0,-3 1 0,-1 0 0,2 0 0,-1-1 0,1 0 0,1 0 0,-1 0 0,2 1 0,-1-2 0,-1 2 0,-1-1 0,0 1 0,1 0 0,-1-1 0,1 1 0,-1 0 0,0 0 0,1 0 0,-2 0 0,3 0 0,-3 0 0,2 0 0,-1 0 0,0 0 0,1 0 0,-1-1 0,0 1 0,0-1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30T12:12:48.53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69 0 16383,'0'9'0,"0"-2"0,0-4 0,0-1 0,-1 3 0,0-3 0,0 4 0,0-5 0,-1 3 0,0-1 0,-1-1 0,1 2 0,-1-2 0,0 1 0,1 0 0,-1 0 0,1-1 0,0 2 0,1-1 0,-1-1 0,-1 2 0,0-2 0,0 1 0,0-1 0,0 1 0,0-1 0,1 1 0,-2-1 0,1 1 0,0-2 0,0 2 0,1-1 0,0 2 0,7-1 0,-3-1 0,3 1 0,-1-3 0,-1 1 0,3-1 0,-2 0 0,0 0 0,2 0 0,-3 0 0,3 0 0,-1 0 0,-1 0 0,3 0 0,-3 0 0,0 0 0,0 0 0,1 0 0,-1-1 0,1 0 0,0 0 0,-1 0 0,1 1 0,-1-2 0,1 2 0,-1-1 0,0 1 0,0-2 0,1 2 0,-1-1 0,0 0 0,1 0 0,-1 1 0,0-1 0,1 1 0,0 0 0,0-1 0,0 1 0,0 0 0,0 0 0,0 0 0,-1 0 0,0 0 0,1 0 0,-2 0 0,3 0 0,-3 0 0,2 1 0,-3 3 0,0-1 0,-2 2 0,0-3 0,0 2 0,0-1 0,0 0 0,0 1 0,0-1 0,0 0 0,0 1 0,0 0 0,0-1 0,0 0 0,0 1 0,0 0 0,0-1 0,0 1 0,-1-2 0,1 1 0,-2 2 0,1-3 0,-1 3 0,1-3 0,-1 2 0,1-1 0,-1 0 0,0 0 0,0 0 0,1 1 0,0-1 0,0 0 0,-1 0 0,0 0 0,1 1 0,0-1 0,1 1 0,0-1 0,0 1 0,0 0 0,0-1 0,0 1 0,0-1 0,0 0 0,0 1 0,0-1 0,0 1 0,6-3 0,-4 1 0,6-2 0,-5 0 0,1 0 0,1 0 0,-2 0 0,3 0 0,-3 0 0,1 0 0,2 0 0,-2 0 0,1 0 0,-1 0 0,1 0 0,-1 0 0,0 0 0,2 0 0,-3 0 0,2 0 0,0 0 0,-1 0 0,1 0 0,-2 1 0,2 0 0,-1-1 0,1 0 0,-1 2 0,0-1 0,1 1 0,-1-1 0,0 1 0,-1 0 0,1 1 0,-1-2 0,0 3 0,-2-1 0,0 0 0,-1 1 0,0-1 0,0 1 0,0-1 0,0 0 0,0 1 0,0-1 0,0 0 0,0 1 0,0-1 0,0 0 0,0 1 0,-1-1 0,1 0 0,-1 1 0,0-1 0,1 0 0,-1 1 0,1 0 0,0-1 0,-1 0 0,1 1 0,-1-2 0,1 3 0,0-2 0,0 0 0,0 1 0,0-1 0,0 0 0,0 1 0,0-1 0,0 1 0,0-2 0,0 3 0,0-3 0,0 2 0,0 0 0,0-1 0,0 0 0,0 1 0,1-1 0,-1 0 0,2 0 0,1 0 0,1-1 0,0 0 0,0 0 0,-1 0 0,1 0 0,-1 1 0,0-1 0,1 1 0,1-2 0,-1 1 0,0-1 0,1 1 0,-2-1 0,2 1 0,-1-1 0,0-1 0,1 0 0,-1 0 0,0 0 0,0-1 0,0 0 0,0-1 0,0 0 0,-1 0 0,0 0 0,1 0 0,0 0 0,0 0 0,0 0 0,0 1 0,0-1 0,0 1 0,0 0 0,0-1 0,-1 1 0,2-1 0,-2 1 0,2 0 0,0 0 0,-1 1 0,1-1 0,-2 0 0,3 1 0,-2-1 0,1 1 0,0 0 0,-1 0 0,0-1 0,0 1 0,1 0 0,-1 0 0,0 0 0,1 0 0,-1 0 0,0 0 0,1 0 0,-1 1 0,-2 2 0,0 1 0,-2 0 0,0-1 0,-1 0 0,0 1 0,-1-1 0,1 0 0,0 0 0,-1 0 0,1 0 0,1 0 0,-1 1 0,1-1 0,-2 0 0,2 1 0,-2-1 0,2 0 0,-1 1 0,1-1 0,0 0 0,0 1 0,0 0 0,0-1 0,0 0 0,0 1 0,1-1 0,0 0 0,2 0 0,1-1 0,-1 1 0,1-2 0,0 0 0,1-1 0,0 0 0,-1 0 0,0 0 0,1 0 0,-1 0 0,1 0 0,-1 0 0,0 0 0,1 0 0,-1 0 0,1 0 0,-1-1 0,0 0 0,1 0 0,-1 0 0,-1 0 0,2 0 0,-1 0 0,1 0 0,-1 0 0,0 1 0,1 0 0,0 0 0,1 0 0,-2 0 0,2 0 0,-2 0 0,0 0 0,1 0 0,-1 0 0,1 0 0,-1 0 0,0 0 0,1 0 0,0 0 0,-1 0 0,0 0 0,1 2 0,-2-1 0,1 1 0,0 0 0,0 1 0,0-1 0,-2 1 0,1-1 0,-1 1 0,1 0 0,-1 0 0,-1 0 0,0 1 0,0-1 0,1 0 0,2-1 0,-1 0 0,1 1 0,0-2 0,-1 1 0,1 0 0,0 0 0,-1 0 0,0 1 0,0-1 0,1 0 0,-1 0 0,2 0 0,-3 0 0,2 0 0,1-1 0,-1 0 0,0 0 0,1-1 0,-2 0 0,1-2 0,-1 0 0,1-1 0,-1 1 0,1 1 0,1-2 0,-1 1 0,-1 0 0,2 0 0,-2 0 0,3 0 0,-3 0 0,1 1 0,1 0 0,-2 0 0,3-1 0,-3 1 0,1 0 0,0 0 0,0 0 0,1 0 0,0 1 0,-1-2 0,0 2 0,1 0 0,-2 0 0,3 2 0,-3 0 0,0 1 0,0-1 0,0 1 0,0 0 0,0 0 0,-1 0 0,1 0 0,-1 1 0,0-2 0,1 2 0,-1-1 0,1 0 0,-1 0 0,1-2 0,2-3 0,-1 0 0,1-3 0,-3 2 0,0-1 0,0 0 0,0 0 0,1 14 0,-1-6 0,1 12 0,0-12 0,-1 2 0,-1-3 0,1 0 0,-1 0 0,1 0 0,-1 0 0,2 0 0,-1 0 0,3 0 0,-3-2 0,4 1 0,-2-1 0,-1 0 0,1 2 0,-1-1 0,0 0 0,1 1 0,-2-1 0,2-1 0,1 0 0,-1-2 0,1-1 0,-4-1 0,1-1 0,0 2 0,0-1 0,0 0 0,1 0 0,-1-1 0,1 2 0,-1-2 0,0 2 0,1-2 0,-2 0 0,2 1 0,-2 0 0,1 1 0,2 0 0,0-1 0,2 3 0,-2-1 0,2 0 0,1-1 0,1 0 0,0 1 0,-1-1 0,0 2 0,-2-1 0,0 0 0,-1 1 0,0 0 0,0 2 0,-1 0 0,-1 1 0,-1 1 0,0-2 0,1 2 0,1-1 0,0-2 0,2 2 0,-2-2 0,0 1 0,1 1 0,-1-1 0,1 0 0,-2 0 0,1 0 0,2 1 0,-3-1 0,2 0 0,0 0 0,-1-1 0,2 2 0,-2-2 0,1 0 0,1 1 0,-1-2 0,0 0 0,1 0 0,-1 0 0,0 0 0,1 0 0,-1-1 0,0-1 0,-1 0 0,1-1 0,-2 0 0,1 1 0,-1-2 0,-1 2 0,1-2 0,1 1 0,-1 1 0,1-1 0,-1 0 0,1 0 0,0 0 0,-1 0 0,2 1 0,-1 1 0,1-1 0,1 2 0,-1-2 0,0 1 0,0-1 0,0 1 0,0-2 0,0 2 0,0 0 0,0 0 0,1 1 0,-1-1 0,2 0 0,-3 1 0,2 0 0,-1 0 0,0 0 0,1 0 0,-1 0 0,1 0 0,-1 1 0,0 0 0,0 2 0,0-1 0,-2 0 0,3 0 0,-3 0 0,2 1 0,1-1 0,-2 0 0,2 0 0,-2-1 0,1 0 0,1 1 0,-2-2 0,2 1 0,-1 0 0,0-1 0,1 1 0,-1 1 0,-1-1 0,2 0 0,-1-1 0,0 0 0,1 0 0,-1 0 0,1 0 0,-1 0 0,0 0 0,1 0 0,-1 0 0,0-1 0,-2-2 0,0-1 0,-1 0 0,0 2 0,-1-2 0,1 1 0,0-1 0,0 1 0,0 0 0,0 0 0,0 0 0,0-1 0,1 2 0,0-1 0,1 0 0,2 1 0,-1 2 0,0-2 0,1 1 0,-2 0 0,2-1 0,-2 0 0,0 1 0,2-1 0,-2 1 0,2-2 0,-2 2 0,1-1 0,1 1 0,-2 0 0,1-1 0,0 1 0,0 0 0,0 0 0,0 0 0,1 1 0,-1 0 0,0 0 0,1 0 0,0 0 0,-1 1 0,0 1 0,0-1 0,0 2 0,0-2 0,0 0 0,0 1 0,0-2 0,0 1 0,1 0 0,-1 0 0,0-1 0,1 0 0,0 0 0,-1 1 0,1-1 0,-1 1 0,0-1 0,1 0 0,-1 0 0,0 0 0,1-2 0,-3-1 0,1 0 0,-3-1 0,1 2 0,0-2 0,0 1 0,1 0 0,0-1 0,-1 1 0,1 1 0,-1-2 0,0 1 0,0-1 0,0 1 0,0 0 0,0 0 0,1-1 0,-1 1 0,0-1 0,0 0 0,0 1 0,0 0 0,2-1 0,-2 2 0,1-2 0,0 0 0,-1 2 0,0-2 0,1 0 0,-1 2 0,1-3 0,4 6 0,-3-1 0,5 2 0,-3-1 0,-2 0 0,3 1 0,-3-1 0,0 0 0,3 0 0,-3-1 0,2 0 0,-1 0 0,0 0 0,1 0 0,-1 0 0,1 0 0,-1 0 0,0 0 0,2 0 0,-1 0 0,-1 0 0,1 0 0,-1 0 0,0 0 0,2 0 0,-1 0 0,0 0 0,0-1 0,-1 1 0,0-2 0,1 2 0,-2-2 0,2 1 0,-1-1 0,0 1 0,0-1 0,0 1 0,-1-1 0,1-1 0,-2 0 0,0 1 0,1-2 0,-1 1 0,1 0 0,-1 1 0,0-1 0,0-1 0,0 1 0,-1 0 0,0 0 0,-1 0 0,2-1 0,-1 1 0,0-1 0,1 1 0,-2 0 0,1-1 0,0 1 0,0-1 0,0 0 0,1 2 0,0-2 0,-1 1 0,1 0 0,-1 0 0,1-1 0,-1 1 0,1 0 0,-2-1 0,1 1 0,0 0 0,-1-1 0,1 2 0,0-2 0,1 1 0,-1-1 0,1 1 0,-1 0 0,0 0 0,1-1 0,-1 1 0,0-1 0,0 1 0,0-1 0,1 1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30T12:12:48.53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1962 506 16383,'1'8'0,"1"-1"0,-2-6 0,2 2 0,1 1 0,-1-2 0,1 2 0,0-3 0,-2 1 0,4 1 0,-2-1 0,-1 0 0,3 1 0,-2-2 0,1 0 0,0 1 0,0-1 0,0 0 0,0 0 0,1 0 0,-1 0 0,0 0 0,1 0 0,-2 0 0,2 0 0,-1 0 0,1 0 0,-1-1 0,0 0 0,1 1 0,-1-1 0,1 1 0,-1-1 0,0 1 0,0-1 0,0 0 0,1 0 0,-1 0 0,-1-3 0,0 0 0,-2-1 0,-1-1 0,0 3 0,0-1 0,0-2 0,0 1 0,0-1 0,0 2 0,0 0 0,0 0 0,0 0 0,0-1 0,0 1 0,0-1 0,0 0 0,0 1 0,0-1 0,-1 0 0,0 1 0,1-1 0,0 1 0,0-1 0,0 1 0,0-1 0,-1 0 0,1 1 0,-1-1 0,0 1 0,1 1 0,-1-3 0,0 3 0,1-2 0,-1 1 0,6 1 0,-2 0 0,5 2 0,-3 0 0,0 0 0,1 0 0,4 0 0,-2 0 0,4 0 0,-5 0 0,-2 0 0,1 0 0,-3 0 0,2 0 0,-1 0 0,1 0 0,0 0 0,-2 0 0,2 0 0,-1 0 0,1 0 0,0 0 0,-1 0 0,1 0 0,-1 0 0,0 0 0,2 0 0,-3-1 0,2 0 0,-1 0 0,-1 0 0,2-2 0,-3 1 0,0-2 0,0 1 0,0 0 0,1 0 0,-1 0 0,2 0 0,-2 1 0,1-1 0,-1 1 0,1-2 0,-2 1 0,1 0 0,-2-1 0,1 1 0,-1 0 0,0-1 0,0 0 0,0 1 0,0-1 0,0 2 0,0-2 0,0 0 0,0 1 0,0-1 0,0 1 0,0 0 0,-1-2 0,0 3 0,-1-1 0,-1 0 0,1 0 0,0 0 0,-1 1 0,1-1 0,-2 0 0,2 1 0,0-1 0,0 0 0,0 0 0,0-1 0,0 1 0,0 0 0,1 0 0,0 0 0,0-1 0,1 1 0,-2 0 0,2-1 0,-2 1 0,10 3 0,-7-2 0,10 3 0,-9-1 0,1 0 0,3 0 0,-2 0 0,1 0 0,0 0 0,-2 0 0,2 0 0,0 0 0,0 0 0,-2 0 0,3-1 0,-2 1 0,0-2 0,1 1 0,-1 0 0,0 1 0,0-1 0,0-1 0,0 2 0,0-2 0,0 1 0,0-1 0,-1-1 0,1 2 0,-1-1 0,1 0 0,-1-1 0,-1 0 0,2 1 0,-2-1 0,2 1 0,-2-1 0,-1 0 0,0-1 0,-1 1 0,0 0 0,0-1 0,-1 1 0,-1 0 0,-1 0 0,0 1 0,-1 0 0,0 1 0,0-1 0,1-1 0,0 0 0,1 1 0,0-1 0,-1 0 0,-1 1 0,1 0 0,-1 0 0,2 0 0,-2 0 0,0-1 0,0 1 0,0 0 0,0 0 0,0 0 0,0 0 0,0 1 0,1-1 0,-1 0 0,0-1 0,1 0 0,0 0 0,0 0 0,1 1 0,-2-1 0,1 1 0,0 1 0,-1-3 0,2 2 0,-2 0 0,11-2 0,-6 2 0,9 0 0,-8 0 0,3 2 0,-1-2 0,0 1 0,1 0 0,-2 1 0,2-2 0,0 2 0,-1-1 0,0 1 0,1-1 0,-1 1 0,1 0 0,0-1 0,-1 1 0,0-2 0,0 1 0,0-1 0,-1 1 0,1-1 0,1 1 0,-2-1 0,3 1 0,-3-1 0,1 2 0,1-3 0,-2 2 0,2-1 0,-1 1 0,0-1 0,-1 1 0,1-1 0,0 1 0,0-1 0,-2 0 0,1-1 0,-2 0 0,0 0 0,-1-1 0,0 1 0,0-1 0,-1 1 0,1-1 0,-3 0 0,3 1 0,-3 0 0,1-1 0,1 1 0,-2-1 0,2 1 0,-1 0 0,0 0 0,1 0 0,-2-1 0,1 2 0,-1 0 0,-1 0 0,0 0 0,1 0 0,-2 0 0,3 0 0,-3 0 0,2 1 0,-2-1 0,0 2 0,1 0 0,0 0 0,-1 0 0,1 0 0,0 0 0,0 0 0,-2 0 0,2 0 0,-1 0 0,1 0 0,0 0 0,-1 0 0,1 0 0,-1 0 0,1 0 0,0 0 0,0 0 0,-2 0 0,2 0 0,-2 0 0,1 0 0,-1 0 0,-1 0 0,0 0 0,0 0 0,-1 0 0,1 1 0,-4 0 0,1 1 0,-1-1 0,-1 0 0,0 1 0,-6 0 0,3 0 0,-3-1 0,5 1 0,-1-1 0,1 1 0,-1 0 0,-1 0 0,1 0 0,-3 0 0,3 0 0,-2 1 0,1-1 0,1 0 0,-1 0 0,3 0 0,-2 0 0,5 0 0,-2 0 0,4-1 0,0 0 0,1 0 0,2-1 0,0 0 0,0 1 0,-1-1 0,0 2 0,1-2 0,-1 0 0,1 1 0,-1-1 0,0 2 0,1-2 0,0 1 0,-1-1 0,1 1 0,0 0 0,-1-1 0,1 1 0,-1-1 0,0 1 0,1-1 0,-2 1 0,1 0 0,-1 0 0,3-1 0,-1 0 0,-1 1 0,1-1 0,-2 1 0,2 0 0,0-1 0,-2 1 0,2 0 0,-2-1 0,2 0 0,0 1 0,-1-1 0,0 2 0,1-2 0,-1 0 0,1 1 0,-3 0 0,4 0 0,-3 1 0,2-2 0,0 0 0,-2 1 0,2 0 0,-1 0 0,1 0 0,0-1 0,-2 0 0,3 0 0,-3 2 0,1-1 0,1 0 0,-1 0 0,2 0 0,-1 0 0,0 0 0,-2 1 0,2 0 0,-1 0 0,0-1 0,-1 1 0,-1 1 0,-1 0 0,0 0 0,-2 2 0,1-1 0,-1 1 0,1-1 0,1-1 0,2 0 0,1-1 0,1 1 0,-1-1 0,2 0 0,-1 0 0,1 0 0,0 1 0,-2 0 0,3 0 0,-2 0 0,-1 2 0,2-3 0,-1 3 0,2-3 0,0 0 0,-2 1 0,2-1 0,-2 1 0,0 0 0,2-1 0,-1 1 0,12-4 0,-4 1 0,9-3 0,-7 0 0,0 1 0,0-1 0,1 1 0,4-2 0,0 0 0,5 0 0,-1-1 0,1 1 0,-3 0 0,3 1 0,-3 1 0,11-2 0,-5 2 0,5-2 0,-8 3 0,1-1 0,-1 0 0,-1 0 0,-1 2 0,-1-1 0,-2 1 0,-2 0 0,-2 0 0,-1 0 0,1 0 0,0 0 0,0 0 0,-1 0 0,0 0 0,1 0 0,1 0 0,-1 0 0,0 0 0,4 0 0,-4 0 0,3 0 0,-3 0 0,3 0 0,1 0 0,3-1 0,1 0 0,-2 0 0,2-1 0,-2 1 0,2 0 0,-2-1 0,-2 1 0,-4 0 0,0 1 0,-3-1 0,0 1 0,-2-1 0,3 1 0,-2-1 0,1 1 0,-1 0 0,0 0 0,1-1 0,0 1 0,0 0 0,-1 0 0,0-1 0,0 1 0,0-1 0,1 1 0,-1 0 0,0 0 0,1 0 0,1 0 0,2 0 0,0 0 0,1 0 0,0 0 0,0 0 0,-3 0 0,-2 0 0,-17 0 0,2 0 0,-15 0 0,2 1 0,-1 1 0,-9 0 0,1 1 0,-32 2 0,23-1 0,-21 1 0,34-3 0,0 1 0,10-1 0,-4 1 0,7-1 0,-4 0 0,2 0 0,3 1 0,3-1 0,2-1 0,1 1 0,2 0 0,0 0 0,1 0 0,-1 0 0,0 2 0,0-2 0,0 2 0,-1 0 0,0 0 0,-2 1 0,1 0 0,-2 1 0,1-1 0,-1 2 0,0-1 0,-6 2 0,3 0 0,-4 0 0,3 0 0,1-2 0,-4 2 0,5-3 0,-4 3 0,3-3 0,-2 1 0,1-2 0,1 1 0,2-1 0,1-1 0,2-1 0,-1 2 0,3-2 0,-4 1 0,-3 0 0,0 0 0,-1 1 0,4-3 0,2 1 0,1 0 0,2 0 0,0 0 0,3-1 0,-1 1 0,20-4 0,-6-1 0,20-1 0,-2-2 0,7 2 0,6-2 0,27-1 0,-16 1 0,20-2 0,-33 4 0,-2 0 0,-13 0 0,4 1 0,-5-1 0,1 1 0,-2 0 0,-3-1 0,3 2 0,-4-2 0,1 2 0,-3 0 0,1-1 0,-1 1 0,-1-1 0,-3 2 0,0-1 0,-2 0 0,-1 0 0,0 0 0,-1 1 0,1 0 0,-2 0 0,3 0 0,-1-1 0,-1 1 0,1 0 0,-2-1 0,-1 2 0,0-1 0,0 0 0,-2 0 0,0 1 0,3-2 0,0 0 0,5-1 0,1-1 0,5-1 0,-3 2 0,3-1 0,-5 1 0,1 0 0,-4 1 0,-2 0 0,-3 1 0,0 1 0,-2 0 0,2 0 0,-1 0 0,0 0 0,-17 6 0,-4-1 0,-29 9 0,6-3 0,-11 3 0,-11 3 0,14-3 0,-16 5 0,24-7 0,-2 3 0,4-3 0,0 1 0,3-2 0,3 0 0,3 0 0,2-1 0,1-1 0,1-1 0,1 0 0,0 0 0,2 0 0,-2 0 0,2 0 0,-2 0 0,1 1 0,-1 0 0,-1 1 0,8-4 0,-2 1 0,7-1 0,0-1 0,3-1 0,2-2 0,4 0 0,0-1 0,28-5 0,0 0 0,30-8 0,3-1 0,-8 2 0,9-2 0,-6 1 0,-11 2 0,-1 0 0,16-3 0,6 0 0,-9 1 0,6-4 0,-1 3 0,-2 0 0,-16 5 0,-5 2 0,-7 0 0,-18 4 0,-5 1 0,-2 1 0,0 0 0,-15 7 0,-6 1 0,-10 6 0,-5-2 0,-13 3 0,6-1 0,-13 3 0,24-6 0,-4-1 0,12 0 0,-7 1 0,6-1 0,3-1 0,2-2 0,3 0 0,3-2 0,1 1 0,3-2 0,0-1 0,2 0 0,0 0 0,-3 1 0,0 1 0,-3 1 0,-1 1 0,1 0 0,-4 1 0,4-1 0,-2 1 0,4-3 0,1 1 0,4-4 0,0 0 0,17-7 0,-4 2 0,19-9 0,-1 3 0,5-3 0,18-5 0,-4 2 0,2 0 0,-14 7 0,-4-1 0,-4 3 0,-2-2 0,-3 4 0,-8 0 0,-4 2 0,-3 1 0,-2 0 0,-18 5 0,3-1 0,-16 4 0,6 0 0,-2-1 0,-2 1 0,-17 7 0,5-1 0,-31 10 0,35-12 0,-16 6 0,31-11 0,-4 2 0,7-2 0,2-2 0,3-1 0,5-1 0,0 0 0,1 0 0,-1-1 0,0 1 0,21-2 0,-4 0 0,21-4 0,-15 1 0,4-1 0,-7 2 0,2 0 0,-5 1 0,-1 0 0,-3 1 0,-2 0 0,-3 0 0,0 0 0,0 0 0,0 1 0,-13 4 0,4-2 0,-14 5 0,-3 0 0,5-1 0,-5 2 0,9-4 0,2-1 0,0 0 0,1 0 0,1-2 0,-1 2 0,0-2 0,-4 2 0,0-2 0,-5 3 0,-1-1 0,-5 0 0,-1 2 0,5-3 0,-2 2 0,5-3 0,-1 3 0,0-3 0,7 1 0,-1 0 0,3-1 0,-1 1 0,3-1 0,-2 0 0,1 0 0,-1 0 0,0 0 0,0 2 0,0-2 0,0 2 0,0-1 0,0 0 0,0 0 0,1-1 0,1 0 0,2 1 0,1-2 0,1 0 0,15-5 0,5 1 0,18-7 0,10 4 0,11-5 0,17-1 0,-4-2 0,3-1 0,-24 5 0,1-1 0,21-5 0,-4 1 0,-17 2 0,3-3 0,-24 7 0,6-3 0,-13 4 0,-6 3 0,-5 1 0,-5 1 0,-1 3 0,-13-1 0,-4 1 0,-17 0 0,-13 0 0,-5 0 0,-17 0 0,1 3 0,9 2 0,1 1 0,-11 2 0,14 0 0,1 0 0,2 0 0,7 0 0,0-2 0,19-1 0,0-3 0,7 2 0,6-3 0,5 0 0,2 0 0,13-4 0,3 0 0,5-3 0,0 0 0,-5 1 0,0 0 0,-2 1 0,-3 1 0,-2 1 0,-2 1 0,-25 2 0,4 1 0,-26 3 0,8-1 0,-6 4 0,-2-2 0,0 3 0,11-5 0,1 3 0,11-5 0,3 2 0,3-2 0,8-1 0,5-2 0,16-6 0,12-4 0,22-9 0,12-1 0,10-5 0,-31 13 0,-1 0 0,22-7 0,10-4 0,-34 15 0,11-7 0,-22 9 0,1-1 0,-8 4 0,-9 1 0,-4 2 0,-5 0 0,-14 1 0,-3 0 0,-26 0 0,5 0 0,-21 4 0,0 4 0,-13 7 0,-9 2 0,15-2 0,7-3 0,16-3 0,7-2 0,2-1 0,8-1 0,10-3 0,8-1 0,4-1 0,14-4 0,11-3 0,15-6 0,15-2 0,5-4 0,-7 5 0,7-4 0,-28 9 0,14-4 0,-18 5 0,3 0 0,-10 2 0,-6 4 0,-6 0 0,-2 1 0,-27 1 0,4 2 0,-25 3 0,9 2 0,-5 2 0,-1-1 0,0 1 0,10-3 0,-2 1 0,14-4 0,-5 2 0,12-2 0,0 0 0,7-2 0,26-5 0,7-5 0,26-5 0,-11 1 0,-7 2 0,-3 1 0,-7 2 0,3-1 0,-8 3 0,-7 1 0,-7 3 0,-2 2 0,-29 0 0,5 0 0,-23 2 0,8 1 0,-16 5 0,13-2 0,-17 5 0,15-3 0,-5 2 0,-2-1 0,6 0 0,8-2 0,0 1 0,13-4 0,-5 2 0,11-4 0,1 1 0,8-1 0,0-1 0,28-2 0,0-2 0,35-2 0,-1-2 0,-3 1 0,10 0 0,-26 2 0,11-1 0,-19 2 0,3-1 0,-11 3 0,-5 0 0,-8 1 0,-4 0 0,-1 0 0,-17 1 0,-2 0 0,-14 1 0,-3 1 0,-14 2 0,7-2 0,-16 2 0,12-1 0,-7-1 0,-1 2 0,3 0 0,3-2 0,7 1 0,2-1 0,4 0 0,1-2 0,1 1 0,10-1 0,-6 0 0,10-1 0,-8 0 0,3 0 0,0 0 0,2 0 0,1 0 0,3 0 0,0 0 0,3 0 0,2 0 0,2 0 0,3 0 0,1-1 0,19-2 0,6-1 0,23-2 0,8 3 0,-8-2 0,16 0 0,-12 2 0,-4-2 0,-1 3 0,-19 0 0,3 2 0,-8-2 0,-8 2 0,-3-1 0,-5 1 0,-1 0 0,-20 2 0,-1-1 0,-18 3 0,-1-1 0,-14 2 0,10-1 0,-19 1 0,17 1 0,-7-2 0,13 0 0,2-3 0,9 0 0,0-1 0,4 0 0,5 0 0,5 0 0,4 0 0,3 0 0,1 0 0,16-4 0,0 1 0,17-3 0,1 1 0,2 2 0,14-3 0,-20 4 0,9-2 0,-26 4 0,-4-1 0,-18 1 0,-5 0 0,-11 1 0,1 1 0,-4 2 0,-6 0 0,-3 2 0,0-1 0,10-1 0,1-3 0,9 0 0,1-1 0,4 0 0,6 0 0,3 0 0,2 0 0,2-1 0,19 1 0,-6 0 0,15 0 0,-11 0 0,-3 0 0,2 0 0,-7 0 0,2-1 0,-5 0 0,-2-3 0,-2 1 0,-3-2 0,-2 0 0,-1 1 0,-2-2 0,0-1 0,-2 1 0,1 0 0,0-1 0,-6-2 0,4 1 0,-5-1 0,5 3 0,2 0 0,-1 1 0,3-1 0,-1 1 0,2 0 0,1 1 0,0 0 0,1 1 0,0 0 0,0-1 0,1 0 0,0 0 0,-1 1 0,1-1 0,1 1 0,-1 1 0,2-1 0,-1 1 0,0-1 0,0 1 0,0-1 0,0 0 0,1 0 0,-2 0 0,1 0 0,-1 0 0,1 0 0,-1 1 0,1-1 0,-1 1 0,0 0 0,0 0 0,0 1 0,0-2 0,0 3 0,0-3 0,0 1 0,1 0 0,0-1 0,0 2 0,-1-2 0,-2 2 0,2 0 0,-2 0 0,2 0 0,1 1 0,-3 0 0,3 0 0,-2 0 0,0 0 0,15-5 0,-2 2 0,13-4 0,-1 3 0,12 0 0,-11 1 0,12 1 0,-15 0 0,2 1 0,-2 0 0,-3 1 0,-3 0 0,-2 0 0,0 0 0,-3 0 0,2 0 0,-3 0 0,1 0 0,0 0 0,0 1 0,1 1 0,0 1 0,0 0 0,-1 1 0,-1-1 0,0 1 0,0-1 0,0 0 0,0 1 0,-3-2 0,2 1 0,-3 0 0,1-1 0,0 0 0,-1 1 0,2 0 0,-1 0 0,3 0 0,-2 0 0,4 0 0,-2 1 0,4 0 0,-3-1 0,3 0 0,-1 1 0,1-1 0,0 0 0,1 0 0,1 0 0,0 0 0,1 0 0,-1 0 0,2 0 0,-1 1 0,1-2 0,-1 2 0,1-1 0,-2 1 0,1 0 0,-2 0 0,0 0 0,-1 0 0,-1 0 0,-1-1 0,-1 1 0,0 0 0,-1 0 0,0 1 0,-2-1 0,-1 0 0,1 0 0,-2-1 0,0 1 0,-1-2 0,0 1 0,-1 1 0,0-1 0,-6-1 0,0-1 0,-7-1 0,1 0 0,-3-1 0,-3-1 0,-2-2 0,-2-1 0,-2 1 0,0-3 0,-3 2 0,6-1 0,-2 1 0,7 0 0,-3-1 0,1 0 0,-2-2 0,3 3 0,1-1 0,4 3 0,1-1 0,-1 1 0,-2 0 0,-1 2 0,1-1 0,-3 2 0,3-2 0,0 1 0,1 0 0,1-1 0,0 1 0,0-1 0,2-1 0,0 1 0,0-1 0,-2 1 0,2 0 0,-2 0 0,1 0 0,0 1 0,0-1 0,1 0 0,-1 0 0,1 1 0,2-2 0,-1 1 0,3 0 0,-1 0 0,1 0 0,0 0 0,2 0 0,0 0 0,0 0 0,1 1 0,-2-1 0,2 2 0,-2-2 0,1 0 0,1 1 0,-2-2 0,3 1 0,-3 0 0,2-1 0,-1 2 0,0-1 0,12 9 0,-5-3 0,12 7 0,-6-4 0,-1 0 0,2 1 0,4 2 0,-1-1 0,3 1 0,7 3 0,-9-6 0,7 4 0,-12-6 0,4 1 0,-3 0 0,0 0 0,-1 0 0,-2-1 0,-1-1 0,-1 0 0,0-1 0,-2 1 0,0-1 0,-1 2 0,0-2 0,0 0 0,0 0 0,1 0 0,-2 1 0,0-1 0,-1 1 0,1-1 0,0 1 0,0-1 0,-8-2 0,2 0 0,-8-1 0,-1 0 0,4-1 0,-6 0 0,7 0 0,-1-1 0,3 0 0,0 0 0,1 1 0,2-1 0,1 1 0,13 4 0,-3-1 0,14 4 0,-9-2 0,4 1 0,1 0 0,1 0 0,18 1 0,15 4 0,-14-4 0,19 3 0,-37-6 0,11 2 0,-11-2 0,-1 1 0,-3-2 0,3 3 0,-1-2 0,-2 0 0,8 2 0,-8-2 0,3 1 0,-1-1 0,-3 0 0,1 0 0,3 0 0,-4 0 0,1-1 0,-2 1 0,1-1 0,-1 1 0,1-1 0,0-1 0,-1 0 0,-1-1 0,0 0 0,-1 0 0,0 0 0,0 0 0,-1 0 0,2-2 0,-2 0 0,0-1 0,-1-1 0,-2 1 0,-2 1 0,1-2 0,-3 3 0,1-1 0,0 1 0,0 0 0,-16 2 0,3 1 0,-17 1 0,-6 0 0,2 0 0,-3 1 0,6-2 0,-2 1 0,5-1 0,-11 1 0,17-3 0,-1 1 0,5-1 0,4 0 0,-2 0 0,1 0 0,0 1 0,0-1 0,1 1 0,-5 0 0,5 0 0,-2 0 0,5 0 0,1-1 0,-1 1 0,3-1 0,-2 1 0,2-1 0,0 0 0,-1 1 0,-1-1 0,-1 1 0,0 0 0,0 0 0,-1-1 0,1 1 0,-2 0 0,2-1 0,0 1 0,0 0 0,1-1 0,-1 1 0,0-1 0,0 0 0,0 0 0,0 0 0,0 0 0,0 0 0,-1 0 0,2 0 0,-2 0 0,2 0 0,0 0 0,1 0 0,1 0 0,0 0 0,-1 0 0,1 0 0,-1 0 0,0 0 0,2 0 0,-4 2 0,4-2 0,-4 2 0,3-2 0,1 1 0,-2-1 0,17 1 0,-7-1 0,16 0 0,-5 0 0,0 1 0,6 0 0,-3 1 0,23 3 0,-19-3 0,22 2 0,-30-3 0,9 1 0,-7-1 0,1 0 0,2 0 0,-3 0 0,-1 0 0,1 0 0,-3-1 0,1 1 0,-1 0 0,5-1 0,-5 0 0,5 0 0,-9 0 0,2 0 0,0 0 0,-2 0 0,3 0 0,-1 0 0,2 0 0,-1 0 0,1 0 0,-1 0 0,1 0 0,-1 0 0,1 0 0,-2 0 0,1 0 0,3 0 0,-2 0 0,5 0 0,-3 0 0,3 0 0,4 0 0,-1-1 0,0 0 0,-1-1 0,-3 1 0,2 0 0,-5-1 0,-2 1 0,-2 0 0,-5 0 0,1 1 0,-4 0 0,1 0 0,0 0 0,0 0 0,2 0 0,-2 0 0,3 0 0,-2 0 0,0 1 0,-2 1 0,-2 2 0,0-1 0,-4 1 0,-4-2 0,-5-1 0,-4 0 0,-6-1 0,2 0 0,-6 0 0,1 0 0,-4 0 0,2-3 0,0 2 0,1-3 0,-10 2 0,6 0 0,-6 1 0,16 1 0,1 0 0,3 0 0,-2 0 0,4 0 0,1 1 0,3 0 0,2 1 0,0 0 0,4-1 0,-1 0 0,1 0 0,0 0 0,-1 0 0,1 0 0,-1 0 0,1 1 0,-1-1 0,1 0 0,-2 1 0,1-1 0,-2 1 0,-2-1 0,2 1 0,-1 0 0,1 0 0,1-1 0,1 0 0,1 1 0,-1-2 0,1 1 0,0 0 0,0 1 0,1-1 0,-1 1 0,-1-1 0,1 1 0,0-1 0,0 0 0,0 0 0,-2 1 0,3-2 0,-1 1 0,-3 0 0,1 1 0,-4-1 0,0 1 0,0-1 0,-2 1 0,0-1 0,3 1 0,-1 0 0,5-1 0,-1 0 0,3-1 0,16 0 0,-8 0 0,15 0 0,-11 0 0,1 0 0,0 1 0,1-1 0,6 3 0,-4-3 0,5 3 0,-6-3 0,0 2 0,1-2 0,-1 2 0,1-2 0,1 1 0,-1-1 0,1 1 0,-1-1 0,1 1 0,1 0 0,5 0 0,-1 1 0,4 0 0,-5-1 0,3 1 0,-6 0 0,5 0 0,-7-2 0,6 2 0,-3-2 0,11 1 0,-7-1 0,7 0 0,-7 0 0,2 0 0,2 0 0,3 0 0,-6 0 0,2-1 0,-5 0 0,2-1 0,-1 0 0,-3 0 0,5 1 0,-4 0 0,3-1 0,-7 1 0,2-1 0,0 1 0,2 0 0,-1-1 0,-1 1 0,-3 0 0,0-1 0,-4 2 0,0-2 0,-3 2 0,-2-1 0,-15 6 0,3-3 0,-12 3 0,8-2 0,-5 0 0,0 1 0,-37 7 0,18-2 0,-29 5 0,28-5 0,7-3 0,3 0 0,8-3 0,2 0 0,3-1 0,6 0 0,3-1 0,1 0 0,2-1 0,-2 0 0,1 1 0,-1-1 0,0 2 0,1-1 0,-2 1 0,1 0 0,1-1 0,-1 1 0,1-1 0,18 0 0,-5 0 0,16-2 0,-5 1 0,11-2 0,-8 1 0,8 0 0,-15 1 0,-1-1 0,-1 1 0,1-1 0,-1 1 0,2 0 0,-3-1 0,1 1 0,-1-2 0,-2 2 0,0-2 0,-5 2 0,1-1 0,-3 0 0,-1 1 0,-14-1 0,5 1 0,-13-1 0,11 1 0,-2 0 0,-6-2 0,3 2 0,-4-2 0,4 1 0,-2 0 0,4-1 0,-4 0 0,8 0 0,-3 1 0,3 0 0,-1 0 0,1 0 0,0 0 0,0 0 0,0-1 0,1 1 0,1 0 0,0-1 0,0 0 0,0 0 0,0 0 0,0 0 0,1-1 0,-4 1 0,1-1 0,-6 0 0,2-1 0,-4-1 0,2 0 0,1 2 0,-3-3 0,2 2 0,-2-3 0,1 1 0,1 0 0,-1-1 0,1 1 0,-1 0 0,0 0 0,1 0 0,-1 0 0,1 1 0,0-1 0,2 0 0,0 0 0,1 2 0,-1-2 0,0 1 0,1 0 0,1 0 0,-1 1 0,1 1 0,1-1 0,-4-1 0,6 1 0,-4 0 0,6 1 0,-3 0 0,2-1 0,-1 0 0,0 0 0,0 0 0,0-1 0,2 2 0,0-1 0,-1 1 0,1 2 0,1-2 0,-1 1 0,1 0 0,-2 0 0,1 0 0,-1 0 0,-1 0 0,-4-2 0,1 0 0,-1 0 0,1 0 0,2 2 0,2-1 0,-2 1 0,2 0 0,-1-2 0,1 3 0,-1-3 0,1 2 0,-1-1 0,0-1 0,-1 1 0,-1-3 0,1 1 0,0 0 0,-1 0 0,1 1 0,0-1 0,0 2 0,0-1 0,1 1 0,0 0 0,1 0 0,-2 0 0,3 0 0,-1 1 0,0-2 0,1 2 0,1-1 0,-1 1 0,1 1 0,-2-2 0,1 2 0,0-2 0,0 2 0,0-1 0,0 1 0,0-2 0,-1 1 0,1-1 0,0 1 0,1 1 0,-2-1 0,1 0 0,-1 0 0,0 1 0,1 0 0,0-1 0,1 0 0,-1 0 0,1-1 0,0 0 0,1-1 0,1 1 0,0-1 0,1 1 0,0 0 0,0 0 0,0-2 0,0 2 0,0-1 0,0 0 0,0 0 0,0-1 0,0 1 0,0 0 0,0-1 0,0 2 0,0 0 0,1-1 0,-1 1 0,7 3 0,1 1 0,6 3 0,1 1 0,3-1 0,29 9 0,-11-5 0,22 9 0,-18-8 0,13 5 0,-11-5 0,15 4 0,-15-4 0,5 0 0,-1 2 0,0-3 0,-4 0 0,3 0 0,-7 0 0,5 0 0,10 1 0,-1-1 0,12 1 0,-5-3 0,-10-1 0,12 0 0,-9-1 0,9-1 0,-1 0 0,-4-1 0,1 0 0,-1-2 0,19 0 0,-27-1 0,23-4 0,-43 0 0,16-3 0,-18 2 0,1 0 0,-7 1 0,-6 2 0,-5 0 0,-4 2 0,-3 0 0,-21 1 0,2-1 0,-31 1 0,5 4 0,-23 4 0,18 1 0,-4 1 0,-5 1 0,-3 0 0,-16 4 0,-3 2 0,25-6 0,0 0 0,-1 1 0,-4 1 0,0 1 0,1 0 0,-11 3 0,0-1 0,14-3 0,-1 0 0,5-1 0,9-2 0,3-1 0,-8 1 0,1 0 0,-16 3 0,13-3 0,-3 0 0,17-3 0,14-3 0,8-3 0,7 0 0,6-2 0,13-4 0,1-1 0,13-3 0,-5-1 0,6 1 0,11-4 0,5-1 0,17-5 0,2-2 0,12-3 0,-13 5 0,-9 1 0,-11 6 0,-14 1 0,4 2 0,-11 1 0,-7 4 0,-7 2 0,-2 1 0,-18 0 0,9 1 0,-11-1 0,13 0 0,1 0 0,13-8 0,5 2 0,18-10 0,-4 5 0,2-1 0,-5 3 0,-5 3 0,2-2 0,-9 3 0,-5 2 0,-6 2 0,-5 1 0,-10 0 0,-2 1 0,-6 0 0,6-1 0,3 1 0,3-2 0,3 2 0,1-4 0,8 0 0,6-1 0,8-1 0,0 2 0,4-2 0,-6 1 0,-1 2 0,-3-1 0,-5 3 0,-2 0 0,-4 1 0,-15 2 0,5 0 0,-12 1 0,11-2 0,0 1 0,4-1 0,1 0 0,43-26 0,15-5 0,-14 5 0,1-1 0,-4 5 0,-1 2 0,11-11 0,-2 4 0,-12 8 0,-1 0 0,-8 5 0,-14 7 0,-5 2 0,-27 8 0,1 2 0,-11 1 0,8 1 0,7-4 0,-2 0 0,3-1 0,5-1 0,1-1 0,4-1 0,3-3 0,3-2 0,2-1 0,2-1 0,1 4 0,-1-1 0,-1 3 0,-15 5 0,3-1 0,-13 2 0,8-2 0,-3 0 0,0-1 0,3-1 0,3 0 0,6-2 0,9-5 0,15-7 0,14-8 0,4 0 0,0 3 0,-7 2 0,-7 6 0,0-1 0,-8 5 0,-5 2 0,-11 6 0,-16 5 0,-7 3 0,-14 4 0,7-2 0,4-4 0,1 0 0,7-2 0,0 0 0,6-2 0,3-1 0,5-2 0,16-6 0,5-1 0,8-2 0,3-1 0,-10 4 0,4 0 0,-8 3 0,-3 1 0,-4 1 0,-4 0 0,-13 11 0,-1-4 0,-18 12 0,2-5 0,-9 1 0,10-3 0,-3 0 0,14-6 0,-1 2 0,6-3 0,5-1 0,26-3 0,-3 0 0,17-1 0,-7-1 0,-3 1 0,0-1 0,-5 1 0,-3 0 0,-9 4 0,-1 5 0,-13 7 0,-3-1 0,-16 6 0,-4-1 0,-24 12 0,2-6 0,2-1 0,12-10 0,13-5 0,5-3 0,-1 1 0,9-3 0,3-2 0,8-3 0,20-7 0,-4 3 0,15-8 0,-13 9 0,-4-1 0,-2 2 0,-4 1 0,-4 6 0,-14 5 0,-6 3 0,-19 8 0,-18 6 0,-6 1 0,23-11 0,-2 1 0,-34 11 0,-1-1 0,34-14 0,0-1 0,-33 14 0,10-5 0,18-5 0,6-2 0,12-4 0,-3 0 0,12-5 0,7-2 0,6-1 0,27-5 0,8-5 0,29-7 0,7-10 0,6-4 0,-12 4 0,8-6 0,-20 10 0,-2-1 0,-6 3 0,-17 6 0,0 2 0,-10 3 0,-5 3 0,-5 3 0,-19 0 0,9 1 0,-15 0 0,16 0 0,1 0 0,2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30T12:12:48.53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1354 563 16383,'22'0'0,"2"0"0,3 0 0,2-1 0,6 0 0,2-4 0,4 1 0,16-6 0,-20 4 0,11-4 0,-24 6 0,3 0 0,-7 1 0,-6 1 0,-9 1 0,-3 1 0,-13 1 0,-1 1 0,-16 0 0,4 0 0,-7 2 0,-5 1 0,-17 4 0,-3-1 0,-14 6 0,-2-5 0,12 3 0,-8-1 0,13-3 0,10 0 0,-3-2 0,22-2 0,-1 0 0,9-2 0,7-1 0,5 0 0,32-13 0,6-1 0,12-5 0,6-1 0,-5 3 0,0 0 0,5-2 0,2 1 0,4-2 0,-2 3 0,11-4 0,-16 5 0,1 0 0,16-4 0,-8 1 0,-5 2 0,-30 10 0,2-1 0,-10 3 0,-8 3 0,-3 1 0,-16 4 0,-1 1 0,-17 3 0,2 1 0,-4 0 0,-2 0 0,1 2 0,-1-3 0,10 0 0,-3-2 0,10-1 0,-1-1 0,6 1 0,5-3 0,2 0 0,17-6 0,0 1 0,9-6 0,-2 2 0,-8 1 0,3 0 0,-5 2 0,-3 1 0,-2 1 0,-20 1 0,-1 1 0,-20 3 0,11 0 0,-4 1 0,10-1 0,-1-1 0,5 1 0,8-2 0,40-16 0,7-3 0,-1 2 0,2-1 0,17-7 0,-6 4 0,-11 5 0,-8 2 0,2 2 0,-11 3 0,-8 4 0,-7 2 0,-3 1 0,-21 5 0,6-1 0,-16 2 0,14-1 0,2-2 0,3 0 0,26-13 0,-5 4 0,22-10 0,-13 6 0,5-3 0,-10 6 0,0-2 0,-12 7 0,-6 2 0,-15 0 0,-3 1 0,-17 1 0,2 3 0,5 0 0,-1 2 0,11-4 0,1 2 0,3-2 0,5-1 0,3 0 0,26-9 0,-7 1 0,19-6 0,-14 3 0,2 3 0,-4-1 0,-1 3 0,-6 0 0,-2 2 0,-3 1 0,-1 1 0,-26 1 0,-2-1 0,-23 6 0,10 0 0,-7 7 0,2 1 0,5-4 0,1 3 0,12-6 0,4 0 0,2-1 0,10-2 0,0-1 0,6-1 0,22-2 0,-3-1 0,21-4 0,-10-1 0,-4 1 0,0-1 0,-8 2 0,7-2 0,-12 4 0,3-1 0,-10 4 0,-19 2 0,3 2 0,-11 2 0,3 1 0,5-3 0,-2 3 0,4-3 0,-2 3 0,7-4 0,-2 1 0,8-2 0,-1 0 0,4-10 0,8-2 0,7-8 0,6 1 0,6-1 0,11-9 0,-4 6 0,0-3 0,-11 11 0,-8 3 0,1 1 0,-4 2 0,-4 2 0,-2 1 0,-3 2 0,0 1 0,2 1 0,-2-1 0,3 1 0,-2 0 0,-1-1 0,3-1 0,-1 0 0,1 1 0,-1 0 0,-1-1 0,1 1 0,-2 1 0,-15 3 0,5-1 0,-14 3 0,9-3 0,-6 2 0,6-1 0,-3 1 0,9-2 0,0-1 0,1 1 0,0 0 0,0-1 0,1 1 0,-2 0 0,2-1 0,0 1 0,0-1 0,0 2 0,0-2 0,-1 1 0,2 0 0,-1-2 0,0 2 0,0-1 0,0 0 0,-1 1 0,2-2 0,-2 1 0,0-1 0,1 0 0,0 0 0,-1 0 0,0 0 0,1 0 0,0 1 0,17-2 0,-6 2 0,14-3 0,-9 2 0,6-3 0,1 1 0,5-1 0,-4 1 0,1-2 0,-5 2 0,3-2 0,-3 2 0,6-1 0,-7 1 0,2 0 0,-9 1 0,-2 0 0,-1 1 0,-1-1 0,1 1 0,0 0 0,-1 0 0,1 0 0,-1 0 0,1 0 0,0 0 0,0 0 0,-1 0 0,1 0 0,-1 0 0,0 0 0,1 0 0,-1-1 0,0 1 0,1 0 0,-1 0 0,0 0 0,0 0 0,0 0 0,2 0 0,-2 0 0,4 0 0,-2 0 0,3-1 0,-3 1 0,1-1 0,0 1 0,-1 0 0,1-1 0,-3 1 0,3-1 0,-2 0 0,2 1 0,1-2 0,1 1 0,3-1 0,-2 0 0,2 0 0,-2 0 0,-2 1 0,1 0 0,-4 1 0,1-1 0,-2 1 0,0 0 0,0 0 0,0-1 0,1 1 0,0-1 0,0 1 0,0 0 0,0 0 0,0 0 0,0 0 0,-1-1 0,0 1 0,1 0 0,-1 0 0,1 0 0,-1-1 0,0 1 0,1-2 0,-1 2 0,0-1 0,2 1 0,-1-1 0,1 0 0,-2 1 0,0-1 0,1 0 0,0 1 0,-2-1 0,2-1 0,-1 1 0,0 0 0,-20 6 0,5 0 0,-20 5 0,1 6 0,-3 1 0,-4 1 0,-19 11 0,14-7 0,1 0 0,-10 3 0,16-6 0,1 0 0,13-9 0,1 1 0,5-3 0,5-4 0,5 0 0,1-3 0,1 1 0,-1 1 0,-1 0 0,-1 0 0,1 1 0,1-1 0,0 0 0,2-1 0,1 2 0,16-3 0,6 0 0,17-7 0,8-4 0,-6-2 0,14-4 0,-12 3 0,-3 2 0,-1-1 0,-15 5 0,0-1 0,-3 3 0,-10 3 0,-2 0 0,-4 2 0,-21 6 0,-10 5 0,-23 8 0,-6 3 0,6-4 0,-7 4 0,9-2 0,10-5 0,1 2 0,18-10 0,-1 2 0,8-4 0,5-3 0,4 1 0,21-6 0,6-1 0,14-3 0,1-2 0,-2 0 0,-10 3 0,8-1 0,-10 0 0,-3 3 0,-2 0 0,-13 2 0,-2 2 0,-36 12 0,6-2 0,-30 12 0,10-5 0,-1 2 0,9-4 0,-1 2 0,11-7 0,8 0 0,1-3 0,15-5 0,23-4 0,8-5 0,7 1 0,2-3 0,-16 4 0,1 0 0,-3 2 0,-5 0 0,-2 1 0,-4 0 0,-2 2 0,-2 0 0,-18 7 0,1-2 0,-12 6 0,4-4 0,4 1 0,-1-2 0,4 0 0,4-3 0,3 1 0,7-3 0,9-2 0,6-3 0,9-2 0,-3 0 0,2-1 0,-3 2 0,0-2 0,-2 3 0,-5-1 0,-2 4 0,-3-2 0,-4 3 0,2-1 0,-3 1 0,1 2 0,10-6 0,1-1 0,16-6 0,-11 1 0,10 0 0,-6 0 0,-4 1 0,0 1 0,-12 5 0,-3 1 0,-1 1 0,0 0 0,1 0 0,0-1 0,-2 1 0,1-1 0,0 1 0,-15 7 0,3-1 0,-14 10 0,7-3 0,-4 3 0,-1 2 0,-2-1 0,-15 15 0,13-13 0,-10 10 0,17-16 0,5-2 0,-1-1 0,5-2 0,-2 1 0,-6 3 0,2-1 0,-8 4 0,5-5 0,-1 3 0,-3-2 0,2 2 0,-2-1 0,0 0 0,2 0 0,-4 0 0,2-1 0,5 0 0,-2-2 0,7-2 0,1-1 0,1-1 0,4-2 0,1 0 0,23-11 0,5-1 0,28-13 0,4 0 0,12-4 0,-23 9 0,0 1 0,28-11 0,-8 3 0,-23 10 0,-18 5 0,-1 2 0,-6 1 0,-8 4 0,-1 1 0,-6 2 0,-14 0 0,0 0 0,-13 1 0,5 0 0,-4 4 0,-3 0 0,0 3 0,-1 1 0,2-1 0,0 3 0,1-1 0,-3 3 0,-6 1 0,-1 3 0,-1-2 0,-5 2 0,1-3 0,-7 4 0,9-6 0,-1 1 0,13-5 0,-3 1 0,9-3 0,-1 1 0,11-4 0,-1 0 0,8-2 0,0 0 0,31-18 0,8 2 0,22-14 0,-6 8 0,-1 1 0,-17 5 0,33-8 0,-42 13 0,19-3 0,-38 11 0,-1 2 0,-11 7 0,-5 1 0,-14 8 0,-10 0 0,-8 5 0,3-6 0,-10 6 0,3-3 0,8-3 0,-7 2 0,18-9 0,-1 1 0,4-3 0,8-1 0,4-1 0,3-2 0,3 0 0,0-1 0,1 0 0,-1 0 0,0-1 0,-3 1 0,-9 1 0,2-2 0,-7 3 0,2-2 0,5 1 0,-4-1 0,4 0 0,-1-1 0,0 1 0,3-1 0,1 0 0,0 0 0,1 0 0,-1 0 0,1 0 0,-1 0 0,1 0 0,-1 0 0,0 0 0,2 0 0,1 0 0,1 0 0,0 0 0,0 0 0,1 0 0,-1 0 0,2 0 0,-1-1 0,1 1 0,1-1 0,2 0 0,0 0 0,17-4 0,6 3 0,20-5 0,5 4 0,14-1 0,3 0 0,2 1 0,1 0 0,-1 0 0,-13 3 0,-5-2 0,0 1 0,-18 0 0,3-1 0,-9 2 0,-4-2 0,-6 2 0,-3-2 0,-2 2 0,-2-1 0,-2-4 0,0 3 0,-1-3 0,-7 4 0,4 1 0,-8 0 0,3 2 0,-8 2 0,-1 4 0,-7 1 0,-16 5 0,8-2 0,-9 0 0,9-4 0,3-1 0,-15 0 0,9-2 0,-8 1 0,11-3 0,0-1 0,0-1 0,8-1 0,-3 0 0,8 0 0,-5 0 0,4 0 0,1-1 0,1-1 0,3-1 0,-1-1 0,4 2 0,-1-2 0,4 1 0,-2-1 0,3 0 0,0 2 0,1-3 0,1 2 0,-1-1 0,1 0 0,1 1 0,-1 0 0,1-1 0,1 1 0,-1 0 0,3-1 0,-2 1 0,1 0 0,-1 0 0,2-1 0,-2 1 0,2 1 0,-2-1 0,1 1 0,-2 0 0,-2-2 0,1 2 0,-3-1 0,2 1 0,0 0 0,-1-1 0,-2 0 0,-1-1 0,0 1 0,-1 0 0,3 0 0,-2 1 0,4 1 0,-2 0 0,4 0 0,-1 0 0,1 1 0,0-2 0,0 1 0,-1 0 0,2-1 0,-3 0 0,1 1 0,-2-1 0,1 0 0,-3-1 0,3 2 0,-3-2 0,-3 1 0,2 0 0,-4-1 0,5 2 0,2-2 0,-2 0 0,1-1 0,1 0 0,-1 1 0,3-1 0,-1 1 0,0-1 0,-2 1 0,2 0 0,-1 0 0,2 0 0,-1-1 0,3 1 0,-2-1 0,1 0 0,2-1 0,0 1 0,1 0 0,0 0 0,1 1 0,1-1 0,2 1 0,7 0 0,6 1 0,10 1 0,7 1 0,6 0 0,0 0 0,4 0 0,-4 0 0,2 0 0,-3 0 0,1 0 0,20-1 0,-9-2 0,14-3 0,-14-1 0,-2-2 0,0 2 0,-1-2 0,1 3 0,-6-1 0,4 2 0,-7 1 0,5 1 0,-6 0 0,-7 1 0,0 0 0,-11 0 0,1 1 0,-4 0 0,-5 1 0,-3 0 0,-3 0 0,-2 0 0,-21 0 0,5 0 0,-25 0 0,17 0 0,-6 0 0,-17-1 0,14 0 0,-17 0 0,29 1 0,-3 0 0,8 0 0,-4 0 0,5 1 0,2 0 0,1 0 0,5 0 0,0-1 0,14-7 0,6-2 0,21-14 0,6-2 0,-2-2 0,6-4 0,-5 4 0,9-9 0,-14 11 0,-3 3 0,-19 10 0,-3 5 0,-7 3 0,0 1 0,-3 2 0,-10 8 0,2-1 0,-22 13 0,8-6 0,-11 7 0,-13 8 0,17-11 0,-13 8 0,25-15 0,3-4 0,4 0 0,1-2 0,3-2 0,1 1 0,-1-1 0,0 0 0,-1 1 0,1-1 0,-1 0 0,0 1 0,0-1 0,2 0 0,-1-1 0,1 1 0,-3-1 0,1 0 0,-1 1 0,1-2 0,-1 1 0,-2 0 0,-1 1 0,0 0 0,0-1 0,0 1 0,-3-1 0,2 1 0,-2 0 0,1 0 0,0 0 0,-2 0 0,3-1 0,-2 1 0,2-1 0,0 1 0,0 0 0,1-1 0,1 1 0,1 0 0,-2 0 0,2 0 0,0-1 0,2-1 0,2 0 0,-3 0 0,2 0 0,-2 0 0,2 0 0,-2 0 0,0 0 0,2 0 0,-1 0 0,1 0 0,-1 0 0,0 0 0,-1 0 0,-1 0 0,-1 0 0,-1 0 0,-1 1 0,0-1 0,0 1 0,0-1 0,0 1 0,-2-1 0,2 1 0,-3-1 0,2 0 0,0 0 0,1 0 0,0 0 0,0 0 0,0 0 0,-1 0 0,1 0 0,0 0 0,2-1 0,-2 0 0,3 0 0,-3-1 0,4 0 0,-2 0 0,2 1 0,1 0 0,-2 0 0,2 0 0,-1-1 0,1 2 0,0-2 0,1 2 0,-1-1 0,1 1 0,0-2 0,-3 1 0,2 0 0,-4-2 0,5 1 0,-4 0 0,2 0 0,-3-1 0,2 1 0,-1-1 0,-1 1 0,1-2 0,-7-2 0,5 1 0,-5-2 0,4 1 0,1 1 0,1 0 0,0 0 0,2 1 0,1 0 0,-1-1 0,3 2 0,-2 0 0,2 0 0,0 0 0,-2 1 0,2-1 0,-2 1 0,2-1 0,-1 0 0,1 0 0,-1 1 0,2-1 0,-2 1 0,2 0 0,-2-1 0,3 2 0,-3-2 0,2 2 0,0-1 0,-3 1 0,3 0 0,-1 0 0,-2-1 0,-1-3 0,-1 2 0,0-1 0,3 4 0,-2 0 0,3 0 0,-5-1 0,4 0 0,-3 0 0,3 1 0,-1-1 0,0 1 0,-1-1 0,0 0 0,-3 1 0,3-1 0,-2 0 0,3 1 0,2 0 0,0 0 0,-2 0 0,2 0 0,-1 0 0,0 0 0,0 0 0,-2-1 0,0 1 0,-2-1 0,2 0 0,-3 1 0,4-1 0,-2 0 0,4 1 0,-1-1 0,1 1 0,-1 0 0,0 0 0,-1 0 0,0 0 0,-1 0 0,-1 0 0,1 0 0,-3 0 0,3 0 0,-2 0 0,1 0 0,-1 0 0,-1 0 0,2 0 0,-2 0 0,1 0 0,-1 0 0,2 0 0,-1 0 0,4 0 0,-1 0 0,2 0 0,0 0 0,-1 0 0,0 0 0,0 0 0,1 0 0,-3 0 0,1 0 0,-4 0 0,3 1 0,-3-1 0,3 2 0,-1-1 0,2 0 0,1 0 0,0-1 0,1 2 0,0-2 0,16 1 0,-2 0 0,14-1 0,-10 0 0,3 1 0,13 2 0,-9 0 0,12 2 0,-11-1 0,-4 1 0,4-1 0,-3 1 0,-4-1 0,3 1 0,-4 0 0,4 1 0,-2-1 0,-1 1 0,-1 0 0,5 2 0,-4-2 0,5 1 0,-7-3 0,-1 0 0,2 0 0,-4 0 0,2 0 0,-2-1 0,-2 0 0,0-1 0,-2 1 0,-1-2 0,-3 1 0,0 1 0,-10-1 0,-2 0 0,-11-2 0,1-3 0,-4 0 0,0-4 0,-5 1 0,-1 0 0,7 1 0,-3 0 0,10 0 0,-2 2 0,4 0 0,5 1 0,3 0 0,1 1 0,18 0 0,-4 1 0,27 0 0,-1 3 0,15 4 0,-9 2 0,3 2 0,-1 1 0,0 2 0,5 1 0,-1 0 0,17 9 0,-20-5 0,-18-7 0,0-2 0,-7 0 0,-8-5 0,-4 0 0,-4-3 0,-1 0 0,-11 0 0,-3-2 0,-12 1 0,0-1 0,-7-1 0,1-2 0,-7-3 0,-1 0 0,0-2 0,1 2 0,10 0 0,0 0 0,8 2 0,-1 0 0,4 1 0,6 2 0,2-1 0,2 2 0,1-1 0,19 4 0,-6-2 0,14 3 0,-10-3 0,0 0 0,-1 0 0,-4 0 0,-1-1 0,-4 2 0,-18-1 0,0-1 0,-17 0 0,8-3 0,3 1 0,1-3 0,3 2 0,1-1 0,4 1 0,6 1 0,0 1 0,4 0 0,15 1 0,0-1 0,11 3 0,-7-1 0,1 4 0,-1-1 0,-1 1 0,-1 0 0,-1 0 0,-6-2 0,0 1 0,-5-2 0,-1 0 0,-10 1 0,4-2 0,-12 0 0,8-1 0,-1 0 0,2 0 0,1 0 0,1 0 0,2 1 0,16 3 0,-5 0 0,14 2 0,-11-2 0,0-1 0,0 1 0,-2-2 0,-1 1 0,-4-1 0,-1-1 0,-10 2 0,4-2 0,-7 0 0,8-1 0,1 0 0,12 4 0,-5-1 0,9 3 0,-2 0 0,-1-1 0,5 3 0,-4-3 0,6 3 0,-7-3 0,7 1 0,-6-1 0,1 0 0,1 0 0,-2-2 0,-2 1 0,0-2 0,-2 0 0,1 0 0,0 0 0,-1 0 0,0 0 0,-1-1 0,0 2 0,-2-1 0,2 0 0,-2 0 0,0 0 0,-2 0 0,1 0 0,-1 0 0,1 0 0,1-1 0,-1 1 0,0-1 0,1 2 0,1-1 0,1 1 0,0 0 0,1 1 0,1-1 0,1 1 0,0 0 0,0 1 0,2-1 0,-1 1 0,2-2 0,-3 1 0,2-1 0,-2 1 0,3 0 0,-4 0 0,1 0 0,-3-1 0,-2-1 0,0 0 0,-1 1 0,-1-2 0,1 2 0,-1-2 0,3 1 0,-2-1 0,2 1 0,-1 1 0,0-2 0,0 2 0,0-1 0,0 0 0,1 0 0,-1 0 0,0 0 0,-2-1 0,1 1 0,-1 0 0,1 0 0,0-1 0,0 1 0,1-2 0,-1 1 0,0-1 0,0 2 0,1-1 0,-1 0 0,1 0 0,-2 0 0,2 0 0,-1 0 0,0 0 0,0 1 0,0 0 0,0 0 0,-1 0 0,0 0 0,0 0 0,0 1 0,1 0 0,-1-1 0,2 1 0,-1 0 0,0-1 0,-1 1 0,1-2 0,0 1 0,0-1 0,0 1 0,0-1 0,0-1 0,1-2 0,-3-1 0,-1-2 0,-4-1 0,-7-3 0,4 3 0,-5-3 0,5 4 0,2 1 0,-2 0 0,2 1 0,-1-2 0,1 2 0,0-1 0,-1 0 0,1 2 0,-1-1 0,0 0 0,0 1 0,1-1 0,-1 2 0,1-1 0,0 0 0,0 1 0,0 0 0,-1 0 0,0-1 0,0 1 0,-1-1 0,1 0 0,-1 0 0,0 0 0,-2-2 0,3 2 0,0-1 0,2 1 0,0 1 0,-1-1 0,0 1 0,-1-1 0,1 0 0,1 1 0,-1-2 0,1 0 0,0 2 0,-1-3 0,2 2 0,-1-1 0,2-1 0,0 0 0,1 1 0,-1-1 0,0 2 0,-1-3 0,0 2 0,-1-1 0,0 1 0,-2-2 0,1 1 0,-1-1 0,0 1 0,0 0 0,-1 1 0,0 0 0,-2 0 0,0 2 0,-1 1 0,0 0 0,0 0 0,1 0 0,1 0 0,0 0 0,0 0 0,0 0 0,0 0 0,0 0 0,0 0 0,-1-1 0,-1 0 0,-1 0 0,-1 0 0,-1-1 0,0 0 0,-1-1 0,1 1 0,-2-1 0,0 1 0,1-1 0,-1 1 0,2 0 0,-1 0 0,3-1 0,0 1 0,0-1 0,3 1 0,-2 0 0,2 1 0,0-1 0,1 0 0,-3 0 0,2 0 0,-3 1 0,3-1 0,-3 0 0,2 0 0,-2-1 0,-1 1 0,1-2 0,-1 2 0,0-2 0,-2 2 0,3-2 0,-3 2 0,2-1 0,-1 0 0,2 0 0,2 1 0,-1-2 0,3 2 0,-1-1 0,1 0 0,-1 0 0,2-1 0,-2 1 0,0 0 0,0 0 0,0 0 0,0 0 0,1 0 0,0 1 0,1 0 0,0 0 0,0 0 0,1 0 0,0 0 0,-1-1 0,0 1 0,-2-2 0,2 3 0,-1-3 0,-1 2 0,2 0 0,-1-1 0,-1 2 0,3-2 0,-2 1 0,2 1 0,0-1 0,1 1 0,-1-2 0,0 1 0,-1-1 0,1 1 0,0 1 0,1-2 0,-1 2 0,0-1 0,1-1 0,-1 3 0,0-2 0,-1 1 0,2-1 0,-3 1 0,2-1 0,-1 1 0,-1 0 0,2 0 0,0 0 0,-1-1 0,0 2 0,0-2 0,-1 1 0,2-1 0,-2 2 0,3-1 0,-2 1 0,1-1 0,0 1 0,-1 0 0,1 0 0,-2 0 0,3 0 0,-4 0 0,4 0 0,-2 1 0,0-1 0,2 1 0,-2-1 0,1 2 0,0-1 0,0 3 0,2-3 0,9-7 0,0 1 0,8-7 0,-3 4 0,-2 3 0,11-5 0,-8 6 0,8-3 0,-9 3 0,1 1 0,-5 2 0,1-1 0,-6 2 0,0 0 0,1 3 0,-1-1 0,1 2 0,-1 0 0,-1 3 0,0-1 0,0 1 0,1-2 0,-1-2 0,0 2 0,1-1 0,-1 0 0,2-1 0,0 0 0,0 1 0,0 0 0,2-1 0,-2 1 0,2 0 0,-1 0 0,0 0 0,1 0 0,-2 0 0,0 0 0,1 0 0,0 1 0,-2-1 0,1 2 0,-2-3 0,1 0 0,-1 0 0,1 1 0,-1-1 0,1 0 0,-1-1 0,1-1 0,2 1 0,-1 1 0,0-2 0,-1 1 0,3 1 0,-2-2 0,2 2 0,-1-1 0,-1 1 0,0 0 0,0-1 0,0 1 0,1-1 0,0 1 0,-1-1 0,3 1 0,-1 0 0,1 0 0,0 0 0,-1 0 0,1 0 0,0 1 0,0-1 0,0 2 0,0-1 0,0 0 0,0 0 0,0-1 0,0 0 0,-1-1 0,-1 0 0,-1 0 0,1-1 0,-1 1 0,0 0 0,0-1 0,1 1 0,1 0 0,1-1 0,-1 1 0,0 0 0,0 0 0,1-1 0,0 1 0,-1 0 0,-1-1 0,0 1 0,0 0 0,0-1 0,-1 1 0,2 0 0,-1-1 0,2 1 0,2 1 0,-1 0 0,6 2 0,-2-1 0,5 3 0,1-3 0,0 3 0,-2-3 0,0 2 0,-3-3 0,2 2 0,-1 0 0,-4-2 0,0 1 0,-5-2 0,0 0 0,-3-1 0,3 1 0,-2 0 0,0 0 0,-1 2 0,-1-1 0,-1 0 0,0 1 0,0-1 0,-2 0 0,-1 1 0,-1-1 0,-2-1 0,2-1 0,1 1 0,-1 0 0,0-1 0,-1 0 0,0 0 0,1-1 0,-1 0 0,0 0 0,-2 0 0,2 0 0,-2 0 0,2 0 0,-2 0 0,0 0 0,0 0 0,0 0 0,-1 0 0,-1 0 0,-1-1 0,0 0 0,0-1 0,0 0 0,0 0 0,0-1 0,0 1 0,-2-2 0,0 1 0,0-1 0,-1 0 0,-3-2 0,3 2 0,-4-2 0,5 2 0,-1 0 0,1 0 0,0 0 0,3 1 0,0 0 0,0 0 0,-1-1 0,0 0 0,0 0 0,1 0 0,0 1 0,1-1 0,-3 0 0,0-1 0,-2 0 0,-1 0 0,2 0 0,-1 0 0,3 2 0,-2-1 0,3 0 0,1 0 0,2 1 0,1 0 0,2 0 0,0 1 0,1-2 0,-1 2 0,-1 0 0,-1 2 0,-1 0 0,2 0 0,0-1 0,0 0 0,0 0 0,-1 0 0,1 1 0,-1-1 0,2 0 0,-3 0 0,3-1 0,-4 2 0,4-3 0,-4 3 0,1-1 0,0 1 0,1 0 0,1-1 0,0 0 0,1-2 0,13 1 0,-4-1 0,11 3 0,-9 0 0,6 0 0,6 0 0,-1 0 0,11 0 0,-9 0 0,3 0 0,-4 0 0,-5 0 0,2 1 0,-4 0 0,2 1 0,-3 0 0,1 1 0,1 0 0,-2 1 0,1-2 0,-3 1 0,2 0 0,-4 0 0,2 0 0,-3 0 0,0 0 0,0 0 0,-1 0 0,-1 0 0,1-1 0,-2 1 0,1-1 0,0 0 0,0 0 0,-1 0 0,1 0 0,-1 0 0,-1 0 0,1 0 0,-1-1 0,1 2 0,-1-1 0,1 1 0,0-1 0,1 0 0,-1 2 0,0-2 0,2 1 0,-2 1 0,3 0 0,-2 1 0,0-1 0,0 1 0,-1-1 0,1 0 0,-2-1 0,0-1 0,-1 1 0,1-1 0,0 1 0,1-1 0,0 0 0,-1 0 0,1-1 0,-1 1 0,2 0 0,-1 1 0,0-2 0,-1 1 0,2 0 0,-3 0 0,3 0 0,-2 0 0,1 0 0,1 1 0,3 0 0,-1 0 0,2 1 0,-1 0 0,2 0 0,-3 2 0,2-2 0,-2 2 0,-1-3 0,1 2 0,-3-2 0,2 0 0,-1 2 0,3-1 0,3 2 0,0 2 0,4 0 0,-1 2 0,1-2 0,0 2 0,-4-1 0,2-1 0,-2 1 0,-2-4 0,-1 2 0,-3-4 0,0 0 0,-1-1 0,-1-1 0,2 1 0,-2-1 0,2-1 0,-1 0 0,1 0 0,0 0 0,2 0 0,-3 0 0,2 0 0,-2 0 0,0 0 0,0 0 0,0 0 0,1 0 0,-1 0 0,1-1 0,0 1 0,0-1 0,0 0 0,0 0 0,0 0 0,1 1 0,-2 0 0,2 0 0,-2 0 0,0 0 0,4 0 0,1 0 0,4 0 0,3 0 0,-4 0 0,18 0 0,-13 0 0,8 0 0,-13-1 0,-7 0 0,2 0 0,-2 1 0,0-1 0,0 1 0,0-1 0,0 1 0,1 0 0,-2 0 0,2 0 0,-2 0 0,1 0 0,0 0 0,1 0 0,1 0 0,2 0 0,1 0 0,2 0 0,-2 0 0,1 0 0,-1 0 0,-1 0 0,-1 0 0,-1 0 0,2 0 0,-2 0 0,0 0 0,-2 0 0,0 0 0,-1 0 0,0-1 0,0 1 0,1-2 0,-1 2 0,0-2 0,2 2 0,-3-2 0,4 2 0,-3-1 0,2 0 0,0 0 0,1 1 0,0-2 0,0 2 0,0-2 0,1 2 0,-1-1 0,3 0 0,-3 0 0,3 0 0,-2-1 0,2 1 0,0-1 0,0 1 0,0-2 0,0 1 0,-1-1 0,1 2 0,-3 0 0,0 0 0,-2 0 0,0-1 0,0 1 0,-2 1 0,2-2 0,-1 1 0,0 0 0,1-1 0,-1 1 0,0-1 0,0 0 0,1 1 0,0-1 0,0 0 0,1-1 0,0-1 0,1 2 0,0-2 0,-1 2 0,3-1 0,-3 0 0,2 1 0,-4-1 0,2 2 0,-2 0 0,0 0 0,1-1 0,-2 1 0,2 0 0,-1-1 0,1 0 0,0-2 0,-1 1 0,0 0 0,1 0 0,0-1 0,2 1 0,-3 0 0,1-1 0,0 1 0,0 0 0,0 0 0,1 0 0,0 0 0,0 0 0,0 0 0,-1 1 0,1-1 0,0 0 0,1 0 0,0-1 0,0 0 0,-1 2 0,0-2 0,0 2 0,-2-1 0,-1 1 0,1 0 0,-1-1 0,0 0 0,0-1 0,-1 0 0,1 0 0,0 1 0,1-2 0,0 1 0,-2 0 0,1 1 0,0 0 0,0-1 0,0 1 0,-1 0 0,0 0 0,0-1 0,0 0 0,0 1 0,0-1 0,1 0 0,-1 1 0,0 0 0,1-1 0,-1 1 0,1 0 0,-2 0 0,-1 1 0,0-3 0,0 2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7:14.855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254 212 16383,'24'0'0,"-2"0"0,-7 0 0,15 0 0,-13 0 0,8 0 0,-16 0 0,-5 0 0,0 0 0,-12 6 0,6-4 0,-11 5 0,7-5 0,2 0 0,0 0 0,16 0 0,-8-1 0,14 0 0,-12-1 0,2 0 0,-1 0 0,2 0 0,0 0 0,0 0 0,-2 0 0,0 0 0,-2 0 0,1 0 0,-1 0 0,0 0 0,-1 0 0,2 0 0,-1 0 0,1 0 0,0 0 0,-1 0 0,2 0 0,-3 0 0,1 0 0,0 0 0,-1 1 0,-8 5 0,-2-1 0,-9 3 0,2-3 0,1-1 0,-8 3 0,6-3 0,-6 1 0,-4 1 0,3 0 0,-1-1 0,-7 2 0,3-1 0,19-4 0,-2 0 0,3-1 0,0 0 0,0 0 0,1 0 0,-1 0 0,0 0 0,1 0 0,0 0 0,20-8 0,-2 2 0,13-5 0,-6 3 0,-5 1 0,0 2 0,-3-1 0,-3 3 0,-4 1 0,-23 5 0,4 1 0,-1-1 0,-1 1 0,-4 2 0,1 0 0,3 0 0,-2-2 0,7 1 0,2-4 0,3 1 0,2-1 0,-2-5 0,2 1 0,-4-4 0,3 5 0,-2-1 0,1 2 0,-3-3 0,4 3 0,-1-3 0,2 1 0,3-2 0,-2-1 0,3 1 0,0-1 0,0 1 0,0 0 0,0 0 0,0 0 0,0 0 0,0 0 0,0 0 0,0 1 0,-4 0 0,2 0 0,-4 1 0,4-2 0,1 1 0,2-2 0,1 1 0,0 2 0,3-1 0,-18 2 0,10 1 0,-14 1 0,13 0 0,1 0 0,-4 2 0,2-2 0,-3 3 0,3-2 0,-1 0 0,0 1 0,1 1 0,-1-1 0,3-1 0,19-2 0,-3 1 0,3-1 0,1 0 0,8-3 0,-2 1 0,4-3 0,4-1 0,-6 2 0,2-1 0,-12 1 0,-2 1 0,-2 0 0,1 1 0,-3-1 0,2 1 0,-3 0 0,0 1 0,-1-1 0,-2 2 0,-1-1 0,2 1 0,-5-5 0,-1 2 0,-2-3 0,-2 3 0,2 1 0,-2-1 0,0 0 0,-2 0 0,3 0 0,-1 0 0,0 0 0,1 1 0,-1-2 0,1 1 0,-1 1 0,0-2 0,2 1 0,-2 0 0,0 0 0,2 1 0,-2-2 0,1 1 0,0 0 0,-1 0 0,1 0 0,0 1 0,-3-1 0,3 0 0,-2 2 0,2-2 0,0 1 0,-2-3 0,3 2 0,-2 0 0,1 0 0,0 2 0,-2-2 0,2 0 0,-1 1 0,0-1 0,0 2 0,-1-1 0,1 0 0,-1 1 0,0-1 0,1 0 0,-1 0 0,0 1 0,1 0 0,-1 0 0,0 0 0,0-1 0,1 2 0,-1-2 0,0 0 0,0 1 0,0-2 0,1 3 0,-1-2 0,-1 2 0,2 0 0,-2 0 0,1 0 0,1 1 0,14 2 0,-8 0 0,14 1 0,-13-3 0,2 1 0,0-1 0,-1 1 0,2 0 0,-3-2 0,2 1 0,1-1 0,-2 1 0,2 0 0,-2 1 0,1-1 0,-1 1 0,0 0 0,0 1 0,0-1 0,-1 1 0,1-1 0,0 1 0,0-1 0,1 0 0,-1-1 0,1 0 0,-1 1 0,1-1 0,0 0 0,-1 0 0,1 0 0,0 1 0,0-2 0,-1 2 0,2-2 0,-2 1 0,1-1 0,0 2 0,-1-2 0,3 1 0,-3 0 0,2-1 0,-2 2 0,1-2 0,0 1 0,0 0 0,0 1 0,0 0 0,-1 0 0,3 0 0,-3-1 0,2 0 0,-1 0 0,-1 1 0,2-1 0,-2 1 0,0-2 0,3 2 0,-3-2 0,1 1 0,1-1 0,-2 0 0,1 0 0,0 1 0,0-1 0,0 0 0,0 0 0,0 0 0,0 1 0,-1 0 0,1 2 0,-1-2 0,3 4 0,-3-4 0,2 2 0,-2-2 0,-1 1 0,2 1 0,-1-2 0,1 1 0,0-2 0,-1 2 0,2-2 0,-1 1 0,0 0 0,0 0 0,-1 1 0,1-1 0,0 1 0,0 0 0,0-1 0,0 1 0,-1-1 0,1 0 0,0 1 0,0-1 0,-1 1 0,1-2 0,0 2 0,0-2 0,0 1 0,-1 0 0,1 1 0,-1 0 0,1-1 0,1 0 0,-1 0 0,0-1 0,0 1 0,0-1 0,0 2 0,0-2 0,1 1 0,-1 0 0,0-1 0,-1 1 0,1 0 0,-1 1 0,-4 4 0,1-4 0,-5 4 0,2-3 0,0 0 0,-6 7 0,5-5 0,-4 5 0,5-7 0,2 1 0,-2-1 0,0 1 0,-1 1 0,2-1 0,-2 0 0,2 0 0,-1 0 0,0 0 0,1-1 0,-1 1 0,-1 0 0,2-1 0,-2 2 0,1-2 0,0 0 0,0 1 0,0-1 0,0 1 0,1-1 0,-1 1 0,1-1 0,0 1 0,1 0 0,-1-1 0,1 1 0,0 1 0,0-2 0,0 1 0,0 0 0,0-1 0,0 2 0,0-2 0,-9-8 0,4 3 0,-6-9 0,6 8 0,1 0 0,-6-1 0,4 3 0,-4-1 0,8 2 0,-3 0 0,0 3 0,2-1 0,0-9 0,3 4 0,-1-7 0,0 8 0,-4 2 0,-2 0 0,-1 1 0,0 1 0,-1 1 0,1 3 0,-1 0 0,-1 2 0,0 0 0,2 1 0,-2 0 0,4-2 0,-1 1 0,4-5 0,1 1 0,18-14 0,-6 4 0,3-3 0,1 0 0,0 0 0,0 1 0,-3 4 0,-4 0 0,-1 3 0,-3 0 0,-12 11 0,-3-2 0,0 0 0,-1 0 0,-9 6 0,4-5 0,-1 3 0,5-4 0,-1 0 0,5-1 0,2-4 0,6 0 0,13-10 0,-7 6 0,6-4 0,-26 13 0,5-2 0,-8 4 0,12-7 0,3 0 0,1-2 0,12-9 0,-3 3 0,8-7 0,-7 8 0,-3 1 0,0 2 0,-24 4 0,4 2 0,-3-2 0,-1 1 0,-4 2 0,-3-1 0,1 0 0,7 0 0,-1-2 0,13-2 0,3-1 0,-1-3 0,0 2 0,-4-2 0,-1 3 0,0 0 0,0 0 0,1 0 0,-1 0 0,3 0 0,0 0 0,3 0 0,3-6 0,0 3 0,1-7 0,0 7 0,0-2 0,0 2 0,0-1 0,0 0 0,-2 0 0,0 1 0,-1-1 0,-1 2 0,0 0 0,-2 1 0,1 0 0,0 1 0,0 0 0,0 0 0,22 0 0,-2 0 0,2 0 0,1-1 0,5 0 0,4-2 0,1 1 0,-5 1 0,3 1 0,-17 0 0,0 0 0,-7 0 0,1 4 0,-3 2 0,-6 4 0,-3 0 0,-5 2 0,2-3 0,-2 3 0,-1 0 0,4-3 0,0 1 0,9-5 0,0-1 0,2-1 0,13 0 0,-2-2 0,9 0 0,-4-1 0,0-2 0,-1 0 0,-2-2 0,-2 2 0,-4 1 0,-2 0 0,0 1 0,-15 7 0,7-3 0,-11 5 0,10-7 0,1 0 0,12 0 0,0-1 0,10 0 0,-7-2 0,2 0 0,-3-2 0,2 1 0,-2 0 0,1-1 0,-2 2 0,0-1 0,-3 2 0,0-1 0,-3 1 0,1 0 0,0 0 0,0 0 0,3 0 0,-1 0 0,1 0 0,3 0 0,-2 0 0,2 0 0,-3 0 0,0 0 0,-3 0 0,0 0 0,-1 0 0,2 0 0,-1 1 0,5-1 0,-4 0 0,3 0 0,-2 0 0,-2 0 0,2 0 0,-1 0 0,-2 0 0,1 0 0,-20 1 0,6 2 0,-6-1 0,-1 1 0,-7 2 0,6-2 0,0 0 0,0 1 0,-1 0 0,-2 1 0,-4 1 0,-3 1 0,-4 2 0,3-1 0,2 1 0,0-1 0,1-1 0,-2 2 0,0-1 0,4-1 0,3 0 0,1 0 0,-7 1 0,1-1 0,-1 2 0,6-2 0,9-4 0,2 1 0,6-2 0,0-1 0,10-8 0,-4 5 0,5-9 0,-4 9 0,1-2 0,-2 2 0,2-1 0,-1 2 0,0-1 0,2-1 0,-4 1 0,3-1 0,-1 0 0,-2 0 0,2-1 0,-1 1 0,0-1 0,1 0 0,-2 2 0,1-2 0,0 1 0,-1-1 0,1 0 0,0 0 0,-1 0 0,1 0 0,0-1 0,0 0 0,-1 0 0,1 1 0,0 0 0,-2 0 0,1 0 0,-1 1 0,0-1 0,-1 0 0,-6 1 0,2 4 0,-4 0 0,4 2 0,1-3 0,-2-3 0,2 0 0,-1-3 0,2 2 0,-1 0 0,-2-2 0,2 2 0,-4-3 0,3 3 0,-2 0 0,3 1 0,-1 1 0,-1-2 0,2 2 0,-2-1 0,2 1 0,-1 0 0,0-1 0,0-1 0,0 2 0,-1 1 0,0-1 0,1 0 0,1-1 0,-1 0 0,3-1 0,-2 1 0,-2 1 0,2 0 0,-2-1 0,3-1 0,1 1 0,2-2 0,6 2 0,1-1 0,4 2 0,2 0 0,0 2 0,3-1 0,0 1 0,0 0 0,-1 0 0,-3 0 0,3 0 0,-7 0 0,3 2 0,-6 0 0,-2-1 0,0 2 0,-1-1 0,2 3 0,-2-2 0,-1 1 0,1 0 0,-3 0 0,1 2 0,1-1 0,-2 2 0,1-1 0,-1 1 0,0 0 0,0-1 0,0 1 0,1-1 0,0 0 0,0 0 0,-1-2 0,0 2 0,0-1 0,0-1 0,0-1 0,1 0 0,1 2 0,0-2 0,1 1 0,2-1 0,-1-1 0,4 1 0,1-1 0,0 0 0,3 0 0,1 1 0,0-1 0,4 0 0,1-1 0,-3-1 0,4 0 0,-1 0 0,0 0 0,-1 0 0,-2 0 0,-2 0 0,-2 0 0,-2-1 0,-2 0 0,-3-1 0,2-1 0,-3 1 0,3-1 0,-12 12 0,6-7 0,-6 8 0,14-9 0,23-1 0,-8 0 0,-6 0 0,-1 0 0,-4 0 0,-5 0 0,-1 0 0,-1 0 0,-8 6 0,-2 1 0,-5 2 0,-5 1 0,3-2 0,-6 3 0,1-1 0,1 1 0,0-1 0,2-1 0,2-2 0,1-1 0,3 0 0,3-3 0,-1 0 0,4-2 0,-3 2 0,1 0 0,0-1 0,20-10 0,1 0 0,0-1 0,1 0 0,6-2 0,2-2 0,-10 4 0,2 0 0,-7 2 0,-2 4 0,-3 0 0,-2 2 0,-27 6 0,6 1 0,-1 0 0,-2 1 0,-7 2 0,7 0 0,-4 1 0,4 0 0,-1 2 0,0-2 0,7 0 0,1-3 0,3 0 0,4-3 0,0 0 0,4-1 0,-2 0 0,-2-4 0,0 3 0,-7-2 0,4 2 0,-2 0 0,1 0 0,-2 1 0,2-1 0,1 0 0,5-2 0,0 0 0,-2 0 0,2 0 0,-6 1 0,7-1 0,-4 1 0,1-1 0,3 0 0,-4 1 0,3-1 0,-2 1 0,1 0 0,-1-1 0,1 0 0,-1 0 0,19-2 0,-5 1 0,16-3 0,-4 0 0,-2 1 0,2 0 0,9-2 0,-10 1 0,0 1 0,0 2 0,-2-2 0,-1 3 0,-2-1 0,-3 1 0,6 0 0,-5 0 0,6 0 0,-3 0 0,3-1 0,1-1 0,-1 1 0,2-2 0,-3 2 0,0-2 0,-2 1 0,-2 0 0,-2 0 0,-4 0 0,-1 2 0,-3-2 0,2 2 0,-1-1 0,2 0 0,-1 0 0,0 1 0,-1-3 0,-2 0 0,-1-2 0,-1 1 0,0 0 0,0 0 0,0 0 0,0 0 0,-1 0 0,1 1 0,-1-2 0,1 2 0,0-1 0,0 1 0,0-1 0,0 0 0,-1 0 0,9 11 0,-6-5 0,8 9 0,-8-9 0,1 0 0,1 1 0,-1 0 0,2 0 0,0 0 0,-2-1 0,3 0 0,-4 0 0,3 0 0,1 1 0,-2-1 0,2 1 0,-3-1 0,2 0 0,-2-1 0,3 1 0,-1 0 0,-1 0 0,0 0 0,0 0 0,1-1 0,0 2 0,-2-1 0,2 1 0,-2 0 0,1 0 0,1-1 0,-2 1 0,1-1 0,1 1 0,-3-1 0,3 2 0,-1-2 0,-1 1 0,2 0 0,-2-1 0,2 0 0,-1 1 0,0-1 0,1 0 0,-2 0 0,2 1 0,-1-1 0,0 1 0,1-1 0,-1 1 0,1-1 0,1 1 0,-1 0 0,0-1 0,2 1 0,-1-1 0,1 1 0,0-1 0,0 1 0,2-1 0,-2 0 0,3 1 0,-2 0 0,2-1 0,-2 1 0,0 0 0,3 0 0,-3-1 0,5 1 0,-6-1 0,0 0 0,2 0 0,-2 0 0,2 1 0,-2-1 0,1 0 0,0 0 0,0 0 0,1 0 0,0 2 0,0-2 0,0 1 0,-1 0 0,3 0 0,-2 1 0,3-1 0,-1 0 0,2 0 0,0 0 0,0 1 0,-1-1 0,1 0 0,2 0 0,-2-1 0,2 1 0,0 0 0,0 0 0,0 1 0,2-2 0,-4 1 0,12 0 0,-8 0 0,6 1 0,-6-2 0,-2-1 0,0 2 0,2-3 0,-2 1 0,1-1 0,-2 0 0,-1 0 0,-2 0 0,0 0 0,-4 0 0,0 0 0,-2 0 0,-1-1 0,2-1 0,-3 0 0,2 0 0,-1-1 0,-2 1 0,2-3 0,-2 2 0,-1-1 0,1 0 0,-1 0 0,-1 0 0,1-1 0,-1 1 0,0 0 0,1 0 0,-1 0 0,3 0 0,-3-2 0,2 2 0,-1-2 0,1 2 0,-2-2 0,3 1 0,-3 1 0,3-1 0,-3 1 0,2 0 0,-1 0 0,1 0 0,-2 0 0,3 0 0,-2 0 0,1 0 0,0 0 0,-2 0 0,2 0 0,0 1 0,0 0 0,1-2 0,-1 3 0,1-3 0,-1 2 0,1-2 0,-1 1 0,1 0 0,0 1 0,-1 0 0,1-1 0,0 0 0,-1-1 0,2 0 0,1-1 0,0 2 0,-1-1 0,2 1 0,-4-1 0,2 2 0,0 0 0,-1 0 0,1 0 0,-2-1 0,1 2 0,-1-2 0,2 0 0,-1 1 0,1-2 0,-3 3 0,2-1 0,-1-1 0,0 1 0,0-2 0,0 3 0,0-2 0,0 0 0,1 1 0,-2-2 0,2 2 0,-1-2 0,0 3 0,-1-2 0,1-1 0,0 1 0,-1-1 0,2 0 0,-3 1 0,2-3 0,0 2 0,1-1 0,0 0 0,-2 2 0,2-2 0,-2 1 0,1 0 0,1 0 0,-3 1 0,2-1 0,-1 1 0,0-2 0,0 2 0,-1-1 0,3 0 0,-3 1 0,1-3 0,-1 2 0,0-1 0,0 0 0,0 1 0,2-2 0,-2 1 0,3-1 0,-3 1 0,1-1 0,0 0 0,0 1 0,0 0 0,-1 0 0,0 1 0,0-2 0,0 1 0,0-1 0,0 0 0,0 1 0,0-2 0,0 1 0,1-1 0,0 0 0,0 1 0,-1-2 0,0 1 0,1-1 0,0 0 0,0 0 0,-1 1 0,2-1 0,-2 0 0,1 1 0,1 1 0,-2 0 0,3-1 0,-3-1 0,3 4 0,-3-2 0,1 3 0,-1 0 0,0-1 0,0 2 0,0-2 0,1 2 0,0 0 0,0-2 0,-1 2 0,5 0 0,-2 1 0,5 1 0,-3 1 0,2 0 0,-1-1 0,20-3 0,-11 0 0,2 1 0,1-1 0,-1 0 0,4-2 0,-3 2 0,-3-2 0,2 2 0,-6 1 0,0 0 0,-4 0 0,0 0 0,-2 0 0,1 2 0,-1-1 0,2 0 0,-1-1 0,2 0 0,-2 1 0,1-2 0,0 2 0,-2-2 0,2 1 0,-3 0 0,1 0 0,0 0 0,-1 2 0,1-1 0,-1 0 0,0-1 0,1 1 0,-2-1 0,3 0 0,-3 1 0,3-2 0,-3 2 0,2-2 0,0 2 0,1-1 0,1 0 0,-2 1 0,1 0 0,-1 0 0,-1 1 0,1-1 0,-1 0 0,1 0 0,0 1 0,-1-1 0,1 1 0,0-2 0,1 2 0,-2-2 0,2 1 0,-2 0 0,2 0 0,1 1 0,-3 0 0,3-1 0,-3 1 0,1 0 0,0-1 0,1 0 0,2-1 0,0 0 0,3-1 0,-1 0 0,-1 1 0,0 0 0,-2 0 0,-3 2 0,1-2 0,-1 2 0,-16 4 0,-1 2 0,-2 0 0,-1 1 0,1 1 0,0 0 0,-1 0 0,-1 1 0,-9 3 0,0 0 0,7-3 0,0 1 0,-10 2 0,2 0 0,11-5 0,2-1 0,-7 3 0,1-1 0,0 0 0,-3 1 0,14-5 0,2-1 0,1 0 0,2 0 0,-1-1 0,1 0 0,-2-1 0,-1 0 0,1 0 0,0 0 0,-7 0 0,5 0 0,-13 0 0,11 0 0,-4 0 0,6 1 0,1-1 0,3 1 0,-1 0 0,-1 0 0,2 0 0,-3 0 0,1 0 0,1 1 0,0-1 0,0-1 0,1 2 0,-2-2 0,1 1 0,0-1 0,0 0 0,0 0 0,-1 0 0,2 0 0,-2 0 0,0 1 0,1-1 0,-3 2 0,2-1 0,-3 1 0,4-1 0,-2 1 0,1-1 0,2 0 0,0 2 0,1-1 0,15-1 0,-6 1 0,13-4 0,-10 2 0,13 0 0,-10 0 0,12 0 0,-13 0 0,2 0 0,-1 0 0,-1 0 0,2 0 0,-2 0 0,1 0 0,3 0 0,-2 0 0,9-1 0,-4-1 0,10-1 0,-3 0 0,3-1 0,2 1 0,-13 0 0,1 0 0,-1 0 0,0 1 0,2-1 0,-1-1 0,-1 0 0,0 0 0,2 1 0,-1 0 0,9-5 0,3 2 0,-10 1 0,0 0 0,-2 0 0,-4 1 0,-3 1 0,0 0 0,-4 1 0,-1 0 0,-3 1 0,-18 5 0,-1 2 0,-2 0 0,-2 0 0,0 1 0,0 0 0,-3 1 0,-3 1 0,1 0 0,-2 2 0,2-2 0,2 0 0,0-1 0,1 1 0,-2 1 0,4-2 0,-5 3 0,6-2 0,0 1 0,-5 3 0,10-5 0,1 0 0,-3 5 0,1-2 0,-2 6 0,0-4 0,-1 5 0,-2-2 0,4-1 0,0-2 0,5-2 0,1-1 0,2-3 0,5 0 0,0-4 0,3-1 0,9-1 0,11 0 0,11-5 0,-7 0 0,0 0 0,-5 0 0,1-1 0,8-2 0,0 0 0,-4 0 0,0 0 0,-3 2 0,0 0 0,0-1 0,7-2 0,-2-1 0,-3 2 0,-2 0 0,1 1 0,-2 0 0,6-5 0,2 2 0,-10 1 0,-5 4 0,-5 0 0,-3 1 0,-2 2 0,0-2 0,-11 0 0,-9 1 0,-5 1 0,-8 0 0,-3 0 0,9 2 0,-2 0 0,2 0 0,-6 1 0,1-1 0,7 2 0,2 1 0,-6 3 0,-2 0 0,7-1 0,8-1 0,4-2 0,6 0 0,1-1 0,21 0 0,7-1 0,-3-1 0,2-1 0,3-1 0,0-2 0,-3 2 0,-1-2 0,7-1 0,-1-1 0,-3 1 0,-1-1 0,-4 1 0,1 1 0,3-3 0,0 1 0,1-1 0,-10 2 0,0 1 0,6-3 0,-7 2 0,-5 2 0,-5 0 0,-2 1 0,0 0 0,1-1 0,-2 0 0,1 1 0,0-3 0,-1 3 0,0-2 0,0 0 0,-2 2 0,1-3 0,-1 2 0,2-1 0,-1 1 0,0 0 0,-18 7 0,-14 5 0,3 0 0,-4 2 0,7-3 0,0 0 0,-5 2 0,5-2 0,-3 1 0,-2 1 0,0 0 0,0 1 0,1-2 0,-1 1 0,2 0 0,0 0 0,-2 0 0,-2 2 0,7-3 0,-2 0 0,-2 2 0,-1-1 0,0 1 0,0 0 0,0 0 0,2 0 0,2-2 0,2 1 0,-6 1 0,5-1 0,0-1 0,0 1 0,-2 1 0,1 0 0,-3 1 0,-1 0 0,1 0 0,1 0 0,3-1 0,4-2 0,-4 4 0,3-1 0,-3 0 0,-2 2 0,4-2 0,4-2 0,2 0 0,-2 0 0,0 1 0,-5 4 0,11-6 0,5-3 0,4-2 0,2-2 0,23-1 0,-7-1 0,3-1 0,2 0 0,2-2 0,1 1 0,3-2 0,2 1 0,0-2 0,2 0 0,2-2 0,-2 1 0,-3 1 0,0-1 0,0 1 0,4-2 0,1 0 0,-3 1 0,-5 0 0,-1 1 0,0 0 0,3 1 0,-3-1 0,-4 0 0,-1 0 0,5 0 0,-1 0 0,-6 1 0,-1 0 0,6-3 0,-6 3 0,-5 0 0,3 0 0,-2-1 0,6-1 0,3-1 0,3-1 0,-8 2 0,1 1 0,0 0 0,-1 1 0,12-6 0,2 1 0,-11 2 0,2 0 0,-7 2 0,-4 2 0,-3 1 0,-2 1 0,-18 3 0,12-2 0,14-3 0,7-2 0,-1 0 0,8-1 0,0 0 0,-15 3 0,-4 1 0,-19 2 0,-9-1 0,1 1 0,-1 0 0,-3 1 0,-3-1 0,0 1 0,1 0 0,1 1 0,0 0 0,-1 0 0,-1 1 0,2 0 0,4 0 0,0-1 0,0 1 0,-4 2 0,0 0 0,2-1 0,5-1 0,0 0 0,-7 3 0,1 0 0,-2-1 0,2 1 0,6-2 0,11-2 0,3 0 0,19-1 0,10-1 0,4-2 0,0 0 0,2-2 0,-4 2 0,1-1 0,-1 0 0,2-2 0,-2 0 0,1 0 0,-2 1 0,-5 0 0,0 1 0,0 0 0,-1 1 0,0 0 0,-6 0 0,-12 1 0,-21 5 0,-1-1 0,-4 1 0,-3 0 0,3 1 0,-3-1 0,0 1 0,-1 0 0,3 0 0,-1 0 0,-1 0 0,1 1 0,-2-1 0,-2 1 0,-2 0 0,1 1 0,0-1 0,2-1 0,-1 1 0,2-1 0,1 1 0,0-1 0,1 0 0,1 0 0,0 0 0,1-1 0,-2 1 0,2 0 0,0-1 0,-4 2 0,0-1 0,-3 0 0,0 0 0,11-1 0,2-1 0,-5 0 0,10-2 0,15-5 0,18-3 0,8-2 0,-5 1 0,2-2 0,0 2 0,2 0 0,2-1 0,-3 1 0,-2 1 0,-1 0 0,0 1 0,3-2 0,0 1 0,-1 0 0,7-1 0,-3 0 0,-5 3 0,-2 0 0,2-2 0,-2 1 0,-5 3 0,-2 0 0,5-2 0,-19 4 0,-22 4 0,-1 1 0,-2 1 0,-2-1 0,-2 2 0,6-1 0,-2 1 0,1 0 0,1-1 0,0 0 0,0 0 0,-2 1 0,-1 0 0,1 0 0,-6 1 0,1-1 0,-1 0 0,3 0 0,9-2 0,0-1 0,0 1 0,1-1 0,-6 1 0,9-2 0,7 0 0,27-10 0,14-3 0,-13 4 0,0 1 0,2-2 0,1 1 0,2-2 0,0 1 0,-1 0 0,5-2 0,-1 1 0,-2 1 0,2-1 0,-1 0 0,0 0 0,0-1 0,-7 3 0,0 0 0,1 0 0,-1 1 0,6-3 0,-12 5 0,-15 2 0,-14 1 0,-9 1 0,2 2 0,-4 0 0,3 0 0,-3 0 0,-1 1 0,0 0 0,0 0 0,-1 0 0,0 0 0,1 1 0,1 0 0,1 0 0,-1 0 0,1 0 0,-6 0 0,0-1 0,2 0 0,-4 3 0,2-1 0,3-3 0,1 0 0,2 3 0,2-1 0,3-2 0,2-1 0,-1 2 0,13-2 0,17-5 0,10-4 0,-1 2 0,3-1 0,1 1 0,-2 0 0,1-1 0,2 1 0,0-1 0,-1 1 0,4-1 0,0 0 0,-1 0 0,1 0 0,-1 1 0,0 0 0,0 1 0,-2-1 0,-2 1 0,-2 1 0,0-1 0,0 1 0,0 0 0,0 0 0,3 0 0,0-1 0,2 0 0,-2 1 0,-6 2 0,-3 0 0,4-1 0,-8 3 0,-29 2 0,-10 0 0,9 1 0,-2 0 0,-3 0 0,-3 0 0,-2 0 0,2 0 0,-5 2 0,1 0 0,0 1 0,1-2 0,0 1 0,0-1 0,4 0 0,0 0 0,1 0 0,-5 1 0,1 0 0,5-1 0,0-2 0,-2 2 0,1 0 0,7-2 0,1 1 0,-5-2 0,10 0 0,11-4 0,15-5 0,10 0 0,-2 0 0,3-2 0,2 1 0,-3 1 0,2 0 0,2-1 0,0 1 0,-1 0 0,-1 0 0,-1 1 0,1 0 0,-1 0 0,0 0 0,1 0 0,-1 0 0,1 1 0,-2-1 0,-1 2 0,5-2 0,-2 1 0,0 1 0,0 0 0,0 0 0,-2 0 0,4-1 0,0 1 0,-5 1 0,1 2 0,-3-1 0,-4 0 0,-2 0 0,5 2 0,-40 7 0,-13 3 0,5-3 0,-3 0 0,3 1 0,-4 1 0,0 1 0,-1-1 0,3-1 0,0-1 0,-1 1 0,2-1 0,0 0 0,1 0 0,-1-1 0,2 1 0,1-1 0,1 1 0,1-1 0,0 0 0,-2-1 0,0 0 0,2 0 0,-5 2 0,2-1 0,-3 0 0,1-1 0,7-1 0,3 0 0,-3-1 0,9-1 0,12-6 0,25-5 0,-5 3 0,3-2 0,2 1 0,1 1 0,-1 1 0,-1 0 0,-6 2 0,0 1 0,13-1 0,-5 1 0,1 2 0,-16 2 0,-2 6 0,-31 6 0,5-2 0,-3 0 0,0-1 0,-4-1 0,0 0 0,-2 1 0,-2-1 0,1 1 0,4-3 0,0 0 0,0 1 0,-6 0 0,0 0 0,3-1 0,4-2 0,1 0 0,-8 2 0,1 0 0,-1 0 0,0-1 0,9-3 0,29-8 0,9-3 0,0 0 0,3-2 0,3 0 0,2 0 0,-4 1 0,3 1 0,1-1 0,1 0 0,0 0 0,0-1 0,0 1 0,0 0 0,0-1 0,0 0 0,0 0 0,0 0 0,0 0 0,1 1 0,1 0 0,1-1 0,0 1 0,0 0 0,-1 0 0,0 1 0,-2 0 0,2-1 0,-1 0 0,0 1 0,-2 0 0,-1 1 0,1 0 0,-1 1 0,-1 0 0,0-1 0,1 0 0,0 0 0,0 0 0,0 1 0,0 0 0,-1 2 0,0-1 0,0 0 0,2-2 0,0 1 0,-4 0 0,7-2 0,-40 10 0,-13 4 0,-2-1 0,4 0 0,0-1 0,-3 1 0,-2 0 0,1 0 0,-5 1 0,-1 1 0,-1 0 0,0 0 0,2 0 0,3-2 0,1 1 0,3-1 0,0 0 0,1 0 0,-3 0 0,-4 1 0,-2 0 0,-1 0 0,0 1 0,3-2 0,3 0 0,-2 0 0,4-1 0,0 0 0,-2 1 0,-1-1 0,1 0 0,4-1 0,1 0 0,0-1 0,-1 1 0,1 0 0,0 0 0,-2 0 0,2-1 0,-3 0 0,12-1 0,8-7 0,24-11 0,2 4 0,3 0 0,-6 2 0,1 1 0,1 0 0,2 0 0,2 1 0,-2 0 0,2 1 0,-1 0 0,0-1 0,-1 0 0,-4 4 0,-1 0 0,-1-1 0,0 1 0,8 0 0,-11 2 0,-17 10 0,-19 5 0,9-5 0,-3 0 0,-9 5 0,-1 1 0,5-5 0,0 1 0,-1 1 0,0 0 0,1-2 0,1 0 0,5-2 0,1 0 0,-1 0 0,1-1 0,-7 4 0,8-4 0,7-2 0,4-1 0,20-1 0,-3 0 0,12-2 0,-10 0 0,-6-1 0,-3 1 0,-1 1 0,-18 7 0,-3 0 0,-2-1 0,-2 0 0,3 0 0,-1-1 0,-12 2 0,-1 0 0,12-4 0,-2 1 0,7-2 0,5-1 0,4-1 0,14-6 0,8-1 0,7-3 0,5-1 0,-7 3 0,4 0 0,0-1 0,0 1 0,-3 0 0,1 0 0,0 0 0,1 0 0,0 0 0,3 1 0,0-1 0,-1 0 0,0 1 0,1-1 0,0 0 0,0 1 0,-1-1 0,-1 1 0,1 0 0,-2 0 0,0 0 0,4 0 0,-2 1 0,-1-1 0,-6 2 0,-1 0 0,0 0 0,4-1 0,-1 1 0,4-1 0,-1 1 0,-9 0 0,-2 2 0,6-1 0,-10 1 0,-5 3 0,-23 1 0,-11 6 0,7-4 0,-1 1 0,-5 3 0,0 1 0,0-1 0,0 1 0,7-2 0,0 0 0,-1 0 0,-1 0 0,0 0 0,1 1 0,0-1 0,0 1 0,1-1 0,0 0 0,-1 0 0,1 0 0,-7 3 0,0 1 0,-1 0 0,-1 0 0,7-2 0,0 0 0,-1 0 0,2-1 0,-1 0 0,0 1 0,-4 1 0,-1 1 0,1-2 0,0 1 0,0-1 0,4-1 0,-1 0 0,1 0 0,-5 1 0,2 0 0,1 0 0,1-1 0,-3 1 0,2-1 0,-6 2 0,14-5 0,1 0 0,-11 3 0,9-3 0,5-1 0,4-1 0,3 0 0,2-1 0,0-7 0,2 3 0,-1-5 0,0 4 0,0 2 0,-24-3 0,11 4 0,-2-1 0,0 1 0,2 1 0,-2 0 0,1 0 0,1 0 0,2 0 0,4 0 0,2 0 0,3 0 0,-1 0 0,20-3 0,4-1 0,4 0 0,5-2 0,3 0 0,-8 1 0,3-1 0,0 1 0,0 0 0,0 0 0,-1 0 0,0 0 0,0 0 0,-2 1 0,1 0 0,0 0 0,0 0 0,5-1 0,1 1 0,0-1 0,-3 2 0,-4 0 0,-2 0 0,0 0 0,6 0 0,0-1 0,-3 1 0,-2 0 0,-3 0 0,9 0 0,-9 2 0,-8 1 0,-6 0 0,-1 0 0,-20 0 0,-3 0 0,2 0 0,-2 0 0,1 0 0,-1 0 0,-1 0 0,-1 0 0,-2 0 0,-2 0 0,1 0 0,-2 0 0,0 0 0,-2 1 0,2-1 0,-3 1 0,1-1 0,6 0 0,0 1 0,2 0 0,0-1 0,1 0 0,-9 0 0,-3 0 0,5 0 0,4 0 0,5 0 0,1-1 0,3-1 0,3-1 0,1 0 0,2-1 0,0 1 0,3 1 0,0 0 0,3-2 0,10 2 0,9-3 0,2 3 0,3 1 0,3-1 0,2 0 0,-5 1 0,2-1 0,-1 1 0,5 0 0,0-1 0,0 1 0,-6-1 0,-1 1 0,1 0 0,5-1 0,2 1 0,-2-1 0,-5 1 0,-1 0 0,0-1 0,5 0 0,1 1 0,3-1 0,-2 0 0,1-1 0,-12 2 0,-1 0 0,6-2 0,-8 3 0,-7-1 0,-3 1 0,-22 0 0,1 0 0,0 0 0,-2 0 0,-13 0 0,0 0 0,12 0 0,-2 0 0,1 0 0,-1 0 0,-3 0 0,0 0 0,-2 0 0,1 0 0,2 0 0,1 0 0,-4 0 0,1 0 0,-6 0 0,12 0 0,0 0 0,-5 0 0,-6 0 0,5-1 0,4 0 0,4 0 0,4 1 0,2-1 0,2 1 0,2-2 0,3 2 0,-1-2 0,0 0 0,1 0 0,-2 0 0,4 0 0,-3 0 0,1 0 0,-2 0 0,1-1 0,-1 1 0,1-1 0,0 1 0,-1 0 0,1 0 0,0 1 0,-1-1 0,1 2 0,-1-1 0,1 0 0,0 1 0,0-1 0,-1 1 0,1-1 0,0 0 0,0-1 0,1 0 0,-1 0 0,1 1 0,-1-1 0,1 1 0,-1-1 0,2 7 0,3 0 0,3 5 0,6-1 0,3-1 0,7 3 0,3 2 0,4 0 0,-3-2 0,2 1 0,0 0 0,3 0 0,0 0 0,-4-2 0,0-1 0,1 1 0,-4-2 0,2 0 0,-1 0 0,2-1 0,2 2 0,0-1 0,1 0 0,0 0 0,1 0 0,0 1 0,1-1 0,-1 0 0,-3-2 0,0 1 0,0-1 0,0 0 0,0 0 0,6 1 0,0 0 0,-1-1 0,-1 0 0,2 0 0,-2-1 0,1 0 0,-5 0 0,2 0 0,-1 0 0,-4-2 0,2 1 0,-1-1 0,-1 0 0,3 1 0,-3-1 0,-4-1 0,0 0 0,2 0 0,0 0 0,4 2 0,-7-1 0,-7-1 0,-5 0 0,-2 0 0,-28 2 0,6-2 0,1-1 0,-6 0 0,1 0 0,-5-1 0,-1 0 0,-1 0 0,-2 0 0,-1 0 0,8 0 0,-1 0 0,0 0 0,-1 0 0,2 0 0,0 0 0,-1 0 0,0 0 0,-1 0 0,-2 0 0,0 0 0,0 0 0,-1 0 0,0 0 0,-1 0 0,0 0 0,0 0 0,-1 0 0,1 0 0,-1 0 0,-1 0 0,1 0 0,0 0 0,2 0 0,0 0 0,1 0 0,1 0 0,-1 0 0,-4 0 0,0 0 0,0 0 0,4 0 0,-1 0 0,0 0 0,1 0 0,-2 0 0,4 0 0,3 0 0,1 0 0,-1 0 0,0 0 0,7 0 0,1 0 0,-5 0 0,10 0 0,8 0 0,31 0 0,-11 0 0,3 1 0,7 0 0,1 0 0,1 3 0,-1-1 0,-1 0 0,-1 1 0,2 1 0,0 0 0,-6-1 0,0 0 0,0 0 0,-2 0 0,6 2 0,0 0 0,-6-1 0,-7-1 0,-5 0 0,-3-2 0,-3 1 0,-14-1 0,-1 0 0,-17-1 0,-1-1 0,12 0 0,0 0 0,-1 0 0,0 0 0,-11 0 0,14 0 0,0-1 0,-5-1 0,0 0 0,6-1 0,6 1 0,4 1 0,26 1 0,10 7 0,-2-2 0,3 0 0,-9 0 0,1 0 0,0 0 0,6 0 0,0 1 0,-5-2 0,1 0 0,0 0 0,6 0 0,-1 0 0,-5 0 0,0 0 0,2-1 0,-2-1 0,5 1 0,-1 0 0,-6-1 0,-12-1 0,-4-1 0,-3 0 0,-23 2 0,2-2 0,-2 1 0,-1 0 0,-6 0 0,-4-1 0,7 1 0,1 1 0,6-2 0,3 1 0,13-1 0,18 0 0,1 0 0,4 0 0,-2 0 0,1 0 0,0 0 0,9 1 0,0 0 0,-5-1 0,1 0 0,-2 0 0,-2 1 0,-1 1 0,-1-2 0,2 0 0,-3 0 0,2 2 0,-1-1 0,3 0 0,0-1 0,-6 0 0,-1 1 0,11 0 0,-10 0 0,-5 1 0,-4-2 0,-3 1 0,-3 0 0,-9 5 0,-8 1 0,-10 4 0,0-1 0,-3-2 0,9-1 0,-4-1 0,8 0 0,2-1 0,6-2 0,1 0 0,3 0 0,17 2 0,13 3 0,-7-3 0,1 0 0,6 1 0,2-1 0,-9-1 0,1 0 0,-1 0 0,4 0 0,-1-1 0,0 1 0,-2-1 0,-1 0 0,-1 0 0,9 1 0,-2-2 0,-5 1 0,-1-1 0,-2 0 0,0-1 0,0 1 0,0 0 0,8 1 0,-10-1 0,-9 0 0,-3 0 0,-21 1 0,1 0 0,-2-1 0,-10 3 0,-3-1 0,3-1 0,-3 0 0,1 0 0,-2 1 0,0 1 0,-2-1 0,5 0 0,-2-1 0,0 0 0,1 0 0,0 1 0,0-1 0,1 1 0,0 0 0,-3 0 0,1 0 0,-1 0 0,6-1 0,-1 1 0,0-1 0,2 0 0,-1 0 0,1 0 0,1 0 0,2 0 0,-1 1 0,1-1 0,-10 1 0,2-1 0,-1 3 0,13-3 0,1-1 0,-6 4 0,10-4 0,5 1 0,31-2 0,-8 0 0,2-1 0,3 0 0,4 0 0,-2 0 0,7 0 0,-1 0 0,-5-1 0,2 0 0,-3-1 0,0 2 0,-1 0 0,8-3 0,0 0 0,-10 2 0,-1 0 0,1 0 0,0-1 0,9 0 0,-11 1 0,-8 1 0,-5 0 0,-26 0 0,4 0 0,-4 0 0,-2 0 0,5 0 0,1 0 0,1 0 0,0 0 0,-2 0 0,0 0 0,-8 1 0,-2-1 0,3 2 0,7-2 0,3 0 0,4 0 0,4 0 0,1 0 0,2-1 0,4-4 0,15-2 0,8-2 0,-3 4 0,4 0 0,2 1 0,0 0 0,-2 0 0,-1 0 0,1 1 0,-1 0 0,-4 0 0,-1 0 0,-2 1 0,0 0 0,15-2 0,-9 1 0,-8 2 0,-4-1 0,-7 2 0,-23 0 0,-9 0 0,1 1 0,-3 0 0,7 0 0,0 0 0,-1 0 0,-4 0 0,0 1 0,-1-1 0,4 0 0,0 1 0,-1-1 0,0 0 0,-2 0 0,0 0 0,1 1 0,0-1 0,-4 0 0,1 1 0,1-1 0,3 1 0,0-1 0,2 1 0,-7 0 0,3-1 0,3 0 0,1 0 0,-1 0 0,1 0 0,5-1 0,3 0 0,-2 0 0,6 0 0,8-1 0,24-2 0,-6 0 0,15 0 0,-13 0 0,-4 3 0,0-1 0,-4 1 0,0-1 0,-3 1 0,0-4 0,-11-1 0,2-2 0,-10 0 0,2 0 0,-2 0 0,0-1 0,1-1 0,3 0 0,0-1 0,4 2 0,-2-2 0,2 1 0,-1 1 0,2 0 0,0 3 0,2-1 0,0 2 0,1 1 0,2 0 0,5 0 0,16-1 0,5 2 0,-3 1 0,2 0 0,-1 1 0,0 0 0,-1 0 0,-1 0 0,3 0 0,-2 0 0,10 0 0,-15 0 0,0 0 0,9 0 0,-8 0 0,-7 0 0,-6 0 0,-25 0 0,-3 0 0,-7 0 0,-4 0 0,4 0 0,1 0 0,7 0 0,0 0 0,0 0 0,-1 0 0,0 0 0,0 0 0,-6 1 0,2 0 0,1 0 0,0 0 0,2 0 0,0 1 0,8 0 0,0-1 0,-15 2 0,9 0 0,9-1 0,7 0 0,35 0 0,2-1 0,-4 0 0,2-1 0,-4 0 0,0 0 0,-7 0 0,0 0 0,2 0 0,-1 0 0,7 0 0,1 0 0,-9 0 0,-4 0 0,-6 1 0,-29-1 0,13 1 0,-22-1 0,23 0 0,-4 0 0,6 0 0,-1 0 0,-3 0 0,5 0 0,-4 0 0,3 0 0,2 0 0,-5 2 0,0 0 0,-4 2 0,-1-1 0,0 0 0,1-1 0,1 0 0,0 1 0,2-1 0,2-1 0,1 0 0,2-1 0,-1 0 0,-3 0 0,-1 0 0,-1 0 0,1 0 0,-2 0 0,2 0 0,-3 0 0,-1 0 0,-1 0 0,-2 0 0,2 1 0,1-1 0,3 1 0,1 0 0,1-1 0,3 1 0,1 0 0,0 1 0,-1-1 0,0 0 0,-4-1 0,2 0 0,-15 0 0,6 0 0,-7 0 0,6 0 0,4 0 0,-2 0 0,6 1 0,0-1 0,5 1 0,1 2 0,2 1 0,1 0 0,0 1 0,-1-1 0,1 0 0,-4 2 0,3-2 0,-2 0 0,1-1 0,1 0 0,-3 1 0,0-2 0,1 0 0,-3-1 0,2 0 0,-1-1 0,-1 1 0,2-1 0,-1 3 0,1-1 0,1 1 0,-3 0 0,3-2 0,-2 2 0,1 0 0,22-8 0,-6 2 0,4-1 0,2-2 0,13 0 0,-14 3 0,1-2 0,3 1 0,1 0 0,0-1 0,7-2 0,-1 0 0,-6 2 0,0 1 0,-1-1 0,1 0 0,-3 0 0,6 0 0,-7 2 0,-5 0 0,-4 2 0,-4 0 0,-1 1 0,-1 5 0,-2-1 0,-1 6 0,-3-3 0,-1 2 0,-2-1 0,0 6 0,-1-3 0,1 3 0,0-6 0,4 0 0,-2-2 0,2 0 0,1-2 0,-2-1 0,3 0 0,11-1 0,-4-1 0,13-2 0,-13-1 0,2-1 0,-4 2 0,0 0 0,-16 11 0,5-6 0,-17 9 0,11-8 0,-3 3 0,4-4 0,1 2 0,4-2 0,1-1 0,2 0 0,5-13 0,-1 5 0,5-9 0,-5 9 0,0 2 0,-1-1 0,-8 3 0,4 0 0,-7 3 0,4 1 0,1 0 0,-2 0 0,2 0 0,1 0 0,0 0 0,2-1 0,-1 0 0,2 2 0,-2-1 0,1 0 0,-1-1 0,0 0 0,-1 1 0,0-1 0,2 0 0,-2-1 0,1 1 0,-1 0 0,0 1 0,1-1 0,0 1 0,1 0 0,-1 0 0,1 0 0,22-10 0,6-1 0,-7 2 0,2 0 0,0 0 0,0 0 0,-3 2 0,1 0 0,11-3 0,1 1 0,-11 2 0,0 0 0,9-2 0,-3 1 0,-7 2 0,-1-1 0,-8 3 0,0 0 0,-5 1 0,-11 6 0,1-1 0,-9 6 0,5-4 0,2 0 0,-1-1 0,3-1 0,0-1 0,0 0 0,2-1 0,0 0 0,2 0 0,13-5 0,1-1 0,12-4 0,-3-1 0,-3 1 0,2-1 0,-1 1 0,-7 3 0,-1 0 0,-10 5 0,-12 5 0,0-1 0,-8 5 0,5-2 0,2-1 0,1-1 0,3 0 0,1-2 0,3-1 0,-1 0 0,2-1 0,0 1 0,-1 2 0,0-2 0,0 2 0,0-3 0,1 2 0,1-2 0,-2 2 0,1-1 0,-2 0 0,2-2 0,-3 0 0,1 2 0,1-2 0,-1 2 0,1-1 0,0 0 0,0 0 0,1 2 0,-1 0 0,1 0 0,-1 2 0,0-2 0,1 1 0,-1-1 0,1 0 0,1 0 0,0-1 0,0 1 0,2-1 0,-3 1 0,1 0 0,0 0 0,-2-2 0,2 2 0,-2-1 0,1 0 0,-1 1 0,1-1 0,0 1 0,0-1 0,-1-1 0,0 1 0,1 0 0,-1 0 0,0 0 0,2 1 0,0-1 0,0 1 0,2 0 0,-2 0 0,1 0 0,0 0 0,1 0 0,0 0 0,0-1 0,0 1 0,0 1 0,0-2 0,0 1 0,0 0 0,0 0 0,0 0 0,5-1 0,0-2 0,6-2 0,0-3 0,5-4 0,-3 0 0,0-1 0,0 1 0,0 1 0,0-2 0,0 0 0,2 0 0,-1 1 0,4-2 0,-5 2 0,1 0 0,10-4 0,-10 5 0,-1 1 0,10-6 0,-3 0 0,-7 5 0,-4 1 0,-2 2 0,0 0 0,-3 0 0,0 1 0,0-1 0,-1 2 0,1-2 0,0 3 0,-13 10 0,4-3 0,-11 8 0,8-8 0,3-1 0,-1-1 0,3-1 0,0 1 0,2-2 0,-1 2 0,1 0 0,2 0 0,1-1 0,4 1 0,-2-3 0,3 1 0,-1-2 0,-3 0 0,5 0 0,0 0 0,4-2 0,5-2 0,-5-1 0,7-3 0,-10 3 0,6-1 0,-8 2 0,2 1 0,-5 1 0,0 1 0,-19 9 0,8-2 0,-14 5 0,9-1 0,1-4 0,-3 4 0,2-2 0,-4 4 0,5-4 0,0 0 0,4-2 0,4-2 0,1 0 0,-1-1 0,2 1 0,-2-1 0,1 1 0,0 0 0,0-1 0,0 2 0,1-2 0,-2 2 0,3-3 0,-2 2 0,2 1 0,-3-2 0,3 1 0,-2-1 0,2 0 0,-1 2 0,0-2 0,0 2 0,-1-2 0,1 1 0,-2-1 0,2 1 0,-1 0 0,0 0 0,0 0 0,0 0 0,0 0 0,2-1 0,-1 1 0,-1 0 0,2-1 0,-1 1 0,0 0 0,14-10 0,-5 5 0,18-12 0,-10 6 0,0-1 0,1 0 0,1 1 0,7-6 0,-12 7 0,-3 0 0,0 2 0,-3 0 0,-3 1 0,1-1 0,-1 1 0,0-1 0,1 2 0,-2-2 0,1 2 0,-1-2 0,0 2 0,0-1 0,2 0 0,-2 1 0,2-1 0,-2 0 0,0 1 0,1-1 0,0 1 0,2-6 0,14-3 0,-7 1 0,2 0 0,8-3 0,3 1 0,-8 2 0,0 0 0,0 0 0,8-2 0,1 0 0,-3 0 0,2 0 0,0-1 0,-2 1 0,2-1 0,0 1 0,-5 2 0,2 0 0,0-1 0,-5 2 0,-3 1 0,-2 2 0,8-3 0,-10 5 0,-3 0 0,-4 3 0,-19 3 0,3 2 0,-12 2 0,5 1 0,4 0 0,-1-1 0,3 0 0,3-1 0,4-2 0,0 0 0,5-1 0,13 1 0,13-1 0,-4-1 0,1 1 0,-1-2 0,0 1 0,6 0 0,-1 0 0,-9 1 0,0-1 0,6-1 0,0 0 0,-7 2 0,0-1 0,1-1 0,0 0 0,7 2 0,-7-1 0,-9 0 0,-4 1 0,-21 5 0,-12 2 0,10-3 0,-1 0 0,-5 1 0,0-1 0,-5 1 0,10-1 0,1-1 0,-7 2 0,-2 3 0,7-5 0,8 1 0,4-3 0,6-1 0,18-1 0,4 0 0,-1-1 0,2 0 0,0 0 0,-2 0 0,12 0 0,-12 0 0,-1 1 0,5-1 0,3 3 0,-8-2 0,-5 1 0,-5-1 0,-4 0 0,-14 6 0,-4-3 0,-2-1 0,1 3 0,-2-1 0,-10 1 0,-1-1 0,5 1 0,-1-1 0,-3 1 0,0-1 0,4-1 0,1 0 0,-1 0 0,2 0 0,-7 1 0,-2 0 0,10-1 0,8-2 0,5 0 0,36-8 0,0-2 0,1 1 0,2-1 0,-4 0 0,-2 1 0,-4 1 0,-1 0 0,2-1 0,-2 1 0,4-2 0,1 0 0,-11 3 0,-9 2 0,-19 1 0,-4 6 0,-3 2 0,1-3 0,-1 0 0,-8 6 0,-1 1 0,5-3 0,2-1 0,3 0 0,1 1 0,-2-1 0,0-1 0,-2 1 0,-3 1 0,9-3 0,5 0 0,5-2 0,4 0 0,21-1 0,5-2 0,-1 0 0,1-2 0,-1 0 0,0-1 0,3 0 0,-2-1 0,-5 0 0,0 1 0,4-1 0,-2 1 0,4-4 0,7 1 0,-15 2 0,-3 2 0,-10 1 0,-17 1 0,-7 1 0,2 2 0,-2 0 0,-1 0 0,-1 1 0,-2 3 0,-1-1 0,-2 1 0,0 0 0,2 1 0,0 0 0,7-3 0,1 0 0,-2 1 0,2 1 0,-6 0 0,-2 1 0,6-1 0,8-2 0,4-1 0,4-1 0,0 0 0,15 1 0,-5-2 0,12 0 0,-8-2 0,8 0 0,10 2 0,2 0 0,-7 0 0,0 0 0,4 1 0,2 0 0,-2 0 0,4 0 0,-2 0 0,-7 0 0,0 0 0,3 0 0,4-1 0,5 1 0,-1-1 0,-4 0 0,-1 0 0,-1 0 0,5 1 0,2-1 0,-13-1 0,-17 0 0,-2 0 0,-8 6 0,-8 0 0,-9 5 0,8-6 0,-1 0 0,-1 0 0,0 0 0,0 1 0,-1-1 0,-11 3 0,13-4 0,0 1 0,-6 0 0,-5 3 0,7-3 0,4-1 0,3 0 0,6-2 0,2 0 0,1 0 0,18-6 0,4-4 0,-3 2 0,0 0 0,2-1 0,0 0 0,5-4 0,-7 5 0,0 0 0,1 0 0,-1 0 0,4-1 0,-1-1 0,-25 8 0,-10 0 0,-6 0 0,-8 2 0,0-1 0,12 1 0,1-1 0,-9 2 0,9-1 0,1 0 0,-7 0 0,-7 1 0,8 0 0,3 0 0,5-2 0,4 1 0,2-2 0,4 1 0,0-1 0,1 1 0,-3-1 0,3 1 0,-2-1 0,2 0 0,-1 0 0,-1-1 0,0 0 0,0-2 0,0 1 0,-1-1 0,1 1 0,-2 0 0,0-1 0,-2 2 0,-5-4 0,-1 5 0,-2-4 0,1 3 0,2-1 0,0 0 0,0 2 0,4-2 0,2 2 0,2-2 0,1 1 0,2 1 0,-1-1 0,-1 3 0,2-1 0,-3 5 0,5-2 0,-4 1 0,3-2 0,-1 1 0,1-2 0,1 1 0,-2 1 0,1-1 0,-1-1 0,1 2 0,0-1 0,0 0 0,1 1 0,-1-1 0,1 0 0,-1 1 0,1-1 0,-1 1 0,1 0 0,1-1 0,-2 1 0,2-1 0,-1 1 0,-1-1 0,2 1 0,0 0 0,0-1 0,-1 1 0,1-1 0,-1 1 0,1 0 0,0-1 0,0 1 0,0-1 0,-1 1 0,12-4 0,-3 0 0,8-1 0,-7-1 0,-1 1 0,0 0 0,-1-1 0,3 1 0,-3-1 0,2-1 0,-3 1 0,2-1 0,0 0 0,1 0 0,0 1 0,-2-2 0,2 2 0,-1-2 0,1 1 0,0-1 0,-2 0 0,1 1 0,-2 0 0,-1 0 0,0 1 0,0 1 0,0-1 0,2 0 0,-1 0 0,-1 0 0,0 0 0,1 2 0,0 4 0,-1-2 0,0 3 0,0-2 0,-1 0 0,2 0 0,-2 0 0,0-1 0,2 1 0,-2-1 0,1 1 0,1-1 0,-2 1 0,1-1 0,0 1 0,0 0 0,0-1 0,-1 1 0,-1 0 0,0 0 0,0 2 0,-2-2 0,1 1 0,0-1 0,0 0 0,2 2 0,-3-1 0,3-1 0,-1 2 0,-2-3 0,3 2 0,-1-1 0,0 0 0,0 1 0,1-1 0,-2 0 0,0 2 0,0-2 0,4 0 0,-1-2 0,5-4 0,-3-1 0,14-8 0,-5 0 0,8-2 0,-7 4 0,0 0 0,-3 3 0,0-2 0,-4 3 0,-1 0 0,-2 3 0,-3 0 0,1 1 0,1 1 0,0 1 0,2 0 0,-2 0 0,1 0 0,6 2 0,-5 1 0,5 1 0,-7-1 0,0 0 0,-1-1 0,1 2 0,-2-2 0,1 0 0,-2 2 0,0-1 0,-1 1 0,-1 0 0,0-1 0,0 1 0,-4-1 0,0 0 0,-2-3 0,0 0 0,1 0 0,0 0 0,0 0 0,2 3 0,0 0 0,2 2 0,1-1 0,0-1 0,0 1 0,0 0 0,0 0 0,0 1 0,0-3 0,0 2 0,4-13 0,3 0 0,2-9 0,1 6 0,5-2 0,-8 5 0,7-4 0,-5 5 0,-3 2 0,2 0 0,-5 2 0,1 2 0,-1-2 0,0 2 0,2-1 0,-1 0 0,0 1 0,-1-2 0,1 1 0,0 0 0,2-1 0,-1 0 0,-1 1 0,1-1 0,-1 2 0,0-1 0,1 1 0,-2 10 0,-1-5 0,-1 7 0,-1-7 0,0 0 0,0 1 0,1 2 0,1-2 0,0 2 0,1-2 0,-1 0 0,0-1 0,-1 1 0,2-1 0,-1 0 0,1 1 0,-1 0 0,0-2 0,2 2 0,-1-2 0,0 1 0,2 1 0,-2-2 0,2 0 0,-1 1 0,0-1 0,0 1 0,-1-1 0,1 2 0,0-2 0,0 0 0,-1 1 0,-1 0 0,1 1 0,-1 0 0,1-2 0,-1 2 0,0 2 0,1-2 0,-2 1 0,0-2 0,4-2 0,-1 1 0,3-2 0,-2 0 0,-1-5 0,0 4 0,-1-7 0,-1 5 0,-1-2 0,2-1 0,-1 1 0,0 0 0,0-2 0,1 2 0,-1-1 0,1 0 0,0 1 0,0-1 0,0 0 0,0 2 0,-1-3 0,1 2 0,0-3 0,4 0 0,0-5 0,6 0 0,0-2 0,2 0 0,5-4 0,-9 10 0,-1-1 0,4-1 0,1 0 0,-1 0 0,1 0 0,1-1 0,-1 1 0,1-1 0,0 0 0,-4 3 0,0 0 0,0 0 0,0 0 0,5-4 0,-1 1 0,0-1 0,-8 6 0,0 1 0,-8 5 0,-11 7 0,-1 1 0,-11 8 0,2-1 0,9-5 0,-1 0 0,-1 1 0,-1 0 0,0-1 0,0 0 0,-7 8 0,-3-2 0,9-3 0,-3 0 0,4-1 0,4-5 0,5-2 0,0-1 0,5-1 0,9-11 0,-1 5 0,5-8 0,-4 5 0,-4 4 0,0-1 0,-19 3 0,-1 0 0,-16 2 0,9 1 0,-3 0 0,7 0 0,-3-2 0,5 1 0,8-2 0,13-8 0,10 0 0,6-1 0,0-2 0,2-1 0,1 1 0,2 0 0,-1 0 0,1-2 0,-1 1 0,2 1 0,-2-1 0,-3 1 0,-2 1 0,-5 4 0,0-1 0,3-1 0,-2 0 0,5-4 0,-8 4 0,-6 2 0,-3 2 0,-2 1 0,-8 0 0,-5 0 0,-8 1 0,-5-1 0,4 2 0,-6 0 0,7 1 0,-3 0 0,6 1 0,4 0 0,4 0 0,2 0 0,4-1 0,12-5 0,10-4 0,-1 2 0,1 0 0,-1 1 0,1-1 0,5-1 0,0 0 0,-8 3 0,-1-1 0,4 0 0,0-1 0,8-4 0,-2 0 0,-5 2 0,-8 1 0,-6 2 0,-2 2 0,-3-1 0,-3 1 0,-5 1 0,-6 1 0,0 2 0,-6-2 0,5 3 0,-3-2 0,6 1 0,3-1 0,3 1 0,3-2 0,6-5 0,13-2 0,4-4 0,-1 5 0,0 0 0,-6 3 0,0-1 0,2 0 0,-1-1 0,11-6 0,-5 1 0,-8 5 0,-1-1 0,3-2 0,-3 2 0,-9 4 0,-6 3 0,-13 0 0,-12 1 0,3 1 0,-3 0 0,7 0 0,-1 0 0,0 0 0,-9 0 0,0 0 0,5 1 0,-1 0 0,2 1 0,3-1 0,1 0 0,-8 2 0,1 1 0,-1 1 0,-2 0 0,10-1 0,8-3 0,8 0 0,26-2 0,-1-1 0,-4 1 0,1-1 0,7-2 0,-6 1 0,-1 1 0,-2-1 0,-6 3 0,-1-1 0,-5 1 0,-14 5 0,-7 1 0,4 0 0,-1 1 0,-11 2 0,0 1 0,6-2 0,1-1 0,2 1 0,0-2 0,1 0 0,1 0 0,-1 1 0,1 0 0,-12 4 0,9-2 0,3-4 0,9 1 0,2-4 0,2 2 0,12-1 0,5 0 0,4 0 0,3-1 0,1-1 0,2 1 0,-2-1 0,2 0 0,-2-1 0,5 1 0,0 0 0,-4-1 0,2 0 0,-4 0 0,-3 0 0,-2 0 0,10 0 0,-1 0 0,3 0 0,1 0 0,-8 0 0,-10 0 0,-5 0 0,-4 1 0,-11 4 0,4-2 0,-7 2 0,25-12 0,-9 4 0,13-7 0,-15 8 0,0 1 0,-16 5 0,6-1 0,-12 3 0,11-4 0,3 0 0,1 0 0,31-1 0,-3 0 0,1-1 0,0 0 0,-8-1 0,-1 0 0,1 1 0,-1-1 0,7-1 0,-1 0 0,-4 1 0,-7 0 0,-4 1 0,-3 0 0,-28 11 0,7-4 0,-1 0 0,-2 1 0,-1 1 0,-1 0 0,2-1 0,1-1 0,-1 1 0,-2 0 0,0 1 0,1 0 0,-7 2 0,0-1 0,3 0 0,1-1 0,-1 2 0,2-2 0,6-2 0,1-1 0,-3 2 0,2-1 0,-8 4 0,5-3 0,10-2 0,2-3 0,5 0 0,-1-3 0,-5 2 0,-8-1 0,-6 3 0,0-1 0,1 1 0,2-1 0,2 0 0,2 1 0,8-2 0,30 0 0,-5-2 0,2 0 0,12-1 0,2 0 0,-6-1 0,0 0 0,-5 1 0,2-1 0,-2-1 0,7-1 0,1-1 0,-7 1 0,1 1 0,0-1 0,-1 0 0,0-1 0,-1 0 0,0 1 0,0 0 0,-2 0 0,1-2 0,0 0 0,0 1 0,-1 0 0,2-2 0,3-1 0,-10 3 0,-2 0 0,-6 2 0,-1 1 0,-2 0 0,-1-1 0,2 1 0,-1 0 0,1 0 0,-2 0 0,1 0 0,1 0 0,0 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30T12:12:48.53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1 235 16383,'10'-1'0,"-1"0"0,-7 1 0,1-1 0,2 1 0,0-1 0,3-1 0,-4 1 0,1 0 0,-1 0 0,-1 1 0,3-1 0,-3 0 0,1 0 0,1-1 0,-2 1 0,2 1 0,0 0 0,-1-1 0,2 0 0,-3 0 0,3 0 0,-3 1 0,3-1 0,-2 0 0,1 1 0,-1 0 0,0-1 0,1 1 0,-1-2 0,1 2 0,-1-1 0,1 0 0,-1-1 0,0 2 0,1-2 0,-1 2 0,2-1 0,-3 0 0,2 0 0,-1 1 0,0-1 0,1 0 0,-2 0 0,2 0 0,-1 1 0,1-1 0,-1 0 0,0 1 0,0-1 0,1 1 0,-1 0 0,1-1 0,-1 1 0,0 0 0,3 0 0,-2 0 0,1 0 0,-1 0 0,0-1 0,0 1 0,-1-1 0,0 1 0,1 0 0,-1 0 0,1 0 0,-1-1 0,1 1 0,-1 0 0,1 0 0,-1 0 0,1 0 0,-1 0 0,0 0 0,1 0 0,-1 0 0,1 0 0,0 0 0,-1 0 0,1 0 0,-1 0 0,0 0 0,1 0 0,-1 0 0,2 0 0,-1 0 0,-2 0 0,3 0 0,-2 0 0,1 0 0,-1 0 0,1 0 0,-2 0 0,1 0 0,2 0 0,-2 0 0,0 0 0,1 1 0,-1 0 0,1 0 0,-1 0 0,0 0 0,2 1 0,-3-2 0,3 1 0,-3 1 0,1-2 0,0 2 0,0-1 0,0 1 0,0-1 0,0 0 0,0 1 0,2-1 0,-2 0 0,2 0 0,-2 1 0,0-2 0,0 2 0,0 0 0,1-1 0,-1 1 0,1-1 0,-2 1 0,2 0 0,-2 0 0,1-1 0,0 2 0,0-1 0,-1 0 0,1-1 0,1 1 0,-2-1 0,2 1 0,-1 0 0,-1-1 0,2 1 0,1 0 0,0-1 0,1 2 0,-2-2 0,-1 1 0,1-1 0,0 1 0,0 0 0,1-1 0,-1 2 0,1-1 0,0 1 0,1-1 0,1 1 0,-1-1 0,3 2 0,-1-1 0,1 0 0,-2 0 0,2-1 0,-1 1 0,1-1 0,-2 1 0,2-1 0,-1 0 0,1 0 0,0 0 0,0-1 0,0 0 0,0 0 0,0-1 0,0 1 0,-2-1 0,2 0 0,-3 1 0,0-1 0,0 1 0,-1-1 0,0 0 0,1 1 0,0-1 0,-1 1 0,1-1 0,-2 0 0,1 0 0,0 0 0,-1 0 0,2 0 0,-3 0 0,1 0 0,1 0 0,0 0 0,-1 0 0,2 0 0,-1 1 0,0-1 0,3 0 0,-2 0 0,1 0 0,1 0 0,-2 0 0,2 0 0,-1 0 0,1 1 0,0-1 0,1 1 0,2-1 0,-2 0 0,2 0 0,-1 0 0,0 0 0,2 0 0,-3 0 0,2 0 0,-2 0 0,0 0 0,0 0 0,0 0 0,0-1 0,-1 1 0,0-2 0,-2 1 0,2-1 0,-2 1 0,-2-1 0,2 0 0,-3 0 0,2 1 0,-1-1 0,0 0 0,1 0 0,-1-1 0,0 1 0,-1 0 0,0-1 0,0 1 0,-2 0 0,3 0 0,-3 0 0,3-1 0,-3 1 0,0-1 0,1 0 0,-1 1 0,1-2 0,-1 2 0,1-1 0,-1-2 0,1 2 0,-1-1 0,1 1 0,-1-1 0,0 2 0,0-1 0,1 0 0,-2 0 0,3 0 0,-3 0 0,2 0 0,0 0 0,-1 0 0,1 1 0,0-1 0,0 1 0,-1-1 0,2 1 0,-1-1 0,1 0 0,-1 1 0,1-1 0,-1 1 0,0 0 0,1-2 0,-2 2 0,3 0 0,-3 0 0,2-1 0,0 1 0,-1 0 0,1 0 0,-1 0 0,1 0 0,0 0 0,0 1 0,0-1 0,-1 1 0,2 0 0,0-1 0,-1 1 0,1-1 0,-1 1 0,0 1 0,1-2 0,-1 1 0,0 0 0,1 0 0,0-1 0,2 1 0,-3 0 0,3 0 0,-2-1 0,1 1 0,1 0 0,-3 0 0,2 0 0,-1 0 0,-1 0 0,2 0 0,-1 0 0,0 0 0,3 0 0,-2-1 0,3 1 0,-1 0 0,1-1 0,-2 1 0,2 0 0,-2 0 0,0-1 0,-1 2 0,0-1 0,-1 0 0,1 0 0,-2 1 0,2-1 0,-1 0 0,0 1 0,0-2 0,-1 2 0,0-1 0,1 1 0,-1 0 0,0 0 0,0-1 0,0 0 0,2 1 0,-2-1 0,2 1 0,-2-1 0,1 1 0,1-1 0,1 0 0,3-1 0,-3 1 0,3-1 0,-3 2 0,-1-1 0,-1 1 0,0-1 0,-1 1 0,1 0 0,-1-1 0,1 1 0,0-1 0,-1 1 0,3 0 0,-3-1 0,3 0 0,-2 1 0,2-1 0,-1 0 0,0 1 0,-1-1 0,2 0 0,-2 1 0,2-1 0,0 0 0,1 0 0,0 0 0,1-1 0,0 1 0,1-1 0,-1 1 0,-1 0 0,-1-1 0,0 1 0,-2 0 0,1 0 0,-2 1 0,1-2 0,-2 2 0,2-1 0,1 0 0,-1-1 0,4 1 0,-5 0 0,3 0 0,-4 0 0,2-1 0,-1 2 0,0-1 0,1 0 0,-1 0 0,0 1 0,2-2 0,0 2 0,0-1 0,1 0 0,2-1 0,-2 1 0,1-1 0,-1 1 0,-1 0 0,-1 0 0,-1 0 0,2 0 0,-2-1 0,2 2 0,-3-1 0,3 0 0,-4-1 0,4 1 0,-3-1 0,1 1 0,0 0 0,0 1 0,1-1 0,-1 0 0,-1 0 0,2 0 0,0 0 0,0 0 0,0 0 0,1 0 0,-2 0 0,3 0 0,-2 0 0,1 0 0,-1 0 0,0 0 0,-1 1 0,1-2 0,-1 2 0,1-1 0,0 0 0,-1 0 0,1 0 0,-1 1 0,0-1 0,1 0 0,0 0 0,-2 0 0,3 1 0,-3 0 0,2-1 0,-1 1 0,1-1 0,0 0 0,0 1 0,-1-1 0,0 0 0,0 0 0,1 1 0,-1 0 0,1 0 0,-1 0 0,0-1 0,1 1 0,-1-2 0,0 2 0,1 0 0,-1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30T12:12:49.02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40 267 16383,'-9'4'0,"1"-1"0,7-2 0,-2 0 0,1 3 0,-2-3 0,1 3 0,0-2 0,1 0 0,-3 0 0,16-5 0,-9 3 0,10-5 0,-11 4 0,1 0 0,3-2 0,-2 2 0,2-2 0,-3 1 0,1 1 0,1-2 0,0 1 0,-2 0 0,3 0 0,-2-1 0,0 1 0,1 0 0,-1 1 0,1-1 0,0 0 0,-1 1 0,2-1 0,-1 1 0,0-1 0,1 2 0,-1-2 0,0 2 0,1-1 0,-1 1 0,1-1 0,-1 1 0,0 0 0,1-1 0,-1 1 0,1-1 0,0 1 0,-1-2 0,2 2 0,-2-1 0,0 1 0,2-2 0,-2 2 0,1-1 0,-1 0 0,1 0 0,-1 1 0,1-2 0,-2 2 0,3-1 0,-3 1 0,1-1 0,1 0 0,-1 1 0,1-1 0,0 1 0,-1 0 0,1-1 0,-1 1 0,0 0 0,1-1 0,0 1 0,-1-1 0,2 0 0,-3 0 0,2 1 0,-1-1 0,0 1 0,0-2 0,0 2 0,2-1 0,-2 1 0,1 0 0,0-1 0,-1 0 0,1 1 0,1-1 0,-2 0 0,1 1 0,0-1 0,-1 1 0,0-1 0,1 1 0,-1 0 0,1-1 0,-1 1 0,1-1 0,0 1 0,0 0 0,0-2 0,-1 2 0,0-1 0,1 1 0,0-1 0,0 1 0,1 0 0,-2-1 0,1 1 0,-1-1 0,1 1 0,-1 0 0,1 0 0,-2 0 0,2 0 0,0 0 0,-1 0 0,0 0 0,1 0 0,-1 0 0,1 0 0,-1 0 0,0 0 0,1 0 0,-1 0 0,0 0 0,1 0 0,-1 0 0,0 0 0,1 0 0,-1 1 0,1-1 0,-1 2 0,-1-1 0,1 1 0,0-1 0,-1 1 0,3 0 0,-4-1 0,2 2 0,-1-1 0,0 0 0,1 1 0,-2-1 0,2 0 0,0 1 0,-1-2 0,0 2 0,0-2 0,0 2 0,1 0 0,-2-1 0,1 1 0,0-1 0,0 1 0,1-1 0,-1 0 0,1 0 0,-1 1 0,0-1 0,0 1 0,0-1 0,0 0 0,0 1 0,-1-1 0,2 0 0,-1 1 0,0-1 0,0 1 0,0-1 0,1 1 0,-1-1 0,0 1 0,1-2 0,-1 2 0,1-2 0,-1 2 0,0-1 0,0 0 0,0 1 0,1-1 0,-1 1 0,-1-1 0,2 1 0,-1-1 0,0 1 0,1-1 0,-1 0 0,-1 1 0,3-1 0,-3 0 0,2 0 0,-1 0 0,1 0 0,-1 1 0,0-1 0,0 1 0,0-1 0,0 0 0,0 0 0,1 0 0,0-1 0,0 1 0,1-1 0,-2 1 0,1-1 0,0 1 0,-1-1 0,2 1 0,-1-1 0,-1 0 0,2 1 0,-1-1 0,0 1 0,0 0 0,-1-1 0,1 1 0,0 0 0,1 0 0,-2-1 0,2 1 0,-2-2 0,1 2 0,1-1 0,-1 1 0,0-1 0,0 0 0,-1 0 0,2 0 0,0 1 0,-2-2 0,3 2 0,-3-1 0,4 0 0,-4 0 0,2 0 0,-1 0 0,0 0 0,1 0 0,-2 0 0,2-1 0,-1 1 0,0-1 0,1 1 0,0-1 0,-1 1 0,0 0 0,1-1 0,-1 1 0,0 1 0,1-2 0,-2 1 0,4-1 0,-5 1 0,5-1 0,-3 1 0,1-1 0,1 1 0,-2-1 0,0 2 0,0-2 0,0 1 0,1-1 0,0 2 0,-1-2 0,2 1 0,-4 1 0,4-2 0,-2 0 0,1 1 0,1-1 0,-3 2 0,3-2 0,-3 1 0,3-1 0,-2 1 0,1 0 0,-1-1 0,0 1 0,1 0 0,-1 0 0,1-1 0,-1 0 0,0 1 0,1-1 0,-1 1 0,2-1 0,-3 0 0,2 0 0,0 1 0,-2-1 0,3 0 0,-3 0 0,3 1 0,-1-1 0,-1 1 0,1-1 0,0 0 0,-1 0 0,1 0 0,-1 0 0,0 0 0,1 0 0,-1 0 0,0 0 0,2 0 0,-1 0 0,1 0 0,-2 0 0,0 0 0,0 0 0,2 0 0,-2 0 0,2 0 0,-2 0 0,0 0 0,1 0 0,-1 0 0,1 0 0,-1-1 0,0 1 0,1-1 0,0 0 0,-1 0 0,1 1 0,-2-2 0,2 2 0,-1-1 0,0-1 0,1 2 0,-2-1 0,2 0 0,-1 0 0,0 0 0,2-1 0,-3 1 0,3-1 0,-3 1 0,1 0 0,1-1 0,-1 0 0,2 1 0,-3-1 0,1 1 0,0 0 0,0-1 0,1 1 0,-1 0 0,0-1 0,0 1 0,0 0 0,1-1 0,-1 1 0,1-1 0,-2 1 0,1 0 0,-1-1 0,0-1 0,1 1 0,-1 0 0,0 0 0,2 0 0,-2 0 0,1 0 0,-1-1 0,0 2 0,1-1 0,-1-1 0,0 1 0,-1-1 0,0 0 0,0 0 0,0-2 0,0 3 0,-1-1 0,2 0 0,-2 0 0,2 0 0,-1 0 0,0 0 0,0 0 0,2 0 0,-2 0 0,1 0 0,-2 0 0,1 0 0,0 0 0,1 1 0,0-1 0,0 0 0,0 2 0,-1-2 0,2 0 0,-2 1 0,2-1 0,-1 0 0,0 1 0,0 0 0,1-1 0,-2 1 0,1-1 0,0 0 0,0 2 0,1-2 0,-1 1 0,1 0 0,-1-1 0,0 2 0,1-2 0,-1 1 0,0-1 0,0 0 0,0 1 0,0 0 0,1-1 0,0 1 0,-1 0 0,1-1 0,-2 1 0,1 0 0,1 0 0,0-1 0,-1 1 0,0-1 0,-1 0 0,1 1 0,0-1 0,-1 0 0,1 0 0,-1 0 0,1 1 0,0-1 0,-1 0 0,2 0 0,-2 0 0,1 0 0,-1 0 0,0 0 0,1-1 0,0 1 0,0-1 0,0 2 0,-1-1 0,0 0 0,1-1 0,-1 2 0,1-2 0,0 1 0,-1 0 0,2-1 0,-2 2 0,1-1 0,0 0 0,-1 1 0,3-1 0,-3 1 0,2 0 0,-1 0 0,0 0 0,1-1 0,-1 1 0,0 0 0,0-1 0,0 1 0,1 0 0,-1-1 0,1 2 0,-1-1 0,1 1 0,1-2 0,-2 3 0,1-2 0,1 1 0,0-1 0,1 1 0,-2 0 0,0-1 0,0 2 0,0-1 0,1 0 0,-1 0 0,0 0 0,0 0 0,2 1 0,-1-1 0,1 0 0,0 1 0,-1-1 0,4 1 0,-2-1 0,3 0 0,0 1 0,0-2 0,2 2 0,-3-2 0,-1 2 0,-1-1 0,-2 1 0,2-1 0,-4 1 0,3 0 0,-2 0 0,1 0 0,1 0 0,-2 0 0,4 0 0,-2-1 0,0 1 0,1-2 0,2 2 0,-2-1 0,1 0 0,-1 1 0,0-1 0,-1 0 0,0 1 0,-1-1 0,1 1 0,-1-1 0,1 0 0,0 0 0,2-1 0,1 0 0,1 0 0,2 0 0,0 0 0,1 0 0,-1 0 0,1 0 0,-4 0 0,3 0 0,-6 1 0,0 0 0,-1 1 0,-1-1 0,1 0 0,-1 1 0,1-1 0,-1 0 0,0 0 0,3 1 0,-1-2 0,4 1 0,-3 0 0,3 0 0,-3 1 0,1-1 0,-2 1 0,0 0 0,-1-1 0,1 1 0,-1-1 0,1 1 0,2-1 0,-1 1 0,4-2 0,-2 1 0,3-1 0,-2 0 0,0 1 0,0-1 0,-2 2 0,-1-2 0,-1 2 0,-2 0 0,0-1 0,1 1 0,-1-2 0,0 2 0,0-1 0,1 1 0,0-1 0,2 0 0,-3 1 0,5-1 0,-4 1 0,2-1 0,-3 1 0,-1 0 0,2 0 0,-1-1 0,1 0 0,1 0 0,-1 0 0,2 1 0,-1-2 0,-1 2 0,-1-1 0,0 1 0,1 0 0,-1-1 0,1 1 0,-1 0 0,0 0 0,1 0 0,-2 0 0,3 0 0,-3 0 0,2 0 0,-1 0 0,0 0 0,1 0 0,-1-1 0,0 1 0,0-1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30T12:12:49.02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69 0 16383,'0'9'0,"0"-2"0,0-4 0,0-1 0,-1 3 0,0-3 0,0 4 0,0-5 0,-1 3 0,0-1 0,-1-1 0,1 2 0,-1-2 0,0 1 0,1 0 0,-1 0 0,1-1 0,0 2 0,1-1 0,-1-1 0,-1 2 0,0-2 0,0 1 0,0-1 0,0 1 0,0-1 0,1 1 0,-2-1 0,1 1 0,0-2 0,0 2 0,1-1 0,0 2 0,7-1 0,-3-1 0,3 1 0,-1-3 0,-1 1 0,3-1 0,-2 0 0,0 0 0,2 0 0,-3 0 0,3 0 0,-1 0 0,-1 0 0,3 0 0,-3 0 0,0 0 0,0 0 0,1 0 0,-1-1 0,1 0 0,0 0 0,-1 0 0,1 1 0,-1-2 0,1 2 0,-1-1 0,0 1 0,0-2 0,1 2 0,-1-1 0,0 0 0,1 0 0,-1 1 0,0-1 0,1 1 0,0 0 0,0-1 0,0 1 0,0 0 0,0 0 0,0 0 0,-1 0 0,0 0 0,1 0 0,-2 0 0,3 0 0,-3 0 0,2 1 0,-3 3 0,0-1 0,-2 2 0,0-3 0,0 2 0,0-1 0,0 0 0,0 1 0,0-1 0,0 0 0,0 1 0,0 0 0,0-1 0,0 0 0,0 1 0,0 0 0,0-1 0,0 1 0,-1-2 0,1 1 0,-2 2 0,1-3 0,-1 3 0,1-3 0,-1 2 0,1-1 0,-1 0 0,0 0 0,0 0 0,1 1 0,0-1 0,0 0 0,-1 0 0,0 0 0,1 1 0,0-1 0,1 1 0,0-1 0,0 1 0,0 0 0,0-1 0,0 1 0,0-1 0,0 0 0,0 1 0,0-1 0,0 1 0,6-3 0,-4 1 0,6-2 0,-5 0 0,1 0 0,1 0 0,-2 0 0,3 0 0,-3 0 0,1 0 0,2 0 0,-2 0 0,1 0 0,-1 0 0,1 0 0,-1 0 0,0 0 0,2 0 0,-3 0 0,2 0 0,0 0 0,-1 0 0,1 0 0,-2 1 0,2 0 0,-1-1 0,1 0 0,-1 2 0,0-1 0,1 1 0,-1-1 0,0 1 0,-1 0 0,1 1 0,-1-2 0,0 3 0,-2-1 0,0 0 0,-1 1 0,0-1 0,0 1 0,0-1 0,0 0 0,0 1 0,0-1 0,0 0 0,0 1 0,0-1 0,0 0 0,0 1 0,-1-1 0,1 0 0,-1 1 0,0-1 0,1 0 0,-1 1 0,1 0 0,0-1 0,-1 0 0,1 1 0,-1-2 0,1 3 0,0-2 0,0 0 0,0 1 0,0-1 0,0 0 0,0 1 0,0-1 0,0 1 0,0-2 0,0 3 0,0-3 0,0 2 0,0 0 0,0-1 0,0 0 0,0 1 0,1-1 0,-1 0 0,2 0 0,1 0 0,1-1 0,0 0 0,0 0 0,-1 0 0,1 0 0,-1 1 0,0-1 0,1 1 0,1-2 0,-1 1 0,0-1 0,1 1 0,-2-1 0,2 1 0,-1-1 0,0-1 0,1 0 0,-1 0 0,0 0 0,0-1 0,0 0 0,0-1 0,0 0 0,-1 0 0,0 0 0,1 0 0,0 0 0,0 0 0,0 0 0,0 1 0,0-1 0,0 1 0,0 0 0,0-1 0,-1 1 0,2-1 0,-2 1 0,2 0 0,0 0 0,-1 1 0,1-1 0,-2 0 0,3 1 0,-2-1 0,1 1 0,0 0 0,-1 0 0,0-1 0,0 1 0,1 0 0,-1 0 0,0 0 0,1 0 0,-1 0 0,0 0 0,1 0 0,-1 1 0,-2 2 0,0 1 0,-2 0 0,0-1 0,-1 0 0,0 1 0,-1-1 0,1 0 0,0 0 0,-1 0 0,1 0 0,1 0 0,-1 1 0,1-1 0,-2 0 0,2 1 0,-2-1 0,2 0 0,-1 1 0,1-1 0,0 0 0,0 1 0,0 0 0,0-1 0,0 0 0,0 1 0,1-1 0,0 0 0,2 0 0,1-1 0,-1 1 0,1-2 0,0 0 0,1-1 0,0 0 0,-1 0 0,0 0 0,1 0 0,-1 0 0,1 0 0,-1 0 0,0 0 0,1 0 0,-1 0 0,1 0 0,-1-1 0,0 0 0,1 0 0,-1 0 0,-1 0 0,2 0 0,-1 0 0,1 0 0,-1 0 0,0 1 0,1 0 0,0 0 0,1 0 0,-2 0 0,2 0 0,-2 0 0,0 0 0,1 0 0,-1 0 0,1 0 0,-1 0 0,0 0 0,1 0 0,0 0 0,-1 0 0,0 0 0,1 2 0,-2-1 0,1 1 0,0 0 0,0 1 0,0-1 0,-2 1 0,1-1 0,-1 1 0,1 0 0,-1 0 0,-1 0 0,0 1 0,0-1 0,1 0 0,2-1 0,-1 0 0,1 1 0,0-2 0,-1 1 0,1 0 0,0 0 0,-1 0 0,0 1 0,0-1 0,1 0 0,-1 0 0,2 0 0,-3 0 0,2 0 0,1-1 0,-1 0 0,0 0 0,1-1 0,-2 0 0,1-2 0,-1 0 0,1-1 0,-1 1 0,1 1 0,1-2 0,-1 1 0,-1 0 0,2 0 0,-2 0 0,3 0 0,-3 0 0,1 1 0,1 0 0,-2 0 0,3-1 0,-3 1 0,1 0 0,0 0 0,0 0 0,1 0 0,0 1 0,-1-2 0,0 2 0,1 0 0,-2 0 0,3 2 0,-3 0 0,0 1 0,0-1 0,0 1 0,0 0 0,0 0 0,-1 0 0,1 0 0,-1 1 0,0-2 0,1 2 0,-1-1 0,1 0 0,-1 0 0,1-2 0,2-3 0,-1 0 0,1-3 0,-3 2 0,0-1 0,0 0 0,0 0 0,1 14 0,-1-6 0,1 12 0,0-12 0,-1 2 0,-1-3 0,1 0 0,-1 0 0,1 0 0,-1 0 0,2 0 0,-1 0 0,3 0 0,-3-2 0,4 1 0,-2-1 0,-1 0 0,1 2 0,-1-1 0,0 0 0,1 1 0,-2-1 0,2-1 0,1 0 0,-1-2 0,1-1 0,-4-1 0,1-1 0,0 2 0,0-1 0,0 0 0,1 0 0,-1-1 0,1 2 0,-1-2 0,0 2 0,1-2 0,-2 0 0,2 1 0,-2 0 0,1 1 0,2 0 0,0-1 0,2 3 0,-2-1 0,2 0 0,1-1 0,1 0 0,0 1 0,-1-1 0,0 2 0,-2-1 0,0 0 0,-1 1 0,0 0 0,0 2 0,-1 0 0,-1 1 0,-1 1 0,0-2 0,1 2 0,1-1 0,0-2 0,2 2 0,-2-2 0,0 1 0,1 1 0,-1-1 0,1 0 0,-2 0 0,1 0 0,2 1 0,-3-1 0,2 0 0,0 0 0,-1-1 0,2 2 0,-2-2 0,1 0 0,1 1 0,-1-2 0,0 0 0,1 0 0,-1 0 0,0 0 0,1 0 0,-1-1 0,0-1 0,-1 0 0,1-1 0,-2 0 0,1 1 0,-1-2 0,-1 2 0,1-2 0,1 1 0,-1 1 0,1-1 0,-1 0 0,1 0 0,0 0 0,-1 0 0,2 1 0,-1 1 0,1-1 0,1 2 0,-1-2 0,0 1 0,0-1 0,0 1 0,0-2 0,0 2 0,0 0 0,0 0 0,1 1 0,-1-1 0,2 0 0,-3 1 0,2 0 0,-1 0 0,0 0 0,1 0 0,-1 0 0,1 0 0,-1 1 0,0 0 0,0 2 0,0-1 0,-2 0 0,3 0 0,-3 0 0,2 1 0,1-1 0,-2 0 0,2 0 0,-2-1 0,1 0 0,1 1 0,-2-2 0,2 1 0,-1 0 0,0-1 0,1 1 0,-1 1 0,-1-1 0,2 0 0,-1-1 0,0 0 0,1 0 0,-1 0 0,1 0 0,-1 0 0,0 0 0,1 0 0,-1 0 0,0-1 0,-2-2 0,0-1 0,-1 0 0,0 2 0,-1-2 0,1 1 0,0-1 0,0 1 0,0 0 0,0 0 0,0 0 0,0-1 0,1 2 0,0-1 0,1 0 0,2 1 0,-1 2 0,0-2 0,1 1 0,-2 0 0,2-1 0,-2 0 0,0 1 0,2-1 0,-2 1 0,2-2 0,-2 2 0,1-1 0,1 1 0,-2 0 0,1-1 0,0 1 0,0 0 0,0 0 0,0 0 0,1 1 0,-1 0 0,0 0 0,1 0 0,0 0 0,-1 1 0,0 1 0,0-1 0,0 2 0,0-2 0,0 0 0,0 1 0,0-2 0,0 1 0,1 0 0,-1 0 0,0-1 0,1 0 0,0 0 0,-1 1 0,1-1 0,-1 1 0,0-1 0,1 0 0,-1 0 0,0 0 0,1-2 0,-3-1 0,1 0 0,-3-1 0,1 2 0,0-2 0,0 1 0,1 0 0,0-1 0,-1 1 0,1 1 0,-1-2 0,0 1 0,0-1 0,0 1 0,0 0 0,0 0 0,1-1 0,-1 1 0,0-1 0,0 0 0,0 1 0,0 0 0,2-1 0,-2 2 0,1-2 0,0 0 0,-1 2 0,0-2 0,1 0 0,-1 2 0,1-3 0,4 6 0,-3-1 0,5 2 0,-3-1 0,-2 0 0,3 1 0,-3-1 0,0 0 0,3 0 0,-3-1 0,2 0 0,-1 0 0,0 0 0,1 0 0,-1 0 0,1 0 0,-1 0 0,0 0 0,2 0 0,-1 0 0,-1 0 0,1 0 0,-1 0 0,0 0 0,2 0 0,-1 0 0,0 0 0,0-1 0,-1 1 0,0-2 0,1 2 0,-2-2 0,2 1 0,-1-1 0,0 1 0,0-1 0,0 1 0,-1-1 0,1-1 0,-2 0 0,0 1 0,1-2 0,-1 1 0,1 0 0,-1 1 0,0-1 0,0-1 0,0 1 0,-1 0 0,0 0 0,-1 0 0,2-1 0,-1 1 0,0-1 0,1 1 0,-2 0 0,1-1 0,0 1 0,0-1 0,0 0 0,1 2 0,0-2 0,-1 1 0,1 0 0,-1 0 0,1-1 0,-1 1 0,1 0 0,-2-1 0,1 1 0,0 0 0,-1-1 0,1 2 0,0-2 0,1 1 0,-1-1 0,1 1 0,-1 0 0,0 0 0,1-1 0,-1 1 0,0-1 0,0 1 0,0-1 0,1 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30T12:12:49.02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1962 506 16383,'1'8'0,"1"-1"0,-2-6 0,2 2 0,1 1 0,-1-2 0,1 2 0,0-3 0,-2 1 0,4 1 0,-2-1 0,-1 0 0,3 1 0,-2-2 0,1 0 0,0 1 0,0-1 0,0 0 0,0 0 0,1 0 0,-1 0 0,0 0 0,1 0 0,-2 0 0,2 0 0,-1 0 0,1 0 0,-1-1 0,0 0 0,1 1 0,-1-1 0,1 1 0,-1-1 0,0 1 0,0-1 0,0 0 0,1 0 0,-1 0 0,-1-3 0,0 0 0,-2-1 0,-1-1 0,0 3 0,0-1 0,0-2 0,0 1 0,0-1 0,0 2 0,0 0 0,0 0 0,0 0 0,0-1 0,0 1 0,0-1 0,0 0 0,0 1 0,0-1 0,-1 0 0,0 1 0,1-1 0,0 1 0,0-1 0,0 1 0,0-1 0,-1 0 0,1 1 0,-1-1 0,0 1 0,1 1 0,-1-3 0,0 3 0,1-2 0,-1 1 0,6 1 0,-2 0 0,5 2 0,-3 0 0,0 0 0,1 0 0,4 0 0,-2 0 0,4 0 0,-5 0 0,-2 0 0,1 0 0,-3 0 0,2 0 0,-1 0 0,1 0 0,0 0 0,-2 0 0,2 0 0,-1 0 0,1 0 0,0 0 0,-1 0 0,1 0 0,-1 0 0,0 0 0,2 0 0,-3-1 0,2 0 0,-1 0 0,-1 0 0,2-2 0,-3 1 0,0-2 0,0 1 0,0 0 0,1 0 0,-1 0 0,2 0 0,-2 1 0,1-1 0,-1 1 0,1-2 0,-2 1 0,1 0 0,-2-1 0,1 1 0,-1 0 0,0-1 0,0 0 0,0 1 0,0-1 0,0 2 0,0-2 0,0 0 0,0 1 0,0-1 0,0 1 0,0 0 0,-1-2 0,0 3 0,-1-1 0,-1 0 0,1 0 0,0 0 0,-1 1 0,1-1 0,-2 0 0,2 1 0,0-1 0,0 0 0,0 0 0,0-1 0,0 1 0,0 0 0,1 0 0,0 0 0,0-1 0,1 1 0,-2 0 0,2-1 0,-2 1 0,10 3 0,-7-2 0,10 3 0,-9-1 0,1 0 0,3 0 0,-2 0 0,1 0 0,0 0 0,-2 0 0,2 0 0,0 0 0,0 0 0,-2 0 0,3-1 0,-2 1 0,0-2 0,1 1 0,-1 0 0,0 1 0,0-1 0,0-1 0,0 2 0,0-2 0,0 1 0,0-1 0,-1-1 0,1 2 0,-1-1 0,1 0 0,-1-1 0,-1 0 0,2 1 0,-2-1 0,2 1 0,-2-1 0,-1 0 0,0-1 0,-1 1 0,0 0 0,0-1 0,-1 1 0,-1 0 0,-1 0 0,0 1 0,-1 0 0,0 1 0,0-1 0,1-1 0,0 0 0,1 1 0,0-1 0,-1 0 0,-1 1 0,1 0 0,-1 0 0,2 0 0,-2 0 0,0-1 0,0 1 0,0 0 0,0 0 0,0 0 0,0 0 0,0 1 0,1-1 0,-1 0 0,0-1 0,1 0 0,0 0 0,0 0 0,1 1 0,-2-1 0,1 1 0,0 1 0,-1-3 0,2 2 0,-2 0 0,11-2 0,-6 2 0,9 0 0,-8 0 0,3 2 0,-1-2 0,0 1 0,1 0 0,-2 1 0,2-2 0,0 2 0,-1-1 0,0 1 0,1-1 0,-1 1 0,1 0 0,0-1 0,-1 1 0,0-2 0,0 1 0,0-1 0,-1 1 0,1-1 0,1 1 0,-2-1 0,3 1 0,-3-1 0,1 2 0,1-3 0,-2 2 0,2-1 0,-1 1 0,0-1 0,-1 1 0,1-1 0,0 1 0,0-1 0,-2 0 0,1-1 0,-2 0 0,0 0 0,-1-1 0,0 1 0,0-1 0,-1 1 0,1-1 0,-3 0 0,3 1 0,-3 0 0,1-1 0,1 1 0,-2-1 0,2 1 0,-1 0 0,0 0 0,1 0 0,-2-1 0,1 2 0,-1 0 0,-1 0 0,0 0 0,1 0 0,-2 0 0,3 0 0,-3 0 0,2 1 0,-2-1 0,0 2 0,1 0 0,0 0 0,-1 0 0,1 0 0,0 0 0,0 0 0,-2 0 0,2 0 0,-1 0 0,1 0 0,0 0 0,-1 0 0,1 0 0,-1 0 0,1 0 0,0 0 0,0 0 0,-2 0 0,2 0 0,-2 0 0,1 0 0,-1 0 0,-1 0 0,0 0 0,0 0 0,-1 0 0,1 1 0,-4 0 0,1 1 0,-1-1 0,-1 0 0,0 1 0,-6 0 0,3 0 0,-3-1 0,5 1 0,-1-1 0,1 1 0,-1 0 0,-1 0 0,1 0 0,-3 0 0,3 0 0,-2 1 0,1-1 0,1 0 0,-1 0 0,3 0 0,-2 0 0,5 0 0,-2 0 0,4-1 0,0 0 0,1 0 0,2-1 0,0 0 0,0 1 0,-1-1 0,0 2 0,1-2 0,-1 0 0,1 1 0,-1-1 0,0 2 0,1-2 0,0 1 0,-1-1 0,1 1 0,0 0 0,-1-1 0,1 1 0,-1-1 0,0 1 0,1-1 0,-2 1 0,1 0 0,-1 0 0,3-1 0,-1 0 0,-1 1 0,1-1 0,-2 1 0,2 0 0,0-1 0,-2 1 0,2 0 0,-2-1 0,2 0 0,0 1 0,-1-1 0,0 2 0,1-2 0,-1 0 0,1 1 0,-3 0 0,4 0 0,-3 1 0,2-2 0,0 0 0,-2 1 0,2 0 0,-1 0 0,1 0 0,0-1 0,-2 0 0,3 0 0,-3 2 0,1-1 0,1 0 0,-1 0 0,2 0 0,-1 0 0,0 0 0,-2 1 0,2 0 0,-1 0 0,0-1 0,-1 1 0,-1 1 0,-1 0 0,0 0 0,-2 2 0,1-1 0,-1 1 0,1-1 0,1-1 0,2 0 0,1-1 0,1 1 0,-1-1 0,2 0 0,-1 0 0,1 0 0,0 1 0,-2 0 0,3 0 0,-2 0 0,-1 2 0,2-3 0,-1 3 0,2-3 0,0 0 0,-2 1 0,2-1 0,-2 1 0,0 0 0,2-1 0,-1 1 0,12-4 0,-4 1 0,9-3 0,-7 0 0,0 1 0,0-1 0,1 1 0,4-2 0,0 0 0,5 0 0,-1-1 0,1 1 0,-3 0 0,3 1 0,-3 1 0,11-2 0,-5 2 0,5-2 0,-8 3 0,1-1 0,-1 0 0,-1 0 0,-1 2 0,-1-1 0,-2 1 0,-2 0 0,-2 0 0,-1 0 0,1 0 0,0 0 0,0 0 0,-1 0 0,0 0 0,1 0 0,1 0 0,-1 0 0,0 0 0,4 0 0,-4 0 0,3 0 0,-3 0 0,3 0 0,1 0 0,3-1 0,1 0 0,-2 0 0,2-1 0,-2 1 0,2 0 0,-2-1 0,-2 1 0,-4 0 0,0 1 0,-3-1 0,0 1 0,-2-1 0,3 1 0,-2-1 0,1 1 0,-1 0 0,0 0 0,1-1 0,0 1 0,0 0 0,-1 0 0,0-1 0,0 1 0,0-1 0,1 1 0,-1 0 0,0 0 0,1 0 0,1 0 0,2 0 0,0 0 0,1 0 0,0 0 0,0 0 0,-3 0 0,-2 0 0,-17 0 0,2 0 0,-15 0 0,2 1 0,-1 1 0,-9 0 0,1 1 0,-32 2 0,23-1 0,-21 1 0,34-3 0,0 1 0,10-1 0,-4 1 0,7-1 0,-4 0 0,2 0 0,3 1 0,3-1 0,2-1 0,1 1 0,2 0 0,0 0 0,1 0 0,-1 0 0,0 2 0,0-2 0,0 2 0,-1 0 0,0 0 0,-2 1 0,1 0 0,-2 1 0,1-1 0,-1 2 0,0-1 0,-6 2 0,3 0 0,-4 0 0,3 0 0,1-2 0,-4 2 0,5-3 0,-4 3 0,3-3 0,-2 1 0,1-2 0,1 1 0,2-1 0,1-1 0,2-1 0,-1 2 0,3-2 0,-4 1 0,-3 0 0,0 0 0,-1 1 0,4-3 0,2 1 0,1 0 0,2 0 0,0 0 0,3-1 0,-1 1 0,20-4 0,-6-1 0,20-1 0,-2-2 0,7 2 0,6-2 0,27-1 0,-16 1 0,20-2 0,-33 4 0,-2 0 0,-13 0 0,4 1 0,-5-1 0,1 1 0,-2 0 0,-3-1 0,3 2 0,-4-2 0,1 2 0,-3 0 0,1-1 0,-1 1 0,-1-1 0,-3 2 0,0-1 0,-2 0 0,-1 0 0,0 0 0,-1 1 0,1 0 0,-2 0 0,3 0 0,-1-1 0,-1 1 0,1 0 0,-2-1 0,-1 2 0,0-1 0,0 0 0,-2 0 0,0 1 0,3-2 0,0 0 0,5-1 0,1-1 0,5-1 0,-3 2 0,3-1 0,-5 1 0,1 0 0,-4 1 0,-2 0 0,-3 1 0,0 1 0,-2 0 0,2 0 0,-1 0 0,0 0 0,-17 6 0,-4-1 0,-29 9 0,6-3 0,-11 3 0,-11 3 0,14-3 0,-16 5 0,24-7 0,-2 3 0,4-3 0,0 1 0,3-2 0,3 0 0,3 0 0,2-1 0,1-1 0,1-1 0,1 0 0,0 0 0,2 0 0,-2 0 0,2 0 0,-2 0 0,1 1 0,-1 0 0,-1 1 0,8-4 0,-2 1 0,7-1 0,0-1 0,3-1 0,2-2 0,4 0 0,0-1 0,28-5 0,0 0 0,30-8 0,3-1 0,-8 2 0,9-2 0,-6 1 0,-11 2 0,-1 0 0,16-3 0,6 0 0,-9 1 0,6-4 0,-1 3 0,-2 0 0,-16 5 0,-5 2 0,-7 0 0,-18 4 0,-5 1 0,-2 1 0,0 0 0,-15 7 0,-6 1 0,-10 6 0,-5-2 0,-13 3 0,6-1 0,-13 3 0,24-6 0,-4-1 0,12 0 0,-7 1 0,6-1 0,3-1 0,2-2 0,3 0 0,3-2 0,1 1 0,3-2 0,0-1 0,2 0 0,0 0 0,-3 1 0,0 1 0,-3 1 0,-1 1 0,1 0 0,-4 1 0,4-1 0,-2 1 0,4-3 0,1 1 0,4-4 0,0 0 0,17-7 0,-4 2 0,19-9 0,-1 3 0,5-3 0,18-5 0,-4 2 0,2 0 0,-14 7 0,-4-1 0,-4 3 0,-2-2 0,-3 4 0,-8 0 0,-4 2 0,-3 1 0,-2 0 0,-18 5 0,3-1 0,-16 4 0,6 0 0,-2-1 0,-2 1 0,-17 7 0,5-1 0,-31 10 0,35-12 0,-16 6 0,31-11 0,-4 2 0,7-2 0,2-2 0,3-1 0,5-1 0,0 0 0,1 0 0,-1-1 0,0 1 0,21-2 0,-4 0 0,21-4 0,-15 1 0,4-1 0,-7 2 0,2 0 0,-5 1 0,-1 0 0,-3 1 0,-2 0 0,-3 0 0,0 0 0,0 0 0,0 1 0,-13 4 0,4-2 0,-14 5 0,-3 0 0,5-1 0,-5 2 0,9-4 0,2-1 0,0 0 0,1 0 0,1-2 0,-1 2 0,0-2 0,-4 2 0,0-2 0,-5 3 0,-1-1 0,-5 0 0,-1 2 0,5-3 0,-2 2 0,5-3 0,-1 3 0,0-3 0,7 1 0,-1 0 0,3-1 0,-1 1 0,3-1 0,-2 0 0,1 0 0,-1 0 0,0 0 0,0 2 0,0-2 0,0 2 0,0-1 0,0 0 0,0 0 0,1-1 0,1 0 0,2 1 0,1-2 0,1 0 0,15-5 0,5 1 0,18-7 0,10 4 0,11-5 0,17-1 0,-4-2 0,3-1 0,-24 5 0,1-1 0,21-5 0,-4 1 0,-17 2 0,3-3 0,-24 7 0,6-3 0,-13 4 0,-6 3 0,-5 1 0,-5 1 0,-1 3 0,-13-1 0,-4 1 0,-17 0 0,-13 0 0,-5 0 0,-17 0 0,1 3 0,9 2 0,1 1 0,-11 2 0,14 0 0,1 0 0,2 0 0,7 0 0,0-2 0,19-1 0,0-3 0,7 2 0,6-3 0,5 0 0,2 0 0,13-4 0,3 0 0,5-3 0,0 0 0,-5 1 0,0 0 0,-2 1 0,-3 1 0,-2 1 0,-2 1 0,-25 2 0,4 1 0,-26 3 0,8-1 0,-6 4 0,-2-2 0,0 3 0,11-5 0,1 3 0,11-5 0,3 2 0,3-2 0,8-1 0,5-2 0,16-6 0,12-4 0,22-9 0,12-1 0,10-5 0,-31 13 0,-1 0 0,22-7 0,10-4 0,-34 15 0,11-7 0,-22 9 0,1-1 0,-8 4 0,-9 1 0,-4 2 0,-5 0 0,-14 1 0,-3 0 0,-26 0 0,5 0 0,-21 4 0,0 4 0,-13 7 0,-9 2 0,15-2 0,7-3 0,16-3 0,7-2 0,2-1 0,8-1 0,10-3 0,8-1 0,4-1 0,14-4 0,11-3 0,15-6 0,15-2 0,5-4 0,-7 5 0,7-4 0,-28 9 0,14-4 0,-18 5 0,3 0 0,-10 2 0,-6 4 0,-6 0 0,-2 1 0,-27 1 0,4 2 0,-25 3 0,9 2 0,-5 2 0,-1-1 0,0 1 0,10-3 0,-2 1 0,14-4 0,-5 2 0,12-2 0,0 0 0,7-2 0,26-5 0,7-5 0,26-5 0,-11 1 0,-7 2 0,-3 1 0,-7 2 0,3-1 0,-8 3 0,-7 1 0,-7 3 0,-2 2 0,-29 0 0,5 0 0,-23 2 0,8 1 0,-16 5 0,13-2 0,-17 5 0,15-3 0,-5 2 0,-2-1 0,6 0 0,8-2 0,0 1 0,13-4 0,-5 2 0,11-4 0,1 1 0,8-1 0,0-1 0,28-2 0,0-2 0,35-2 0,-1-2 0,-3 1 0,10 0 0,-26 2 0,11-1 0,-19 2 0,3-1 0,-11 3 0,-5 0 0,-8 1 0,-4 0 0,-1 0 0,-17 1 0,-2 0 0,-14 1 0,-3 1 0,-14 2 0,7-2 0,-16 2 0,12-1 0,-7-1 0,-1 2 0,3 0 0,3-2 0,7 1 0,2-1 0,4 0 0,1-2 0,1 1 0,10-1 0,-6 0 0,10-1 0,-8 0 0,3 0 0,0 0 0,2 0 0,1 0 0,3 0 0,0 0 0,3 0 0,2 0 0,2 0 0,3 0 0,1-1 0,19-2 0,6-1 0,23-2 0,8 3 0,-8-2 0,16 0 0,-12 2 0,-4-2 0,-1 3 0,-19 0 0,3 2 0,-8-2 0,-8 2 0,-3-1 0,-5 1 0,-1 0 0,-20 2 0,-1-1 0,-18 3 0,-1-1 0,-14 2 0,10-1 0,-19 1 0,17 1 0,-7-2 0,13 0 0,2-3 0,9 0 0,0-1 0,4 0 0,5 0 0,5 0 0,4 0 0,3 0 0,1 0 0,16-4 0,0 1 0,17-3 0,1 1 0,2 2 0,14-3 0,-20 4 0,9-2 0,-26 4 0,-4-1 0,-18 1 0,-5 0 0,-11 1 0,1 1 0,-4 2 0,-6 0 0,-3 2 0,0-1 0,10-1 0,1-3 0,9 0 0,1-1 0,4 0 0,6 0 0,3 0 0,2 0 0,2-1 0,19 1 0,-6 0 0,15 0 0,-11 0 0,-3 0 0,2 0 0,-7 0 0,2-1 0,-5 0 0,-2-3 0,-2 1 0,-3-2 0,-2 0 0,-1 1 0,-2-2 0,0-1 0,-2 1 0,1 0 0,0-1 0,-6-2 0,4 1 0,-5-1 0,5 3 0,2 0 0,-1 1 0,3-1 0,-1 1 0,2 0 0,1 1 0,0 0 0,1 1 0,0 0 0,0-1 0,1 0 0,0 0 0,-1 1 0,1-1 0,1 1 0,-1 1 0,2-1 0,-1 1 0,0-1 0,0 1 0,0-1 0,0 0 0,1 0 0,-2 0 0,1 0 0,-1 0 0,1 0 0,-1 1 0,1-1 0,-1 1 0,0 0 0,0 0 0,0 1 0,0-2 0,0 3 0,0-3 0,0 1 0,1 0 0,0-1 0,0 2 0,-1-2 0,-2 2 0,2 0 0,-2 0 0,2 0 0,1 1 0,-3 0 0,3 0 0,-2 0 0,0 0 0,15-5 0,-2 2 0,13-4 0,-1 3 0,12 0 0,-11 1 0,12 1 0,-15 0 0,2 1 0,-2 0 0,-3 1 0,-3 0 0,-2 0 0,0 0 0,-3 0 0,2 0 0,-3 0 0,1 0 0,0 0 0,0 1 0,1 1 0,0 1 0,0 0 0,-1 1 0,-1-1 0,0 1 0,0-1 0,0 0 0,0 1 0,-3-2 0,2 1 0,-3 0 0,1-1 0,0 0 0,-1 1 0,2 0 0,-1 0 0,3 0 0,-2 0 0,4 0 0,-2 1 0,4 0 0,-3-1 0,3 0 0,-1 1 0,1-1 0,0 0 0,1 0 0,1 0 0,0 0 0,1 0 0,-1 0 0,2 0 0,-1 1 0,1-2 0,-1 2 0,1-1 0,-2 1 0,1 0 0,-2 0 0,0 0 0,-1 0 0,-1 0 0,-1-1 0,-1 1 0,0 0 0,-1 0 0,0 1 0,-2-1 0,-1 0 0,1 0 0,-2-1 0,0 1 0,-1-2 0,0 1 0,-1 1 0,0-1 0,-6-1 0,0-1 0,-7-1 0,1 0 0,-3-1 0,-3-1 0,-2-2 0,-2-1 0,-2 1 0,0-3 0,-3 2 0,6-1 0,-2 1 0,7 0 0,-3-1 0,1 0 0,-2-2 0,3 3 0,1-1 0,4 3 0,1-1 0,-1 1 0,-2 0 0,-1 2 0,1-1 0,-3 2 0,3-2 0,0 1 0,1 0 0,1-1 0,0 1 0,0-1 0,2-1 0,0 1 0,0-1 0,-2 1 0,2 0 0,-2 0 0,1 0 0,0 1 0,0-1 0,1 0 0,-1 0 0,1 1 0,2-2 0,-1 1 0,3 0 0,-1 0 0,1 0 0,0 0 0,2 0 0,0 0 0,0 0 0,1 1 0,-2-1 0,2 2 0,-2-2 0,1 0 0,1 1 0,-2-2 0,3 1 0,-3 0 0,2-1 0,-1 2 0,0-1 0,12 9 0,-5-3 0,12 7 0,-6-4 0,-1 0 0,2 1 0,4 2 0,-1-1 0,3 1 0,7 3 0,-9-6 0,7 4 0,-12-6 0,4 1 0,-3 0 0,0 0 0,-1 0 0,-2-1 0,-1-1 0,-1 0 0,0-1 0,-2 1 0,0-1 0,-1 2 0,0-2 0,0 0 0,0 0 0,1 0 0,-2 1 0,0-1 0,-1 1 0,1-1 0,0 1 0,0-1 0,-8-2 0,2 0 0,-8-1 0,-1 0 0,4-1 0,-6 0 0,7 0 0,-1-1 0,3 0 0,0 0 0,1 1 0,2-1 0,1 1 0,13 4 0,-3-1 0,14 4 0,-9-2 0,4 1 0,1 0 0,1 0 0,18 1 0,15 4 0,-14-4 0,19 3 0,-37-6 0,11 2 0,-11-2 0,-1 1 0,-3-2 0,3 3 0,-1-2 0,-2 0 0,8 2 0,-8-2 0,3 1 0,-1-1 0,-3 0 0,1 0 0,3 0 0,-4 0 0,1-1 0,-2 1 0,1-1 0,-1 1 0,1-1 0,0-1 0,-1 0 0,-1-1 0,0 0 0,-1 0 0,0 0 0,0 0 0,-1 0 0,2-2 0,-2 0 0,0-1 0,-1-1 0,-2 1 0,-2 1 0,1-2 0,-3 3 0,1-1 0,0 1 0,0 0 0,-16 2 0,3 1 0,-17 1 0,-6 0 0,2 0 0,-3 1 0,6-2 0,-2 1 0,5-1 0,-11 1 0,17-3 0,-1 1 0,5-1 0,4 0 0,-2 0 0,1 0 0,0 1 0,0-1 0,1 1 0,-5 0 0,5 0 0,-2 0 0,5 0 0,1-1 0,-1 1 0,3-1 0,-2 1 0,2-1 0,0 0 0,-1 1 0,-1-1 0,-1 1 0,0 0 0,0 0 0,-1-1 0,1 1 0,-2 0 0,2-1 0,0 1 0,0 0 0,1-1 0,-1 1 0,0-1 0,0 0 0,0 0 0,0 0 0,0 0 0,0 0 0,-1 0 0,2 0 0,-2 0 0,2 0 0,0 0 0,1 0 0,1 0 0,0 0 0,-1 0 0,1 0 0,-1 0 0,0 0 0,2 0 0,-4 2 0,4-2 0,-4 2 0,3-2 0,1 1 0,-2-1 0,17 1 0,-7-1 0,16 0 0,-5 0 0,0 1 0,6 0 0,-3 1 0,23 3 0,-19-3 0,22 2 0,-30-3 0,9 1 0,-7-1 0,1 0 0,2 0 0,-3 0 0,-1 0 0,1 0 0,-3-1 0,1 1 0,-1 0 0,5-1 0,-5 0 0,5 0 0,-9 0 0,2 0 0,0 0 0,-2 0 0,3 0 0,-1 0 0,2 0 0,-1 0 0,1 0 0,-1 0 0,1 0 0,-1 0 0,1 0 0,-2 0 0,1 0 0,3 0 0,-2 0 0,5 0 0,-3 0 0,3 0 0,4 0 0,-1-1 0,0 0 0,-1-1 0,-3 1 0,2 0 0,-5-1 0,-2 1 0,-2 0 0,-5 0 0,1 1 0,-4 0 0,1 0 0,0 0 0,0 0 0,2 0 0,-2 0 0,3 0 0,-2 0 0,0 1 0,-2 1 0,-2 2 0,0-1 0,-4 1 0,-4-2 0,-5-1 0,-4 0 0,-6-1 0,2 0 0,-6 0 0,1 0 0,-4 0 0,2-3 0,0 2 0,1-3 0,-10 2 0,6 0 0,-6 1 0,16 1 0,1 0 0,3 0 0,-2 0 0,4 0 0,1 1 0,3 0 0,2 1 0,0 0 0,4-1 0,-1 0 0,1 0 0,0 0 0,-1 0 0,1 0 0,-1 0 0,1 1 0,-1-1 0,1 0 0,-2 1 0,1-1 0,-2 1 0,-2-1 0,2 1 0,-1 0 0,1 0 0,1-1 0,1 0 0,1 1 0,-1-2 0,1 1 0,0 0 0,0 1 0,1-1 0,-1 1 0,-1-1 0,1 1 0,0-1 0,0 0 0,0 0 0,-2 1 0,3-2 0,-1 1 0,-3 0 0,1 1 0,-4-1 0,0 1 0,0-1 0,-2 1 0,0-1 0,3 1 0,-1 0 0,5-1 0,-1 0 0,3-1 0,16 0 0,-8 0 0,15 0 0,-11 0 0,1 0 0,0 1 0,1-1 0,6 3 0,-4-3 0,5 3 0,-6-3 0,0 2 0,1-2 0,-1 2 0,1-2 0,1 1 0,-1-1 0,1 1 0,-1-1 0,1 1 0,1 0 0,5 0 0,-1 1 0,4 0 0,-5-1 0,3 1 0,-6 0 0,5 0 0,-7-2 0,6 2 0,-3-2 0,11 1 0,-7-1 0,7 0 0,-7 0 0,2 0 0,2 0 0,3 0 0,-6 0 0,2-1 0,-5 0 0,2-1 0,-1 0 0,-3 0 0,5 1 0,-4 0 0,3-1 0,-7 1 0,2-1 0,0 1 0,2 0 0,-1-1 0,-1 1 0,-3 0 0,0-1 0,-4 2 0,0-2 0,-3 2 0,-2-1 0,-15 6 0,3-3 0,-12 3 0,8-2 0,-5 0 0,0 1 0,-37 7 0,18-2 0,-29 5 0,28-5 0,7-3 0,3 0 0,8-3 0,2 0 0,3-1 0,6 0 0,3-1 0,1 0 0,2-1 0,-2 0 0,1 1 0,-1-1 0,0 2 0,1-1 0,-2 1 0,1 0 0,1-1 0,-1 1 0,1-1 0,18 0 0,-5 0 0,16-2 0,-5 1 0,11-2 0,-8 1 0,8 0 0,-15 1 0,-1-1 0,-1 1 0,1-1 0,-1 1 0,2 0 0,-3-1 0,1 1 0,-1-2 0,-2 2 0,0-2 0,-5 2 0,1-1 0,-3 0 0,-1 1 0,-14-1 0,5 1 0,-13-1 0,11 1 0,-2 0 0,-6-2 0,3 2 0,-4-2 0,4 1 0,-2 0 0,4-1 0,-4 0 0,8 0 0,-3 1 0,3 0 0,-1 0 0,1 0 0,0 0 0,0 0 0,0-1 0,1 1 0,1 0 0,0-1 0,0 0 0,0 0 0,0 0 0,0 0 0,1-1 0,-4 1 0,1-1 0,-6 0 0,2-1 0,-4-1 0,2 0 0,1 2 0,-3-3 0,2 2 0,-2-3 0,1 1 0,1 0 0,-1-1 0,1 1 0,-1 0 0,0 0 0,1 0 0,-1 0 0,1 1 0,0-1 0,2 0 0,0 0 0,1 2 0,-1-2 0,0 1 0,1 0 0,1 0 0,-1 1 0,1 1 0,1-1 0,-4-1 0,6 1 0,-4 0 0,6 1 0,-3 0 0,2-1 0,-1 0 0,0 0 0,0 0 0,0-1 0,2 2 0,0-1 0,-1 1 0,1 2 0,1-2 0,-1 1 0,1 0 0,-2 0 0,1 0 0,-1 0 0,-1 0 0,-4-2 0,1 0 0,-1 0 0,1 0 0,2 2 0,2-1 0,-2 1 0,2 0 0,-1-2 0,1 3 0,-1-3 0,1 2 0,-1-1 0,0-1 0,-1 1 0,-1-3 0,1 1 0,0 0 0,-1 0 0,1 1 0,0-1 0,0 2 0,0-1 0,1 1 0,0 0 0,1 0 0,-2 0 0,3 0 0,-1 1 0,0-2 0,1 2 0,1-1 0,-1 1 0,1 1 0,-2-2 0,1 2 0,0-2 0,0 2 0,0-1 0,0 1 0,0-2 0,-1 1 0,1-1 0,0 1 0,1 1 0,-2-1 0,1 0 0,-1 0 0,0 1 0,1 0 0,0-1 0,1 0 0,-1 0 0,1-1 0,0 0 0,1-1 0,1 1 0,0-1 0,1 1 0,0 0 0,0 0 0,0-2 0,0 2 0,0-1 0,0 0 0,0 0 0,0-1 0,0 1 0,0 0 0,0-1 0,0 2 0,0 0 0,1-1 0,-1 1 0,7 3 0,1 1 0,6 3 0,1 1 0,3-1 0,29 9 0,-11-5 0,22 9 0,-18-8 0,13 5 0,-11-5 0,15 4 0,-15-4 0,5 0 0,-1 2 0,0-3 0,-4 0 0,3 0 0,-7 0 0,5 0 0,10 1 0,-1-1 0,12 1 0,-5-3 0,-10-1 0,12 0 0,-9-1 0,9-1 0,-1 0 0,-4-1 0,1 0 0,-1-2 0,19 0 0,-27-1 0,23-4 0,-43 0 0,16-3 0,-18 2 0,1 0 0,-7 1 0,-6 2 0,-5 0 0,-4 2 0,-3 0 0,-21 1 0,2-1 0,-31 1 0,5 4 0,-23 4 0,18 1 0,-4 1 0,-5 1 0,-3 0 0,-16 4 0,-3 2 0,25-6 0,0 0 0,-1 1 0,-4 1 0,0 1 0,1 0 0,-11 3 0,0-1 0,14-3 0,-1 0 0,5-1 0,9-2 0,3-1 0,-8 1 0,1 0 0,-16 3 0,13-3 0,-3 0 0,17-3 0,14-3 0,8-3 0,7 0 0,6-2 0,13-4 0,1-1 0,13-3 0,-5-1 0,6 1 0,11-4 0,5-1 0,17-5 0,2-2 0,12-3 0,-13 5 0,-9 1 0,-11 6 0,-14 1 0,4 2 0,-11 1 0,-7 4 0,-7 2 0,-2 1 0,-18 0 0,9 1 0,-11-1 0,13 0 0,1 0 0,13-8 0,5 2 0,18-10 0,-4 5 0,2-1 0,-5 3 0,-5 3 0,2-2 0,-9 3 0,-5 2 0,-6 2 0,-5 1 0,-10 0 0,-2 1 0,-6 0 0,6-1 0,3 1 0,3-2 0,3 2 0,1-4 0,8 0 0,6-1 0,8-1 0,0 2 0,4-2 0,-6 1 0,-1 2 0,-3-1 0,-5 3 0,-2 0 0,-4 1 0,-15 2 0,5 0 0,-12 1 0,11-2 0,0 1 0,4-1 0,1 0 0,43-26 0,15-5 0,-14 5 0,1-1 0,-4 5 0,-1 2 0,11-11 0,-2 4 0,-12 8 0,-1 0 0,-8 5 0,-14 7 0,-5 2 0,-27 8 0,1 2 0,-11 1 0,8 1 0,7-4 0,-2 0 0,3-1 0,5-1 0,1-1 0,4-1 0,3-3 0,3-2 0,2-1 0,2-1 0,1 4 0,-1-1 0,-1 3 0,-15 5 0,3-1 0,-13 2 0,8-2 0,-3 0 0,0-1 0,3-1 0,3 0 0,6-2 0,9-5 0,15-7 0,14-8 0,4 0 0,0 3 0,-7 2 0,-7 6 0,0-1 0,-8 5 0,-5 2 0,-11 6 0,-16 5 0,-7 3 0,-14 4 0,7-2 0,4-4 0,1 0 0,7-2 0,0 0 0,6-2 0,3-1 0,5-2 0,16-6 0,5-1 0,8-2 0,3-1 0,-10 4 0,4 0 0,-8 3 0,-3 1 0,-4 1 0,-4 0 0,-13 11 0,-1-4 0,-18 12 0,2-5 0,-9 1 0,10-3 0,-3 0 0,14-6 0,-1 2 0,6-3 0,5-1 0,26-3 0,-3 0 0,17-1 0,-7-1 0,-3 1 0,0-1 0,-5 1 0,-3 0 0,-9 4 0,-1 5 0,-13 7 0,-3-1 0,-16 6 0,-4-1 0,-24 12 0,2-6 0,2-1 0,12-10 0,13-5 0,5-3 0,-1 1 0,9-3 0,3-2 0,8-3 0,20-7 0,-4 3 0,15-8 0,-13 9 0,-4-1 0,-2 2 0,-4 1 0,-4 6 0,-14 5 0,-6 3 0,-19 8 0,-18 6 0,-6 1 0,23-11 0,-2 1 0,-34 11 0,-1-1 0,34-14 0,0-1 0,-33 14 0,10-5 0,18-5 0,6-2 0,12-4 0,-3 0 0,12-5 0,7-2 0,6-1 0,27-5 0,8-5 0,29-7 0,7-10 0,6-4 0,-12 4 0,8-6 0,-20 10 0,-2-1 0,-6 3 0,-17 6 0,0 2 0,-10 3 0,-5 3 0,-5 3 0,-19 0 0,9 1 0,-15 0 0,16 0 0,1 0 0,2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30T12:12:49.02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1354 563 16383,'22'0'0,"2"0"0,3 0 0,2-1 0,6 0 0,2-4 0,4 1 0,16-6 0,-20 4 0,11-4 0,-24 6 0,3 0 0,-7 1 0,-6 1 0,-9 1 0,-3 1 0,-13 1 0,-1 1 0,-16 0 0,4 0 0,-7 2 0,-5 1 0,-17 4 0,-3-1 0,-14 6 0,-2-5 0,12 3 0,-8-1 0,13-3 0,10 0 0,-3-2 0,22-2 0,-1 0 0,9-2 0,7-1 0,5 0 0,32-13 0,6-1 0,12-5 0,6-1 0,-5 3 0,0 0 0,5-2 0,2 1 0,4-2 0,-2 3 0,11-4 0,-16 5 0,1 0 0,16-4 0,-8 1 0,-5 2 0,-30 10 0,2-1 0,-10 3 0,-8 3 0,-3 1 0,-16 4 0,-1 1 0,-17 3 0,2 1 0,-4 0 0,-2 0 0,1 2 0,-1-3 0,10 0 0,-3-2 0,10-1 0,-1-1 0,6 1 0,5-3 0,2 0 0,17-6 0,0 1 0,9-6 0,-2 2 0,-8 1 0,3 0 0,-5 2 0,-3 1 0,-2 1 0,-20 1 0,-1 1 0,-20 3 0,11 0 0,-4 1 0,10-1 0,-1-1 0,5 1 0,8-2 0,40-16 0,7-3 0,-1 2 0,2-1 0,17-7 0,-6 4 0,-11 5 0,-8 2 0,2 2 0,-11 3 0,-8 4 0,-7 2 0,-3 1 0,-21 5 0,6-1 0,-16 2 0,14-1 0,2-2 0,3 0 0,26-13 0,-5 4 0,22-10 0,-13 6 0,5-3 0,-10 6 0,0-2 0,-12 7 0,-6 2 0,-15 0 0,-3 1 0,-17 1 0,2 3 0,5 0 0,-1 2 0,11-4 0,1 2 0,3-2 0,5-1 0,3 0 0,26-9 0,-7 1 0,19-6 0,-14 3 0,2 3 0,-4-1 0,-1 3 0,-6 0 0,-2 2 0,-3 1 0,-1 1 0,-26 1 0,-2-1 0,-23 6 0,10 0 0,-7 7 0,2 1 0,5-4 0,1 3 0,12-6 0,4 0 0,2-1 0,10-2 0,0-1 0,6-1 0,22-2 0,-3-1 0,21-4 0,-10-1 0,-4 1 0,0-1 0,-8 2 0,7-2 0,-12 4 0,3-1 0,-10 4 0,-19 2 0,3 2 0,-11 2 0,3 1 0,5-3 0,-2 3 0,4-3 0,-2 3 0,7-4 0,-2 1 0,8-2 0,-1 0 0,4-10 0,8-2 0,7-8 0,6 1 0,6-1 0,11-9 0,-4 6 0,0-3 0,-11 11 0,-8 3 0,1 1 0,-4 2 0,-4 2 0,-2 1 0,-3 2 0,0 1 0,2 1 0,-2-1 0,3 1 0,-2 0 0,-1-1 0,3-1 0,-1 0 0,1 1 0,-1 0 0,-1-1 0,1 1 0,-2 1 0,-15 3 0,5-1 0,-14 3 0,9-3 0,-6 2 0,6-1 0,-3 1 0,9-2 0,0-1 0,1 1 0,0 0 0,0-1 0,1 1 0,-2 0 0,2-1 0,0 1 0,0-1 0,0 2 0,0-2 0,-1 1 0,2 0 0,-1-2 0,0 2 0,0-1 0,0 0 0,-1 1 0,2-2 0,-2 1 0,0-1 0,1 0 0,0 0 0,-1 0 0,0 0 0,1 0 0,0 1 0,17-2 0,-6 2 0,14-3 0,-9 2 0,6-3 0,1 1 0,5-1 0,-4 1 0,1-2 0,-5 2 0,3-2 0,-3 2 0,6-1 0,-7 1 0,2 0 0,-9 1 0,-2 0 0,-1 1 0,-1-1 0,1 1 0,0 0 0,-1 0 0,1 0 0,-1 0 0,1 0 0,0 0 0,0 0 0,-1 0 0,1 0 0,-1 0 0,0 0 0,1 0 0,-1-1 0,0 1 0,1 0 0,-1 0 0,0 0 0,0 0 0,0 0 0,2 0 0,-2 0 0,4 0 0,-2 0 0,3-1 0,-3 1 0,1-1 0,0 1 0,-1 0 0,1-1 0,-3 1 0,3-1 0,-2 0 0,2 1 0,1-2 0,1 1 0,3-1 0,-2 0 0,2 0 0,-2 0 0,-2 1 0,1 0 0,-4 1 0,1-1 0,-2 1 0,0 0 0,0 0 0,0-1 0,1 1 0,0-1 0,0 1 0,0 0 0,0 0 0,0 0 0,0 0 0,-1-1 0,0 1 0,1 0 0,-1 0 0,1 0 0,-1-1 0,0 1 0,1-2 0,-1 2 0,0-1 0,2 1 0,-1-1 0,1 0 0,-2 1 0,0-1 0,1 0 0,0 1 0,-2-1 0,2-1 0,-1 1 0,0 0 0,-20 6 0,5 0 0,-20 5 0,1 6 0,-3 1 0,-4 1 0,-19 11 0,14-7 0,1 0 0,-10 3 0,16-6 0,1 0 0,13-9 0,1 1 0,5-3 0,5-4 0,5 0 0,1-3 0,1 1 0,-1 1 0,-1 0 0,-1 0 0,1 1 0,1-1 0,0 0 0,2-1 0,1 2 0,16-3 0,6 0 0,17-7 0,8-4 0,-6-2 0,14-4 0,-12 3 0,-3 2 0,-1-1 0,-15 5 0,0-1 0,-3 3 0,-10 3 0,-2 0 0,-4 2 0,-21 6 0,-10 5 0,-23 8 0,-6 3 0,6-4 0,-7 4 0,9-2 0,10-5 0,1 2 0,18-10 0,-1 2 0,8-4 0,5-3 0,4 1 0,21-6 0,6-1 0,14-3 0,1-2 0,-2 0 0,-10 3 0,8-1 0,-10 0 0,-3 3 0,-2 0 0,-13 2 0,-2 2 0,-36 12 0,6-2 0,-30 12 0,10-5 0,-1 2 0,9-4 0,-1 2 0,11-7 0,8 0 0,1-3 0,15-5 0,23-4 0,8-5 0,7 1 0,2-3 0,-16 4 0,1 0 0,-3 2 0,-5 0 0,-2 1 0,-4 0 0,-2 2 0,-2 0 0,-18 7 0,1-2 0,-12 6 0,4-4 0,4 1 0,-1-2 0,4 0 0,4-3 0,3 1 0,7-3 0,9-2 0,6-3 0,9-2 0,-3 0 0,2-1 0,-3 2 0,0-2 0,-2 3 0,-5-1 0,-2 4 0,-3-2 0,-4 3 0,2-1 0,-3 1 0,1 2 0,10-6 0,1-1 0,16-6 0,-11 1 0,10 0 0,-6 0 0,-4 1 0,0 1 0,-12 5 0,-3 1 0,-1 1 0,0 0 0,1 0 0,0-1 0,-2 1 0,1-1 0,0 1 0,-15 7 0,3-1 0,-14 10 0,7-3 0,-4 3 0,-1 2 0,-2-1 0,-15 15 0,13-13 0,-10 10 0,17-16 0,5-2 0,-1-1 0,5-2 0,-2 1 0,-6 3 0,2-1 0,-8 4 0,5-5 0,-1 3 0,-3-2 0,2 2 0,-2-1 0,0 0 0,2 0 0,-4 0 0,2-1 0,5 0 0,-2-2 0,7-2 0,1-1 0,1-1 0,4-2 0,1 0 0,23-11 0,5-1 0,28-13 0,4 0 0,12-4 0,-23 9 0,0 1 0,28-11 0,-8 3 0,-23 10 0,-18 5 0,-1 2 0,-6 1 0,-8 4 0,-1 1 0,-6 2 0,-14 0 0,0 0 0,-13 1 0,5 0 0,-4 4 0,-3 0 0,0 3 0,-1 1 0,2-1 0,0 3 0,1-1 0,-3 3 0,-6 1 0,-1 3 0,-1-2 0,-5 2 0,1-3 0,-7 4 0,9-6 0,-1 1 0,13-5 0,-3 1 0,9-3 0,-1 1 0,11-4 0,-1 0 0,8-2 0,0 0 0,31-18 0,8 2 0,22-14 0,-6 8 0,-1 1 0,-17 5 0,33-8 0,-42 13 0,19-3 0,-38 11 0,-1 2 0,-11 7 0,-5 1 0,-14 8 0,-10 0 0,-8 5 0,3-6 0,-10 6 0,3-3 0,8-3 0,-7 2 0,18-9 0,-1 1 0,4-3 0,8-1 0,4-1 0,3-2 0,3 0 0,0-1 0,1 0 0,-1 0 0,0-1 0,-3 1 0,-9 1 0,2-2 0,-7 3 0,2-2 0,5 1 0,-4-1 0,4 0 0,-1-1 0,0 1 0,3-1 0,1 0 0,0 0 0,1 0 0,-1 0 0,1 0 0,-1 0 0,1 0 0,-1 0 0,0 0 0,2 0 0,1 0 0,1 0 0,0 0 0,0 0 0,1 0 0,-1 0 0,2 0 0,-1-1 0,1 1 0,1-1 0,2 0 0,0 0 0,17-4 0,6 3 0,20-5 0,5 4 0,14-1 0,3 0 0,2 1 0,1 0 0,-1 0 0,-13 3 0,-5-2 0,0 1 0,-18 0 0,3-1 0,-9 2 0,-4-2 0,-6 2 0,-3-2 0,-2 2 0,-2-1 0,-2-4 0,0 3 0,-1-3 0,-7 4 0,4 1 0,-8 0 0,3 2 0,-8 2 0,-1 4 0,-7 1 0,-16 5 0,8-2 0,-9 0 0,9-4 0,3-1 0,-15 0 0,9-2 0,-8 1 0,11-3 0,0-1 0,0-1 0,8-1 0,-3 0 0,8 0 0,-5 0 0,4 0 0,1-1 0,1-1 0,3-1 0,-1-1 0,4 2 0,-1-2 0,4 1 0,-2-1 0,3 0 0,0 2 0,1-3 0,1 2 0,-1-1 0,1 0 0,1 1 0,-1 0 0,1-1 0,1 1 0,-1 0 0,3-1 0,-2 1 0,1 0 0,-1 0 0,2-1 0,-2 1 0,2 1 0,-2-1 0,1 1 0,-2 0 0,-2-2 0,1 2 0,-3-1 0,2 1 0,0 0 0,-1-1 0,-2 0 0,-1-1 0,0 1 0,-1 0 0,3 0 0,-2 1 0,4 1 0,-2 0 0,4 0 0,-1 0 0,1 1 0,0-2 0,0 1 0,-1 0 0,2-1 0,-3 0 0,1 1 0,-2-1 0,1 0 0,-3-1 0,3 2 0,-3-2 0,-3 1 0,2 0 0,-4-1 0,5 2 0,2-2 0,-2 0 0,1-1 0,1 0 0,-1 1 0,3-1 0,-1 1 0,0-1 0,-2 1 0,2 0 0,-1 0 0,2 0 0,-1-1 0,3 1 0,-2-1 0,1 0 0,2-1 0,0 1 0,1 0 0,0 0 0,1 1 0,1-1 0,2 1 0,7 0 0,6 1 0,10 1 0,7 1 0,6 0 0,0 0 0,4 0 0,-4 0 0,2 0 0,-3 0 0,1 0 0,20-1 0,-9-2 0,14-3 0,-14-1 0,-2-2 0,0 2 0,-1-2 0,1 3 0,-6-1 0,4 2 0,-7 1 0,5 1 0,-6 0 0,-7 1 0,0 0 0,-11 0 0,1 1 0,-4 0 0,-5 1 0,-3 0 0,-3 0 0,-2 0 0,-21 0 0,5 0 0,-25 0 0,17 0 0,-6 0 0,-17-1 0,14 0 0,-17 0 0,29 1 0,-3 0 0,8 0 0,-4 0 0,5 1 0,2 0 0,1 0 0,5 0 0,0-1 0,14-7 0,6-2 0,21-14 0,6-2 0,-2-2 0,6-4 0,-5 4 0,9-9 0,-14 11 0,-3 3 0,-19 10 0,-3 5 0,-7 3 0,0 1 0,-3 2 0,-10 8 0,2-1 0,-22 13 0,8-6 0,-11 7 0,-13 8 0,17-11 0,-13 8 0,25-15 0,3-4 0,4 0 0,1-2 0,3-2 0,1 1 0,-1-1 0,0 0 0,-1 1 0,1-1 0,-1 0 0,0 1 0,0-1 0,2 0 0,-1-1 0,1 1 0,-3-1 0,1 0 0,-1 1 0,1-2 0,-1 1 0,-2 0 0,-1 1 0,0 0 0,0-1 0,0 1 0,-3-1 0,2 1 0,-2 0 0,1 0 0,0 0 0,-2 0 0,3-1 0,-2 1 0,2-1 0,0 1 0,0 0 0,1-1 0,1 1 0,1 0 0,-2 0 0,2 0 0,0-1 0,2-1 0,2 0 0,-3 0 0,2 0 0,-2 0 0,2 0 0,-2 0 0,0 0 0,2 0 0,-1 0 0,1 0 0,-1 0 0,0 0 0,-1 0 0,-1 0 0,-1 0 0,-1 0 0,-1 1 0,0-1 0,0 1 0,0-1 0,0 1 0,-2-1 0,2 1 0,-3-1 0,2 0 0,0 0 0,1 0 0,0 0 0,0 0 0,0 0 0,-1 0 0,1 0 0,0 0 0,2-1 0,-2 0 0,3 0 0,-3-1 0,4 0 0,-2 0 0,2 1 0,1 0 0,-2 0 0,2 0 0,-1-1 0,1 2 0,0-2 0,1 2 0,-1-1 0,1 1 0,0-2 0,-3 1 0,2 0 0,-4-2 0,5 1 0,-4 0 0,2 0 0,-3-1 0,2 1 0,-1-1 0,-1 1 0,1-2 0,-7-2 0,5 1 0,-5-2 0,4 1 0,1 1 0,1 0 0,0 0 0,2 1 0,1 0 0,-1-1 0,3 2 0,-2 0 0,2 0 0,0 0 0,-2 1 0,2-1 0,-2 1 0,2-1 0,-1 0 0,1 0 0,-1 1 0,2-1 0,-2 1 0,2 0 0,-2-1 0,3 2 0,-3-2 0,2 2 0,0-1 0,-3 1 0,3 0 0,-1 0 0,-2-1 0,-1-3 0,-1 2 0,0-1 0,3 4 0,-2 0 0,3 0 0,-5-1 0,4 0 0,-3 0 0,3 1 0,-1-1 0,0 1 0,-1-1 0,0 0 0,-3 1 0,3-1 0,-2 0 0,3 1 0,2 0 0,0 0 0,-2 0 0,2 0 0,-1 0 0,0 0 0,0 0 0,-2-1 0,0 1 0,-2-1 0,2 0 0,-3 1 0,4-1 0,-2 0 0,4 1 0,-1-1 0,1 1 0,-1 0 0,0 0 0,-1 0 0,0 0 0,-1 0 0,-1 0 0,1 0 0,-3 0 0,3 0 0,-2 0 0,1 0 0,-1 0 0,-1 0 0,2 0 0,-2 0 0,1 0 0,-1 0 0,2 0 0,-1 0 0,4 0 0,-1 0 0,2 0 0,0 0 0,-1 0 0,0 0 0,0 0 0,1 0 0,-3 0 0,1 0 0,-4 0 0,3 1 0,-3-1 0,3 2 0,-1-1 0,2 0 0,1 0 0,0-1 0,1 2 0,0-2 0,16 1 0,-2 0 0,14-1 0,-10 0 0,3 1 0,13 2 0,-9 0 0,12 2 0,-11-1 0,-4 1 0,4-1 0,-3 1 0,-4-1 0,3 1 0,-4 0 0,4 1 0,-2-1 0,-1 1 0,-1 0 0,5 2 0,-4-2 0,5 1 0,-7-3 0,-1 0 0,2 0 0,-4 0 0,2 0 0,-2-1 0,-2 0 0,0-1 0,-2 1 0,-1-2 0,-3 1 0,0 1 0,-10-1 0,-2 0 0,-11-2 0,1-3 0,-4 0 0,0-4 0,-5 1 0,-1 0 0,7 1 0,-3 0 0,10 0 0,-2 2 0,4 0 0,5 1 0,3 0 0,1 1 0,18 0 0,-4 1 0,27 0 0,-1 3 0,15 4 0,-9 2 0,3 2 0,-1 1 0,0 2 0,5 1 0,-1 0 0,17 9 0,-20-5 0,-18-7 0,0-2 0,-7 0 0,-8-5 0,-4 0 0,-4-3 0,-1 0 0,-11 0 0,-3-2 0,-12 1 0,0-1 0,-7-1 0,1-2 0,-7-3 0,-1 0 0,0-2 0,1 2 0,10 0 0,0 0 0,8 2 0,-1 0 0,4 1 0,6 2 0,2-1 0,2 2 0,1-1 0,19 4 0,-6-2 0,14 3 0,-10-3 0,0 0 0,-1 0 0,-4 0 0,-1-1 0,-4 2 0,-18-1 0,0-1 0,-17 0 0,8-3 0,3 1 0,1-3 0,3 2 0,1-1 0,4 1 0,6 1 0,0 1 0,4 0 0,15 1 0,0-1 0,11 3 0,-7-1 0,1 4 0,-1-1 0,-1 1 0,-1 0 0,-1 0 0,-6-2 0,0 1 0,-5-2 0,-1 0 0,-10 1 0,4-2 0,-12 0 0,8-1 0,-1 0 0,2 0 0,1 0 0,1 0 0,2 1 0,16 3 0,-5 0 0,14 2 0,-11-2 0,0-1 0,0 1 0,-2-2 0,-1 1 0,-4-1 0,-1-1 0,-10 2 0,4-2 0,-7 0 0,8-1 0,1 0 0,12 4 0,-5-1 0,9 3 0,-2 0 0,-1-1 0,5 3 0,-4-3 0,6 3 0,-7-3 0,7 1 0,-6-1 0,1 0 0,1 0 0,-2-2 0,-2 1 0,0-2 0,-2 0 0,1 0 0,0 0 0,-1 0 0,0 0 0,-1-1 0,0 2 0,-2-1 0,2 0 0,-2 0 0,0 0 0,-2 0 0,1 0 0,-1 0 0,1 0 0,1-1 0,-1 1 0,0-1 0,1 2 0,1-1 0,1 1 0,0 0 0,1 1 0,1-1 0,1 1 0,0 0 0,0 1 0,2-1 0,-1 1 0,2-2 0,-3 1 0,2-1 0,-2 1 0,3 0 0,-4 0 0,1 0 0,-3-1 0,-2-1 0,0 0 0,-1 1 0,-1-2 0,1 2 0,-1-2 0,3 1 0,-2-1 0,2 1 0,-1 1 0,0-2 0,0 2 0,0-1 0,0 0 0,1 0 0,-1 0 0,0 0 0,-2-1 0,1 1 0,-1 0 0,1 0 0,0-1 0,0 1 0,1-2 0,-1 1 0,0-1 0,0 2 0,1-1 0,-1 0 0,1 0 0,-2 0 0,2 0 0,-1 0 0,0 0 0,0 1 0,0 0 0,0 0 0,-1 0 0,0 0 0,0 0 0,0 1 0,1 0 0,-1-1 0,2 1 0,-1 0 0,0-1 0,-1 1 0,1-2 0,0 1 0,0-1 0,0 1 0,0-1 0,0-1 0,1-2 0,-3-1 0,-1-2 0,-4-1 0,-7-3 0,4 3 0,-5-3 0,5 4 0,2 1 0,-2 0 0,2 1 0,-1-2 0,1 2 0,0-1 0,-1 0 0,1 2 0,-1-1 0,0 0 0,0 1 0,1-1 0,-1 2 0,1-1 0,0 0 0,0 1 0,0 0 0,-1 0 0,0-1 0,0 1 0,-1-1 0,1 0 0,-1 0 0,0 0 0,-2-2 0,3 2 0,0-1 0,2 1 0,0 1 0,-1-1 0,0 1 0,-1-1 0,1 0 0,1 1 0,-1-2 0,1 0 0,0 2 0,-1-3 0,2 2 0,-1-1 0,2-1 0,0 0 0,1 1 0,-1-1 0,0 2 0,-1-3 0,0 2 0,-1-1 0,0 1 0,-2-2 0,1 1 0,-1-1 0,0 1 0,0 0 0,-1 1 0,0 0 0,-2 0 0,0 2 0,-1 1 0,0 0 0,0 0 0,1 0 0,1 0 0,0 0 0,0 0 0,0 0 0,0 0 0,0 0 0,0 0 0,-1-1 0,-1 0 0,-1 0 0,-1 0 0,-1-1 0,0 0 0,-1-1 0,1 1 0,-2-1 0,0 1 0,1-1 0,-1 1 0,2 0 0,-1 0 0,3-1 0,0 1 0,0-1 0,3 1 0,-2 0 0,2 1 0,0-1 0,1 0 0,-3 0 0,2 0 0,-3 1 0,3-1 0,-3 0 0,2 0 0,-2-1 0,-1 1 0,1-2 0,-1 2 0,0-2 0,-2 2 0,3-2 0,-3 2 0,2-1 0,-1 0 0,2 0 0,2 1 0,-1-2 0,3 2 0,-1-1 0,1 0 0,-1 0 0,2-1 0,-2 1 0,0 0 0,0 0 0,0 0 0,0 0 0,1 0 0,0 1 0,1 0 0,0 0 0,0 0 0,1 0 0,0 0 0,-1-1 0,0 1 0,-2-2 0,2 3 0,-1-3 0,-1 2 0,2 0 0,-1-1 0,-1 2 0,3-2 0,-2 1 0,2 1 0,0-1 0,1 1 0,-1-2 0,0 1 0,-1-1 0,1 1 0,0 1 0,1-2 0,-1 2 0,0-1 0,1-1 0,-1 3 0,0-2 0,-1 1 0,2-1 0,-3 1 0,2-1 0,-1 1 0,-1 0 0,2 0 0,0 0 0,-1-1 0,0 2 0,0-2 0,-1 1 0,2-1 0,-2 2 0,3-1 0,-2 1 0,1-1 0,0 1 0,-1 0 0,1 0 0,-2 0 0,3 0 0,-4 0 0,4 0 0,-2 1 0,0-1 0,2 1 0,-2-1 0,1 2 0,0-1 0,0 3 0,2-3 0,9-7 0,0 1 0,8-7 0,-3 4 0,-2 3 0,11-5 0,-8 6 0,8-3 0,-9 3 0,1 1 0,-5 2 0,1-1 0,-6 2 0,0 0 0,1 3 0,-1-1 0,1 2 0,-1 0 0,-1 3 0,0-1 0,0 1 0,1-2 0,-1-2 0,0 2 0,1-1 0,-1 0 0,2-1 0,0 0 0,0 1 0,0 0 0,2-1 0,-2 1 0,2 0 0,-1 0 0,0 0 0,1 0 0,-2 0 0,0 0 0,1 0 0,0 1 0,-2-1 0,1 2 0,-2-3 0,1 0 0,-1 0 0,1 1 0,-1-1 0,1 0 0,-1-1 0,1-1 0,2 1 0,-1 1 0,0-2 0,-1 1 0,3 1 0,-2-2 0,2 2 0,-1-1 0,-1 1 0,0 0 0,0-1 0,0 1 0,1-1 0,0 1 0,-1-1 0,3 1 0,-1 0 0,1 0 0,0 0 0,-1 0 0,1 0 0,0 1 0,0-1 0,0 2 0,0-1 0,0 0 0,0 0 0,0-1 0,0 0 0,-1-1 0,-1 0 0,-1 0 0,1-1 0,-1 1 0,0 0 0,0-1 0,1 1 0,1 0 0,1-1 0,-1 1 0,0 0 0,0 0 0,1-1 0,0 1 0,-1 0 0,-1-1 0,0 1 0,0 0 0,0-1 0,-1 1 0,2 0 0,-1-1 0,2 1 0,2 1 0,-1 0 0,6 2 0,-2-1 0,5 3 0,1-3 0,0 3 0,-2-3 0,0 2 0,-3-3 0,2 2 0,-1 0 0,-4-2 0,0 1 0,-5-2 0,0 0 0,-3-1 0,3 1 0,-2 0 0,0 0 0,-1 2 0,-1-1 0,-1 0 0,0 1 0,0-1 0,-2 0 0,-1 1 0,-1-1 0,-2-1 0,2-1 0,1 1 0,-1 0 0,0-1 0,-1 0 0,0 0 0,1-1 0,-1 0 0,0 0 0,-2 0 0,2 0 0,-2 0 0,2 0 0,-2 0 0,0 0 0,0 0 0,0 0 0,-1 0 0,-1 0 0,-1-1 0,0 0 0,0-1 0,0 0 0,0 0 0,0-1 0,0 1 0,-2-2 0,0 1 0,0-1 0,-1 0 0,-3-2 0,3 2 0,-4-2 0,5 2 0,-1 0 0,1 0 0,0 0 0,3 1 0,0 0 0,0 0 0,-1-1 0,0 0 0,0 0 0,1 0 0,0 1 0,1-1 0,-3 0 0,0-1 0,-2 0 0,-1 0 0,2 0 0,-1 0 0,3 2 0,-2-1 0,3 0 0,1 0 0,2 1 0,1 0 0,2 0 0,0 1 0,1-2 0,-1 2 0,-1 0 0,-1 2 0,-1 0 0,2 0 0,0-1 0,0 0 0,0 0 0,-1 0 0,1 1 0,-1-1 0,2 0 0,-3 0 0,3-1 0,-4 2 0,4-3 0,-4 3 0,1-1 0,0 1 0,1 0 0,1-1 0,0 0 0,1-2 0,13 1 0,-4-1 0,11 3 0,-9 0 0,6 0 0,6 0 0,-1 0 0,11 0 0,-9 0 0,3 0 0,-4 0 0,-5 0 0,2 1 0,-4 0 0,2 1 0,-3 0 0,1 1 0,1 0 0,-2 1 0,1-2 0,-3 1 0,2 0 0,-4 0 0,2 0 0,-3 0 0,0 0 0,0 0 0,-1 0 0,-1 0 0,1-1 0,-2 1 0,1-1 0,0 0 0,0 0 0,-1 0 0,1 0 0,-1 0 0,-1 0 0,1 0 0,-1-1 0,1 2 0,-1-1 0,1 1 0,0-1 0,1 0 0,-1 2 0,0-2 0,2 1 0,-2 1 0,3 0 0,-2 1 0,0-1 0,0 1 0,-1-1 0,1 0 0,-2-1 0,0-1 0,-1 1 0,1-1 0,0 1 0,1-1 0,0 0 0,-1 0 0,1-1 0,-1 1 0,2 0 0,-1 1 0,0-2 0,-1 1 0,2 0 0,-3 0 0,3 0 0,-2 0 0,1 0 0,1 1 0,3 0 0,-1 0 0,2 1 0,-1 0 0,2 0 0,-3 2 0,2-2 0,-2 2 0,-1-3 0,1 2 0,-3-2 0,2 0 0,-1 2 0,3-1 0,3 2 0,0 2 0,4 0 0,-1 2 0,1-2 0,0 2 0,-4-1 0,2-1 0,-2 1 0,-2-4 0,-1 2 0,-3-4 0,0 0 0,-1-1 0,-1-1 0,2 1 0,-2-1 0,2-1 0,-1 0 0,1 0 0,0 0 0,2 0 0,-3 0 0,2 0 0,-2 0 0,0 0 0,0 0 0,0 0 0,1 0 0,-1 0 0,1-1 0,0 1 0,0-1 0,0 0 0,0 0 0,0 0 0,1 1 0,-2 0 0,2 0 0,-2 0 0,0 0 0,4 0 0,1 0 0,4 0 0,3 0 0,-4 0 0,18 0 0,-13 0 0,8 0 0,-13-1 0,-7 0 0,2 0 0,-2 1 0,0-1 0,0 1 0,0-1 0,0 1 0,1 0 0,-2 0 0,2 0 0,-2 0 0,1 0 0,0 0 0,1 0 0,1 0 0,2 0 0,1 0 0,2 0 0,-2 0 0,1 0 0,-1 0 0,-1 0 0,-1 0 0,-1 0 0,2 0 0,-2 0 0,0 0 0,-2 0 0,0 0 0,-1 0 0,0-1 0,0 1 0,1-2 0,-1 2 0,0-2 0,2 2 0,-3-2 0,4 2 0,-3-1 0,2 0 0,0 0 0,1 1 0,0-2 0,0 2 0,0-2 0,1 2 0,-1-1 0,3 0 0,-3 0 0,3 0 0,-2-1 0,2 1 0,0-1 0,0 1 0,0-2 0,0 1 0,-1-1 0,1 2 0,-3 0 0,0 0 0,-2 0 0,0-1 0,0 1 0,-2 1 0,2-2 0,-1 1 0,0 0 0,1-1 0,-1 1 0,0-1 0,0 0 0,1 1 0,0-1 0,0 0 0,1-1 0,0-1 0,1 2 0,0-2 0,-1 2 0,3-1 0,-3 0 0,2 1 0,-4-1 0,2 2 0,-2 0 0,0 0 0,1-1 0,-2 1 0,2 0 0,-1-1 0,1 0 0,0-2 0,-1 1 0,0 0 0,1 0 0,0-1 0,2 1 0,-3 0 0,1-1 0,0 1 0,0 0 0,0 0 0,1 0 0,0 0 0,0 0 0,0 0 0,-1 1 0,1-1 0,0 0 0,1 0 0,0-1 0,0 0 0,-1 2 0,0-2 0,0 2 0,-2-1 0,-1 1 0,1 0 0,-1-1 0,0 0 0,0-1 0,-1 0 0,1 0 0,0 1 0,1-2 0,0 1 0,-2 0 0,1 1 0,0 0 0,0-1 0,0 1 0,-1 0 0,0 0 0,0-1 0,0 0 0,0 1 0,0-1 0,1 0 0,-1 1 0,0 0 0,1-1 0,-1 1 0,1 0 0,-2 0 0,-1 1 0,0-3 0,0 2 0,0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30T12:12:49.02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1 235 16383,'10'-1'0,"-1"0"0,-7 1 0,1-1 0,2 1 0,0-1 0,3-1 0,-4 1 0,1 0 0,-1 0 0,-1 1 0,3-1 0,-3 0 0,1 0 0,1-1 0,-2 1 0,2 1 0,0 0 0,-1-1 0,2 0 0,-3 0 0,3 0 0,-3 1 0,3-1 0,-2 0 0,1 1 0,-1 0 0,0-1 0,1 1 0,-1-2 0,1 2 0,-1-1 0,1 0 0,-1-1 0,0 2 0,1-2 0,-1 2 0,2-1 0,-3 0 0,2 0 0,-1 1 0,0-1 0,1 0 0,-2 0 0,2 0 0,-1 1 0,1-1 0,-1 0 0,0 1 0,0-1 0,1 1 0,-1 0 0,1-1 0,-1 1 0,0 0 0,3 0 0,-2 0 0,1 0 0,-1 0 0,0-1 0,0 1 0,-1-1 0,0 1 0,1 0 0,-1 0 0,1 0 0,-1-1 0,1 1 0,-1 0 0,1 0 0,-1 0 0,1 0 0,-1 0 0,0 0 0,1 0 0,-1 0 0,1 0 0,0 0 0,-1 0 0,1 0 0,-1 0 0,0 0 0,1 0 0,-1 0 0,2 0 0,-1 0 0,-2 0 0,3 0 0,-2 0 0,1 0 0,-1 0 0,1 0 0,-2 0 0,1 0 0,2 0 0,-2 0 0,0 0 0,1 1 0,-1 0 0,1 0 0,-1 0 0,0 0 0,2 1 0,-3-2 0,3 1 0,-3 1 0,1-2 0,0 2 0,0-1 0,0 1 0,0-1 0,0 0 0,0 1 0,2-1 0,-2 0 0,2 0 0,-2 1 0,0-2 0,0 2 0,0 0 0,1-1 0,-1 1 0,1-1 0,-2 1 0,2 0 0,-2 0 0,1-1 0,0 2 0,0-1 0,-1 0 0,1-1 0,1 1 0,-2-1 0,2 1 0,-1 0 0,-1-1 0,2 1 0,1 0 0,0-1 0,1 2 0,-2-2 0,-1 1 0,1-1 0,0 1 0,0 0 0,1-1 0,-1 2 0,1-1 0,0 1 0,1-1 0,1 1 0,-1-1 0,3 2 0,-1-1 0,1 0 0,-2 0 0,2-1 0,-1 1 0,1-1 0,-2 1 0,2-1 0,-1 0 0,1 0 0,0 0 0,0-1 0,0 0 0,0 0 0,0-1 0,0 1 0,-2-1 0,2 0 0,-3 1 0,0-1 0,0 1 0,-1-1 0,0 0 0,1 1 0,0-1 0,-1 1 0,1-1 0,-2 0 0,1 0 0,0 0 0,-1 0 0,2 0 0,-3 0 0,1 0 0,1 0 0,0 0 0,-1 0 0,2 0 0,-1 1 0,0-1 0,3 0 0,-2 0 0,1 0 0,1 0 0,-2 0 0,2 0 0,-1 0 0,1 1 0,0-1 0,1 1 0,2-1 0,-2 0 0,2 0 0,-1 0 0,0 0 0,2 0 0,-3 0 0,2 0 0,-2 0 0,0 0 0,0 0 0,0 0 0,0-1 0,-1 1 0,0-2 0,-2 1 0,2-1 0,-2 1 0,-2-1 0,2 0 0,-3 0 0,2 1 0,-1-1 0,0 0 0,1 0 0,-1-1 0,0 1 0,-1 0 0,0-1 0,0 1 0,-2 0 0,3 0 0,-3 0 0,3-1 0,-3 1 0,0-1 0,1 0 0,-1 1 0,1-2 0,-1 2 0,1-1 0,-1-2 0,1 2 0,-1-1 0,1 1 0,-1-1 0,0 2 0,0-1 0,1 0 0,-2 0 0,3 0 0,-3 0 0,2 0 0,0 0 0,-1 0 0,1 1 0,0-1 0,0 1 0,-1-1 0,2 1 0,-1-1 0,1 0 0,-1 1 0,1-1 0,-1 1 0,0 0 0,1-2 0,-2 2 0,3 0 0,-3 0 0,2-1 0,0 1 0,-1 0 0,1 0 0,-1 0 0,1 0 0,0 0 0,0 1 0,0-1 0,-1 1 0,2 0 0,0-1 0,-1 1 0,1-1 0,-1 1 0,0 1 0,1-2 0,-1 1 0,0 0 0,1 0 0,0-1 0,2 1 0,-3 0 0,3 0 0,-2-1 0,1 1 0,1 0 0,-3 0 0,2 0 0,-1 0 0,-1 0 0,2 0 0,-1 0 0,0 0 0,3 0 0,-2-1 0,3 1 0,-1 0 0,1-1 0,-2 1 0,2 0 0,-2 0 0,0-1 0,-1 2 0,0-1 0,-1 0 0,1 0 0,-2 1 0,2-1 0,-1 0 0,0 1 0,0-2 0,-1 2 0,0-1 0,1 1 0,-1 0 0,0 0 0,0-1 0,0 0 0,2 1 0,-2-1 0,2 1 0,-2-1 0,1 1 0,1-1 0,1 0 0,3-1 0,-3 1 0,3-1 0,-3 2 0,-1-1 0,-1 1 0,0-1 0,-1 1 0,1 0 0,-1-1 0,1 1 0,0-1 0,-1 1 0,3 0 0,-3-1 0,3 0 0,-2 1 0,2-1 0,-1 0 0,0 1 0,-1-1 0,2 0 0,-2 1 0,2-1 0,0 0 0,1 0 0,0 0 0,1-1 0,0 1 0,1-1 0,-1 1 0,-1 0 0,-1-1 0,0 1 0,-2 0 0,1 0 0,-2 1 0,1-2 0,-2 2 0,2-1 0,1 0 0,-1-1 0,4 1 0,-5 0 0,3 0 0,-4 0 0,2-1 0,-1 2 0,0-1 0,1 0 0,-1 0 0,0 1 0,2-2 0,0 2 0,0-1 0,1 0 0,2-1 0,-2 1 0,1-1 0,-1 1 0,-1 0 0,-1 0 0,-1 0 0,2 0 0,-2-1 0,2 2 0,-3-1 0,3 0 0,-4-1 0,4 1 0,-3-1 0,1 1 0,0 0 0,0 1 0,1-1 0,-1 0 0,-1 0 0,2 0 0,0 0 0,0 0 0,0 0 0,1 0 0,-2 0 0,3 0 0,-2 0 0,1 0 0,-1 0 0,0 0 0,-1 1 0,1-2 0,-1 2 0,1-1 0,0 0 0,-1 0 0,1 0 0,-1 1 0,0-1 0,1 0 0,0 0 0,-2 0 0,3 1 0,-3 0 0,2-1 0,-1 1 0,1-1 0,0 0 0,0 1 0,-1-1 0,0 0 0,0 0 0,1 1 0,-1 0 0,1 0 0,-1 0 0,0-1 0,1 1 0,-1-2 0,0 2 0,1 0 0,-1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30T12:12:49.46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40 267 16383,'-9'4'0,"1"-1"0,7-2 0,-2 0 0,1 3 0,-2-3 0,1 3 0,0-2 0,1 0 0,-3 0 0,16-5 0,-9 3 0,10-5 0,-11 4 0,1 0 0,3-2 0,-2 2 0,2-2 0,-3 1 0,1 1 0,1-2 0,0 1 0,-2 0 0,3 0 0,-2-1 0,0 1 0,1 0 0,-1 1 0,1-1 0,0 0 0,-1 1 0,2-1 0,-1 1 0,0-1 0,1 2 0,-1-2 0,0 2 0,1-1 0,-1 1 0,1-1 0,-1 1 0,0 0 0,1-1 0,-1 1 0,1-1 0,0 1 0,-1-2 0,2 2 0,-2-1 0,0 1 0,2-2 0,-2 2 0,1-1 0,-1 0 0,1 0 0,-1 1 0,1-2 0,-2 2 0,3-1 0,-3 1 0,1-1 0,1 0 0,-1 1 0,1-1 0,0 1 0,-1 0 0,1-1 0,-1 1 0,0 0 0,1-1 0,0 1 0,-1-1 0,2 0 0,-3 0 0,2 1 0,-1-1 0,0 1 0,0-2 0,0 2 0,2-1 0,-2 1 0,1 0 0,0-1 0,-1 0 0,1 1 0,1-1 0,-2 0 0,1 1 0,0-1 0,-1 1 0,0-1 0,1 1 0,-1 0 0,1-1 0,-1 1 0,1-1 0,0 1 0,0 0 0,0-2 0,-1 2 0,0-1 0,1 1 0,0-1 0,0 1 0,1 0 0,-2-1 0,1 1 0,-1-1 0,1 1 0,-1 0 0,1 0 0,-2 0 0,2 0 0,0 0 0,-1 0 0,0 0 0,1 0 0,-1 0 0,1 0 0,-1 0 0,0 0 0,1 0 0,-1 0 0,0 0 0,1 0 0,-1 0 0,0 0 0,1 0 0,-1 1 0,1-1 0,-1 2 0,-1-1 0,1 1 0,0-1 0,-1 1 0,3 0 0,-4-1 0,2 2 0,-1-1 0,0 0 0,1 1 0,-2-1 0,2 0 0,0 1 0,-1-2 0,0 2 0,0-2 0,0 2 0,1 0 0,-2-1 0,1 1 0,0-1 0,0 1 0,1-1 0,-1 0 0,1 0 0,-1 1 0,0-1 0,0 1 0,0-1 0,0 0 0,0 1 0,-1-1 0,2 0 0,-1 1 0,0-1 0,0 1 0,0-1 0,1 1 0,-1-1 0,0 1 0,1-2 0,-1 2 0,1-2 0,-1 2 0,0-1 0,0 0 0,0 1 0,1-1 0,-1 1 0,-1-1 0,2 1 0,-1-1 0,0 1 0,1-1 0,-1 0 0,-1 1 0,3-1 0,-3 0 0,2 0 0,-1 0 0,1 0 0,-1 1 0,0-1 0,0 1 0,0-1 0,0 0 0,0 0 0,1 0 0,0-1 0,0 1 0,1-1 0,-2 1 0,1-1 0,0 1 0,-1-1 0,2 1 0,-1-1 0,-1 0 0,2 1 0,-1-1 0,0 1 0,0 0 0,-1-1 0,1 1 0,0 0 0,1 0 0,-2-1 0,2 1 0,-2-2 0,1 2 0,1-1 0,-1 1 0,0-1 0,0 0 0,-1 0 0,2 0 0,0 1 0,-2-2 0,3 2 0,-3-1 0,4 0 0,-4 0 0,2 0 0,-1 0 0,0 0 0,1 0 0,-2 0 0,2-1 0,-1 1 0,0-1 0,1 1 0,0-1 0,-1 1 0,0 0 0,1-1 0,-1 1 0,0 1 0,1-2 0,-2 1 0,4-1 0,-5 1 0,5-1 0,-3 1 0,1-1 0,1 1 0,-2-1 0,0 2 0,0-2 0,0 1 0,1-1 0,0 2 0,-1-2 0,2 1 0,-4 1 0,4-2 0,-2 0 0,1 1 0,1-1 0,-3 2 0,3-2 0,-3 1 0,3-1 0,-2 1 0,1 0 0,-1-1 0,0 1 0,1 0 0,-1 0 0,1-1 0,-1 0 0,0 1 0,1-1 0,-1 1 0,2-1 0,-3 0 0,2 0 0,0 1 0,-2-1 0,3 0 0,-3 0 0,3 1 0,-1-1 0,-1 1 0,1-1 0,0 0 0,-1 0 0,1 0 0,-1 0 0,0 0 0,1 0 0,-1 0 0,0 0 0,2 0 0,-1 0 0,1 0 0,-2 0 0,0 0 0,0 0 0,2 0 0,-2 0 0,2 0 0,-2 0 0,0 0 0,1 0 0,-1 0 0,1 0 0,-1-1 0,0 1 0,1-1 0,0 0 0,-1 0 0,1 1 0,-2-2 0,2 2 0,-1-1 0,0-1 0,1 2 0,-2-1 0,2 0 0,-1 0 0,0 0 0,2-1 0,-3 1 0,3-1 0,-3 1 0,1 0 0,1-1 0,-1 0 0,2 1 0,-3-1 0,1 1 0,0 0 0,0-1 0,1 1 0,-1 0 0,0-1 0,0 1 0,0 0 0,1-1 0,-1 1 0,1-1 0,-2 1 0,1 0 0,-1-1 0,0-1 0,1 1 0,-1 0 0,0 0 0,2 0 0,-2 0 0,1 0 0,-1-1 0,0 2 0,1-1 0,-1-1 0,0 1 0,-1-1 0,0 0 0,0 0 0,0-2 0,0 3 0,-1-1 0,2 0 0,-2 0 0,2 0 0,-1 0 0,0 0 0,0 0 0,2 0 0,-2 0 0,1 0 0,-2 0 0,1 0 0,0 0 0,1 1 0,0-1 0,0 0 0,0 2 0,-1-2 0,2 0 0,-2 1 0,2-1 0,-1 0 0,0 1 0,0 0 0,1-1 0,-2 1 0,1-1 0,0 0 0,0 2 0,1-2 0,-1 1 0,1 0 0,-1-1 0,0 2 0,1-2 0,-1 1 0,0-1 0,0 0 0,0 1 0,0 0 0,1-1 0,0 1 0,-1 0 0,1-1 0,-2 1 0,1 0 0,1 0 0,0-1 0,-1 1 0,0-1 0,-1 0 0,1 1 0,0-1 0,-1 0 0,1 0 0,-1 0 0,1 1 0,0-1 0,-1 0 0,2 0 0,-2 0 0,1 0 0,-1 0 0,0 0 0,1-1 0,0 1 0,0-1 0,0 2 0,-1-1 0,0 0 0,1-1 0,-1 2 0,1-2 0,0 1 0,-1 0 0,2-1 0,-2 2 0,1-1 0,0 0 0,-1 1 0,3-1 0,-3 1 0,2 0 0,-1 0 0,0 0 0,1-1 0,-1 1 0,0 0 0,0-1 0,0 1 0,1 0 0,-1-1 0,1 2 0,-1-1 0,1 1 0,1-2 0,-2 3 0,1-2 0,1 1 0,0-1 0,1 1 0,-2 0 0,0-1 0,0 2 0,0-1 0,1 0 0,-1 0 0,0 0 0,0 0 0,2 1 0,-1-1 0,1 0 0,0 1 0,-1-1 0,4 1 0,-2-1 0,3 0 0,0 1 0,0-2 0,2 2 0,-3-2 0,-1 2 0,-1-1 0,-2 1 0,2-1 0,-4 1 0,3 0 0,-2 0 0,1 0 0,1 0 0,-2 0 0,4 0 0,-2-1 0,0 1 0,1-2 0,2 2 0,-2-1 0,1 0 0,-1 1 0,0-1 0,-1 0 0,0 1 0,-1-1 0,1 1 0,-1-1 0,1 0 0,0 0 0,2-1 0,1 0 0,1 0 0,2 0 0,0 0 0,1 0 0,-1 0 0,1 0 0,-4 0 0,3 0 0,-6 1 0,0 0 0,-1 1 0,-1-1 0,1 0 0,-1 1 0,1-1 0,-1 0 0,0 0 0,3 1 0,-1-2 0,4 1 0,-3 0 0,3 0 0,-3 1 0,1-1 0,-2 1 0,0 0 0,-1-1 0,1 1 0,-1-1 0,1 1 0,2-1 0,-1 1 0,4-2 0,-2 1 0,3-1 0,-2 0 0,0 1 0,0-1 0,-2 2 0,-1-2 0,-1 2 0,-2 0 0,0-1 0,1 1 0,-1-2 0,0 2 0,0-1 0,1 1 0,0-1 0,2 0 0,-3 1 0,5-1 0,-4 1 0,2-1 0,-3 1 0,-1 0 0,2 0 0,-1-1 0,1 0 0,1 0 0,-1 0 0,2 1 0,-1-2 0,-1 2 0,-1-1 0,0 1 0,1 0 0,-1-1 0,1 1 0,-1 0 0,0 0 0,1 0 0,-2 0 0,3 0 0,-3 0 0,2 0 0,-1 0 0,0 0 0,1 0 0,-1-1 0,0 1 0,0-1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30T12:12:49.46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69 0 16383,'0'9'0,"0"-2"0,0-4 0,0-1 0,-1 3 0,0-3 0,0 4 0,0-5 0,-1 3 0,0-1 0,-1-1 0,1 2 0,-1-2 0,0 1 0,1 0 0,-1 0 0,1-1 0,0 2 0,1-1 0,-1-1 0,-1 2 0,0-2 0,0 1 0,0-1 0,0 1 0,0-1 0,1 1 0,-2-1 0,1 1 0,0-2 0,0 2 0,1-1 0,0 2 0,7-1 0,-3-1 0,3 1 0,-1-3 0,-1 1 0,3-1 0,-2 0 0,0 0 0,2 0 0,-3 0 0,3 0 0,-1 0 0,-1 0 0,3 0 0,-3 0 0,0 0 0,0 0 0,1 0 0,-1-1 0,1 0 0,0 0 0,-1 0 0,1 1 0,-1-2 0,1 2 0,-1-1 0,0 1 0,0-2 0,1 2 0,-1-1 0,0 0 0,1 0 0,-1 1 0,0-1 0,1 1 0,0 0 0,0-1 0,0 1 0,0 0 0,0 0 0,0 0 0,-1 0 0,0 0 0,1 0 0,-2 0 0,3 0 0,-3 0 0,2 1 0,-3 3 0,0-1 0,-2 2 0,0-3 0,0 2 0,0-1 0,0 0 0,0 1 0,0-1 0,0 0 0,0 1 0,0 0 0,0-1 0,0 0 0,0 1 0,0 0 0,0-1 0,0 1 0,-1-2 0,1 1 0,-2 2 0,1-3 0,-1 3 0,1-3 0,-1 2 0,1-1 0,-1 0 0,0 0 0,0 0 0,1 1 0,0-1 0,0 0 0,-1 0 0,0 0 0,1 1 0,0-1 0,1 1 0,0-1 0,0 1 0,0 0 0,0-1 0,0 1 0,0-1 0,0 0 0,0 1 0,0-1 0,0 1 0,6-3 0,-4 1 0,6-2 0,-5 0 0,1 0 0,1 0 0,-2 0 0,3 0 0,-3 0 0,1 0 0,2 0 0,-2 0 0,1 0 0,-1 0 0,1 0 0,-1 0 0,0 0 0,2 0 0,-3 0 0,2 0 0,0 0 0,-1 0 0,1 0 0,-2 1 0,2 0 0,-1-1 0,1 0 0,-1 2 0,0-1 0,1 1 0,-1-1 0,0 1 0,-1 0 0,1 1 0,-1-2 0,0 3 0,-2-1 0,0 0 0,-1 1 0,0-1 0,0 1 0,0-1 0,0 0 0,0 1 0,0-1 0,0 0 0,0 1 0,0-1 0,0 0 0,0 1 0,-1-1 0,1 0 0,-1 1 0,0-1 0,1 0 0,-1 1 0,1 0 0,0-1 0,-1 0 0,1 1 0,-1-2 0,1 3 0,0-2 0,0 0 0,0 1 0,0-1 0,0 0 0,0 1 0,0-1 0,0 1 0,0-2 0,0 3 0,0-3 0,0 2 0,0 0 0,0-1 0,0 0 0,0 1 0,1-1 0,-1 0 0,2 0 0,1 0 0,1-1 0,0 0 0,0 0 0,-1 0 0,1 0 0,-1 1 0,0-1 0,1 1 0,1-2 0,-1 1 0,0-1 0,1 1 0,-2-1 0,2 1 0,-1-1 0,0-1 0,1 0 0,-1 0 0,0 0 0,0-1 0,0 0 0,0-1 0,0 0 0,-1 0 0,0 0 0,1 0 0,0 0 0,0 0 0,0 0 0,0 1 0,0-1 0,0 1 0,0 0 0,0-1 0,-1 1 0,2-1 0,-2 1 0,2 0 0,0 0 0,-1 1 0,1-1 0,-2 0 0,3 1 0,-2-1 0,1 1 0,0 0 0,-1 0 0,0-1 0,0 1 0,1 0 0,-1 0 0,0 0 0,1 0 0,-1 0 0,0 0 0,1 0 0,-1 1 0,-2 2 0,0 1 0,-2 0 0,0-1 0,-1 0 0,0 1 0,-1-1 0,1 0 0,0 0 0,-1 0 0,1 0 0,1 0 0,-1 1 0,1-1 0,-2 0 0,2 1 0,-2-1 0,2 0 0,-1 1 0,1-1 0,0 0 0,0 1 0,0 0 0,0-1 0,0 0 0,0 1 0,1-1 0,0 0 0,2 0 0,1-1 0,-1 1 0,1-2 0,0 0 0,1-1 0,0 0 0,-1 0 0,0 0 0,1 0 0,-1 0 0,1 0 0,-1 0 0,0 0 0,1 0 0,-1 0 0,1 0 0,-1-1 0,0 0 0,1 0 0,-1 0 0,-1 0 0,2 0 0,-1 0 0,1 0 0,-1 0 0,0 1 0,1 0 0,0 0 0,1 0 0,-2 0 0,2 0 0,-2 0 0,0 0 0,1 0 0,-1 0 0,1 0 0,-1 0 0,0 0 0,1 0 0,0 0 0,-1 0 0,0 0 0,1 2 0,-2-1 0,1 1 0,0 0 0,0 1 0,0-1 0,-2 1 0,1-1 0,-1 1 0,1 0 0,-1 0 0,-1 0 0,0 1 0,0-1 0,1 0 0,2-1 0,-1 0 0,1 1 0,0-2 0,-1 1 0,1 0 0,0 0 0,-1 0 0,0 1 0,0-1 0,1 0 0,-1 0 0,2 0 0,-3 0 0,2 0 0,1-1 0,-1 0 0,0 0 0,1-1 0,-2 0 0,1-2 0,-1 0 0,1-1 0,-1 1 0,1 1 0,1-2 0,-1 1 0,-1 0 0,2 0 0,-2 0 0,3 0 0,-3 0 0,1 1 0,1 0 0,-2 0 0,3-1 0,-3 1 0,1 0 0,0 0 0,0 0 0,1 0 0,0 1 0,-1-2 0,0 2 0,1 0 0,-2 0 0,3 2 0,-3 0 0,0 1 0,0-1 0,0 1 0,0 0 0,0 0 0,-1 0 0,1 0 0,-1 1 0,0-2 0,1 2 0,-1-1 0,1 0 0,-1 0 0,1-2 0,2-3 0,-1 0 0,1-3 0,-3 2 0,0-1 0,0 0 0,0 0 0,1 14 0,-1-6 0,1 12 0,0-12 0,-1 2 0,-1-3 0,1 0 0,-1 0 0,1 0 0,-1 0 0,2 0 0,-1 0 0,3 0 0,-3-2 0,4 1 0,-2-1 0,-1 0 0,1 2 0,-1-1 0,0 0 0,1 1 0,-2-1 0,2-1 0,1 0 0,-1-2 0,1-1 0,-4-1 0,1-1 0,0 2 0,0-1 0,0 0 0,1 0 0,-1-1 0,1 2 0,-1-2 0,0 2 0,1-2 0,-2 0 0,2 1 0,-2 0 0,1 1 0,2 0 0,0-1 0,2 3 0,-2-1 0,2 0 0,1-1 0,1 0 0,0 1 0,-1-1 0,0 2 0,-2-1 0,0 0 0,-1 1 0,0 0 0,0 2 0,-1 0 0,-1 1 0,-1 1 0,0-2 0,1 2 0,1-1 0,0-2 0,2 2 0,-2-2 0,0 1 0,1 1 0,-1-1 0,1 0 0,-2 0 0,1 0 0,2 1 0,-3-1 0,2 0 0,0 0 0,-1-1 0,2 2 0,-2-2 0,1 0 0,1 1 0,-1-2 0,0 0 0,1 0 0,-1 0 0,0 0 0,1 0 0,-1-1 0,0-1 0,-1 0 0,1-1 0,-2 0 0,1 1 0,-1-2 0,-1 2 0,1-2 0,1 1 0,-1 1 0,1-1 0,-1 0 0,1 0 0,0 0 0,-1 0 0,2 1 0,-1 1 0,1-1 0,1 2 0,-1-2 0,0 1 0,0-1 0,0 1 0,0-2 0,0 2 0,0 0 0,0 0 0,1 1 0,-1-1 0,2 0 0,-3 1 0,2 0 0,-1 0 0,0 0 0,1 0 0,-1 0 0,1 0 0,-1 1 0,0 0 0,0 2 0,0-1 0,-2 0 0,3 0 0,-3 0 0,2 1 0,1-1 0,-2 0 0,2 0 0,-2-1 0,1 0 0,1 1 0,-2-2 0,2 1 0,-1 0 0,0-1 0,1 1 0,-1 1 0,-1-1 0,2 0 0,-1-1 0,0 0 0,1 0 0,-1 0 0,1 0 0,-1 0 0,0 0 0,1 0 0,-1 0 0,0-1 0,-2-2 0,0-1 0,-1 0 0,0 2 0,-1-2 0,1 1 0,0-1 0,0 1 0,0 0 0,0 0 0,0 0 0,0-1 0,1 2 0,0-1 0,1 0 0,2 1 0,-1 2 0,0-2 0,1 1 0,-2 0 0,2-1 0,-2 0 0,0 1 0,2-1 0,-2 1 0,2-2 0,-2 2 0,1-1 0,1 1 0,-2 0 0,1-1 0,0 1 0,0 0 0,0 0 0,0 0 0,1 1 0,-1 0 0,0 0 0,1 0 0,0 0 0,-1 1 0,0 1 0,0-1 0,0 2 0,0-2 0,0 0 0,0 1 0,0-2 0,0 1 0,1 0 0,-1 0 0,0-1 0,1 0 0,0 0 0,-1 1 0,1-1 0,-1 1 0,0-1 0,1 0 0,-1 0 0,0 0 0,1-2 0,-3-1 0,1 0 0,-3-1 0,1 2 0,0-2 0,0 1 0,1 0 0,0-1 0,-1 1 0,1 1 0,-1-2 0,0 1 0,0-1 0,0 1 0,0 0 0,0 0 0,1-1 0,-1 1 0,0-1 0,0 0 0,0 1 0,0 0 0,2-1 0,-2 2 0,1-2 0,0 0 0,-1 2 0,0-2 0,1 0 0,-1 2 0,1-3 0,4 6 0,-3-1 0,5 2 0,-3-1 0,-2 0 0,3 1 0,-3-1 0,0 0 0,3 0 0,-3-1 0,2 0 0,-1 0 0,0 0 0,1 0 0,-1 0 0,1 0 0,-1 0 0,0 0 0,2 0 0,-1 0 0,-1 0 0,1 0 0,-1 0 0,0 0 0,2 0 0,-1 0 0,0 0 0,0-1 0,-1 1 0,0-2 0,1 2 0,-2-2 0,2 1 0,-1-1 0,0 1 0,0-1 0,0 1 0,-1-1 0,1-1 0,-2 0 0,0 1 0,1-2 0,-1 1 0,1 0 0,-1 1 0,0-1 0,0-1 0,0 1 0,-1 0 0,0 0 0,-1 0 0,2-1 0,-1 1 0,0-1 0,1 1 0,-2 0 0,1-1 0,0 1 0,0-1 0,0 0 0,1 2 0,0-2 0,-1 1 0,1 0 0,-1 0 0,1-1 0,-1 1 0,1 0 0,-2-1 0,1 1 0,0 0 0,-1-1 0,1 2 0,0-2 0,1 1 0,-1-1 0,1 1 0,-1 0 0,0 0 0,1-1 0,-1 1 0,0-1 0,0 1 0,0-1 0,1 1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30T12:12:49.46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1962 506 16383,'1'8'0,"1"-1"0,-2-6 0,2 2 0,1 1 0,-1-2 0,1 2 0,0-3 0,-2 1 0,4 1 0,-2-1 0,-1 0 0,3 1 0,-2-2 0,1 0 0,0 1 0,0-1 0,0 0 0,0 0 0,1 0 0,-1 0 0,0 0 0,1 0 0,-2 0 0,2 0 0,-1 0 0,1 0 0,-1-1 0,0 0 0,1 1 0,-1-1 0,1 1 0,-1-1 0,0 1 0,0-1 0,0 0 0,1 0 0,-1 0 0,-1-3 0,0 0 0,-2-1 0,-1-1 0,0 3 0,0-1 0,0-2 0,0 1 0,0-1 0,0 2 0,0 0 0,0 0 0,0 0 0,0-1 0,0 1 0,0-1 0,0 0 0,0 1 0,0-1 0,-1 0 0,0 1 0,1-1 0,0 1 0,0-1 0,0 1 0,0-1 0,-1 0 0,1 1 0,-1-1 0,0 1 0,1 1 0,-1-3 0,0 3 0,1-2 0,-1 1 0,6 1 0,-2 0 0,5 2 0,-3 0 0,0 0 0,1 0 0,4 0 0,-2 0 0,4 0 0,-5 0 0,-2 0 0,1 0 0,-3 0 0,2 0 0,-1 0 0,1 0 0,0 0 0,-2 0 0,2 0 0,-1 0 0,1 0 0,0 0 0,-1 0 0,1 0 0,-1 0 0,0 0 0,2 0 0,-3-1 0,2 0 0,-1 0 0,-1 0 0,2-2 0,-3 1 0,0-2 0,0 1 0,0 0 0,1 0 0,-1 0 0,2 0 0,-2 1 0,1-1 0,-1 1 0,1-2 0,-2 1 0,1 0 0,-2-1 0,1 1 0,-1 0 0,0-1 0,0 0 0,0 1 0,0-1 0,0 2 0,0-2 0,0 0 0,0 1 0,0-1 0,0 1 0,0 0 0,-1-2 0,0 3 0,-1-1 0,-1 0 0,1 0 0,0 0 0,-1 1 0,1-1 0,-2 0 0,2 1 0,0-1 0,0 0 0,0 0 0,0-1 0,0 1 0,0 0 0,1 0 0,0 0 0,0-1 0,1 1 0,-2 0 0,2-1 0,-2 1 0,10 3 0,-7-2 0,10 3 0,-9-1 0,1 0 0,3 0 0,-2 0 0,1 0 0,0 0 0,-2 0 0,2 0 0,0 0 0,0 0 0,-2 0 0,3-1 0,-2 1 0,0-2 0,1 1 0,-1 0 0,0 1 0,0-1 0,0-1 0,0 2 0,0-2 0,0 1 0,0-1 0,-1-1 0,1 2 0,-1-1 0,1 0 0,-1-1 0,-1 0 0,2 1 0,-2-1 0,2 1 0,-2-1 0,-1 0 0,0-1 0,-1 1 0,0 0 0,0-1 0,-1 1 0,-1 0 0,-1 0 0,0 1 0,-1 0 0,0 1 0,0-1 0,1-1 0,0 0 0,1 1 0,0-1 0,-1 0 0,-1 1 0,1 0 0,-1 0 0,2 0 0,-2 0 0,0-1 0,0 1 0,0 0 0,0 0 0,0 0 0,0 0 0,0 1 0,1-1 0,-1 0 0,0-1 0,1 0 0,0 0 0,0 0 0,1 1 0,-2-1 0,1 1 0,0 1 0,-1-3 0,2 2 0,-2 0 0,11-2 0,-6 2 0,9 0 0,-8 0 0,3 2 0,-1-2 0,0 1 0,1 0 0,-2 1 0,2-2 0,0 2 0,-1-1 0,0 1 0,1-1 0,-1 1 0,1 0 0,0-1 0,-1 1 0,0-2 0,0 1 0,0-1 0,-1 1 0,1-1 0,1 1 0,-2-1 0,3 1 0,-3-1 0,1 2 0,1-3 0,-2 2 0,2-1 0,-1 1 0,0-1 0,-1 1 0,1-1 0,0 1 0,0-1 0,-2 0 0,1-1 0,-2 0 0,0 0 0,-1-1 0,0 1 0,0-1 0,-1 1 0,1-1 0,-3 0 0,3 1 0,-3 0 0,1-1 0,1 1 0,-2-1 0,2 1 0,-1 0 0,0 0 0,1 0 0,-2-1 0,1 2 0,-1 0 0,-1 0 0,0 0 0,1 0 0,-2 0 0,3 0 0,-3 0 0,2 1 0,-2-1 0,0 2 0,1 0 0,0 0 0,-1 0 0,1 0 0,0 0 0,0 0 0,-2 0 0,2 0 0,-1 0 0,1 0 0,0 0 0,-1 0 0,1 0 0,-1 0 0,1 0 0,0 0 0,0 0 0,-2 0 0,2 0 0,-2 0 0,1 0 0,-1 0 0,-1 0 0,0 0 0,0 0 0,-1 0 0,1 1 0,-4 0 0,1 1 0,-1-1 0,-1 0 0,0 1 0,-6 0 0,3 0 0,-3-1 0,5 1 0,-1-1 0,1 1 0,-1 0 0,-1 0 0,1 0 0,-3 0 0,3 0 0,-2 1 0,1-1 0,1 0 0,-1 0 0,3 0 0,-2 0 0,5 0 0,-2 0 0,4-1 0,0 0 0,1 0 0,2-1 0,0 0 0,0 1 0,-1-1 0,0 2 0,1-2 0,-1 0 0,1 1 0,-1-1 0,0 2 0,1-2 0,0 1 0,-1-1 0,1 1 0,0 0 0,-1-1 0,1 1 0,-1-1 0,0 1 0,1-1 0,-2 1 0,1 0 0,-1 0 0,3-1 0,-1 0 0,-1 1 0,1-1 0,-2 1 0,2 0 0,0-1 0,-2 1 0,2 0 0,-2-1 0,2 0 0,0 1 0,-1-1 0,0 2 0,1-2 0,-1 0 0,1 1 0,-3 0 0,4 0 0,-3 1 0,2-2 0,0 0 0,-2 1 0,2 0 0,-1 0 0,1 0 0,0-1 0,-2 0 0,3 0 0,-3 2 0,1-1 0,1 0 0,-1 0 0,2 0 0,-1 0 0,0 0 0,-2 1 0,2 0 0,-1 0 0,0-1 0,-1 1 0,-1 1 0,-1 0 0,0 0 0,-2 2 0,1-1 0,-1 1 0,1-1 0,1-1 0,2 0 0,1-1 0,1 1 0,-1-1 0,2 0 0,-1 0 0,1 0 0,0 1 0,-2 0 0,3 0 0,-2 0 0,-1 2 0,2-3 0,-1 3 0,2-3 0,0 0 0,-2 1 0,2-1 0,-2 1 0,0 0 0,2-1 0,-1 1 0,12-4 0,-4 1 0,9-3 0,-7 0 0,0 1 0,0-1 0,1 1 0,4-2 0,0 0 0,5 0 0,-1-1 0,1 1 0,-3 0 0,3 1 0,-3 1 0,11-2 0,-5 2 0,5-2 0,-8 3 0,1-1 0,-1 0 0,-1 0 0,-1 2 0,-1-1 0,-2 1 0,-2 0 0,-2 0 0,-1 0 0,1 0 0,0 0 0,0 0 0,-1 0 0,0 0 0,1 0 0,1 0 0,-1 0 0,0 0 0,4 0 0,-4 0 0,3 0 0,-3 0 0,3 0 0,1 0 0,3-1 0,1 0 0,-2 0 0,2-1 0,-2 1 0,2 0 0,-2-1 0,-2 1 0,-4 0 0,0 1 0,-3-1 0,0 1 0,-2-1 0,3 1 0,-2-1 0,1 1 0,-1 0 0,0 0 0,1-1 0,0 1 0,0 0 0,-1 0 0,0-1 0,0 1 0,0-1 0,1 1 0,-1 0 0,0 0 0,1 0 0,1 0 0,2 0 0,0 0 0,1 0 0,0 0 0,0 0 0,-3 0 0,-2 0 0,-17 0 0,2 0 0,-15 0 0,2 1 0,-1 1 0,-9 0 0,1 1 0,-32 2 0,23-1 0,-21 1 0,34-3 0,0 1 0,10-1 0,-4 1 0,7-1 0,-4 0 0,2 0 0,3 1 0,3-1 0,2-1 0,1 1 0,2 0 0,0 0 0,1 0 0,-1 0 0,0 2 0,0-2 0,0 2 0,-1 0 0,0 0 0,-2 1 0,1 0 0,-2 1 0,1-1 0,-1 2 0,0-1 0,-6 2 0,3 0 0,-4 0 0,3 0 0,1-2 0,-4 2 0,5-3 0,-4 3 0,3-3 0,-2 1 0,1-2 0,1 1 0,2-1 0,1-1 0,2-1 0,-1 2 0,3-2 0,-4 1 0,-3 0 0,0 0 0,-1 1 0,4-3 0,2 1 0,1 0 0,2 0 0,0 0 0,3-1 0,-1 1 0,20-4 0,-6-1 0,20-1 0,-2-2 0,7 2 0,6-2 0,27-1 0,-16 1 0,20-2 0,-33 4 0,-2 0 0,-13 0 0,4 1 0,-5-1 0,1 1 0,-2 0 0,-3-1 0,3 2 0,-4-2 0,1 2 0,-3 0 0,1-1 0,-1 1 0,-1-1 0,-3 2 0,0-1 0,-2 0 0,-1 0 0,0 0 0,-1 1 0,1 0 0,-2 0 0,3 0 0,-1-1 0,-1 1 0,1 0 0,-2-1 0,-1 2 0,0-1 0,0 0 0,-2 0 0,0 1 0,3-2 0,0 0 0,5-1 0,1-1 0,5-1 0,-3 2 0,3-1 0,-5 1 0,1 0 0,-4 1 0,-2 0 0,-3 1 0,0 1 0,-2 0 0,2 0 0,-1 0 0,0 0 0,-17 6 0,-4-1 0,-29 9 0,6-3 0,-11 3 0,-11 3 0,14-3 0,-16 5 0,24-7 0,-2 3 0,4-3 0,0 1 0,3-2 0,3 0 0,3 0 0,2-1 0,1-1 0,1-1 0,1 0 0,0 0 0,2 0 0,-2 0 0,2 0 0,-2 0 0,1 1 0,-1 0 0,-1 1 0,8-4 0,-2 1 0,7-1 0,0-1 0,3-1 0,2-2 0,4 0 0,0-1 0,28-5 0,0 0 0,30-8 0,3-1 0,-8 2 0,9-2 0,-6 1 0,-11 2 0,-1 0 0,16-3 0,6 0 0,-9 1 0,6-4 0,-1 3 0,-2 0 0,-16 5 0,-5 2 0,-7 0 0,-18 4 0,-5 1 0,-2 1 0,0 0 0,-15 7 0,-6 1 0,-10 6 0,-5-2 0,-13 3 0,6-1 0,-13 3 0,24-6 0,-4-1 0,12 0 0,-7 1 0,6-1 0,3-1 0,2-2 0,3 0 0,3-2 0,1 1 0,3-2 0,0-1 0,2 0 0,0 0 0,-3 1 0,0 1 0,-3 1 0,-1 1 0,1 0 0,-4 1 0,4-1 0,-2 1 0,4-3 0,1 1 0,4-4 0,0 0 0,17-7 0,-4 2 0,19-9 0,-1 3 0,5-3 0,18-5 0,-4 2 0,2 0 0,-14 7 0,-4-1 0,-4 3 0,-2-2 0,-3 4 0,-8 0 0,-4 2 0,-3 1 0,-2 0 0,-18 5 0,3-1 0,-16 4 0,6 0 0,-2-1 0,-2 1 0,-17 7 0,5-1 0,-31 10 0,35-12 0,-16 6 0,31-11 0,-4 2 0,7-2 0,2-2 0,3-1 0,5-1 0,0 0 0,1 0 0,-1-1 0,0 1 0,21-2 0,-4 0 0,21-4 0,-15 1 0,4-1 0,-7 2 0,2 0 0,-5 1 0,-1 0 0,-3 1 0,-2 0 0,-3 0 0,0 0 0,0 0 0,0 1 0,-13 4 0,4-2 0,-14 5 0,-3 0 0,5-1 0,-5 2 0,9-4 0,2-1 0,0 0 0,1 0 0,1-2 0,-1 2 0,0-2 0,-4 2 0,0-2 0,-5 3 0,-1-1 0,-5 0 0,-1 2 0,5-3 0,-2 2 0,5-3 0,-1 3 0,0-3 0,7 1 0,-1 0 0,3-1 0,-1 1 0,3-1 0,-2 0 0,1 0 0,-1 0 0,0 0 0,0 2 0,0-2 0,0 2 0,0-1 0,0 0 0,0 0 0,1-1 0,1 0 0,2 1 0,1-2 0,1 0 0,15-5 0,5 1 0,18-7 0,10 4 0,11-5 0,17-1 0,-4-2 0,3-1 0,-24 5 0,1-1 0,21-5 0,-4 1 0,-17 2 0,3-3 0,-24 7 0,6-3 0,-13 4 0,-6 3 0,-5 1 0,-5 1 0,-1 3 0,-13-1 0,-4 1 0,-17 0 0,-13 0 0,-5 0 0,-17 0 0,1 3 0,9 2 0,1 1 0,-11 2 0,14 0 0,1 0 0,2 0 0,7 0 0,0-2 0,19-1 0,0-3 0,7 2 0,6-3 0,5 0 0,2 0 0,13-4 0,3 0 0,5-3 0,0 0 0,-5 1 0,0 0 0,-2 1 0,-3 1 0,-2 1 0,-2 1 0,-25 2 0,4 1 0,-26 3 0,8-1 0,-6 4 0,-2-2 0,0 3 0,11-5 0,1 3 0,11-5 0,3 2 0,3-2 0,8-1 0,5-2 0,16-6 0,12-4 0,22-9 0,12-1 0,10-5 0,-31 13 0,-1 0 0,22-7 0,10-4 0,-34 15 0,11-7 0,-22 9 0,1-1 0,-8 4 0,-9 1 0,-4 2 0,-5 0 0,-14 1 0,-3 0 0,-26 0 0,5 0 0,-21 4 0,0 4 0,-13 7 0,-9 2 0,15-2 0,7-3 0,16-3 0,7-2 0,2-1 0,8-1 0,10-3 0,8-1 0,4-1 0,14-4 0,11-3 0,15-6 0,15-2 0,5-4 0,-7 5 0,7-4 0,-28 9 0,14-4 0,-18 5 0,3 0 0,-10 2 0,-6 4 0,-6 0 0,-2 1 0,-27 1 0,4 2 0,-25 3 0,9 2 0,-5 2 0,-1-1 0,0 1 0,10-3 0,-2 1 0,14-4 0,-5 2 0,12-2 0,0 0 0,7-2 0,26-5 0,7-5 0,26-5 0,-11 1 0,-7 2 0,-3 1 0,-7 2 0,3-1 0,-8 3 0,-7 1 0,-7 3 0,-2 2 0,-29 0 0,5 0 0,-23 2 0,8 1 0,-16 5 0,13-2 0,-17 5 0,15-3 0,-5 2 0,-2-1 0,6 0 0,8-2 0,0 1 0,13-4 0,-5 2 0,11-4 0,1 1 0,8-1 0,0-1 0,28-2 0,0-2 0,35-2 0,-1-2 0,-3 1 0,10 0 0,-26 2 0,11-1 0,-19 2 0,3-1 0,-11 3 0,-5 0 0,-8 1 0,-4 0 0,-1 0 0,-17 1 0,-2 0 0,-14 1 0,-3 1 0,-14 2 0,7-2 0,-16 2 0,12-1 0,-7-1 0,-1 2 0,3 0 0,3-2 0,7 1 0,2-1 0,4 0 0,1-2 0,1 1 0,10-1 0,-6 0 0,10-1 0,-8 0 0,3 0 0,0 0 0,2 0 0,1 0 0,3 0 0,0 0 0,3 0 0,2 0 0,2 0 0,3 0 0,1-1 0,19-2 0,6-1 0,23-2 0,8 3 0,-8-2 0,16 0 0,-12 2 0,-4-2 0,-1 3 0,-19 0 0,3 2 0,-8-2 0,-8 2 0,-3-1 0,-5 1 0,-1 0 0,-20 2 0,-1-1 0,-18 3 0,-1-1 0,-14 2 0,10-1 0,-19 1 0,17 1 0,-7-2 0,13 0 0,2-3 0,9 0 0,0-1 0,4 0 0,5 0 0,5 0 0,4 0 0,3 0 0,1 0 0,16-4 0,0 1 0,17-3 0,1 1 0,2 2 0,14-3 0,-20 4 0,9-2 0,-26 4 0,-4-1 0,-18 1 0,-5 0 0,-11 1 0,1 1 0,-4 2 0,-6 0 0,-3 2 0,0-1 0,10-1 0,1-3 0,9 0 0,1-1 0,4 0 0,6 0 0,3 0 0,2 0 0,2-1 0,19 1 0,-6 0 0,15 0 0,-11 0 0,-3 0 0,2 0 0,-7 0 0,2-1 0,-5 0 0,-2-3 0,-2 1 0,-3-2 0,-2 0 0,-1 1 0,-2-2 0,0-1 0,-2 1 0,1 0 0,0-1 0,-6-2 0,4 1 0,-5-1 0,5 3 0,2 0 0,-1 1 0,3-1 0,-1 1 0,2 0 0,1 1 0,0 0 0,1 1 0,0 0 0,0-1 0,1 0 0,0 0 0,-1 1 0,1-1 0,1 1 0,-1 1 0,2-1 0,-1 1 0,0-1 0,0 1 0,0-1 0,0 0 0,1 0 0,-2 0 0,1 0 0,-1 0 0,1 0 0,-1 1 0,1-1 0,-1 1 0,0 0 0,0 0 0,0 1 0,0-2 0,0 3 0,0-3 0,0 1 0,1 0 0,0-1 0,0 2 0,-1-2 0,-2 2 0,2 0 0,-2 0 0,2 0 0,1 1 0,-3 0 0,3 0 0,-2 0 0,0 0 0,15-5 0,-2 2 0,13-4 0,-1 3 0,12 0 0,-11 1 0,12 1 0,-15 0 0,2 1 0,-2 0 0,-3 1 0,-3 0 0,-2 0 0,0 0 0,-3 0 0,2 0 0,-3 0 0,1 0 0,0 0 0,0 1 0,1 1 0,0 1 0,0 0 0,-1 1 0,-1-1 0,0 1 0,0-1 0,0 0 0,0 1 0,-3-2 0,2 1 0,-3 0 0,1-1 0,0 0 0,-1 1 0,2 0 0,-1 0 0,3 0 0,-2 0 0,4 0 0,-2 1 0,4 0 0,-3-1 0,3 0 0,-1 1 0,1-1 0,0 0 0,1 0 0,1 0 0,0 0 0,1 0 0,-1 0 0,2 0 0,-1 1 0,1-2 0,-1 2 0,1-1 0,-2 1 0,1 0 0,-2 0 0,0 0 0,-1 0 0,-1 0 0,-1-1 0,-1 1 0,0 0 0,-1 0 0,0 1 0,-2-1 0,-1 0 0,1 0 0,-2-1 0,0 1 0,-1-2 0,0 1 0,-1 1 0,0-1 0,-6-1 0,0-1 0,-7-1 0,1 0 0,-3-1 0,-3-1 0,-2-2 0,-2-1 0,-2 1 0,0-3 0,-3 2 0,6-1 0,-2 1 0,7 0 0,-3-1 0,1 0 0,-2-2 0,3 3 0,1-1 0,4 3 0,1-1 0,-1 1 0,-2 0 0,-1 2 0,1-1 0,-3 2 0,3-2 0,0 1 0,1 0 0,1-1 0,0 1 0,0-1 0,2-1 0,0 1 0,0-1 0,-2 1 0,2 0 0,-2 0 0,1 0 0,0 1 0,0-1 0,1 0 0,-1 0 0,1 1 0,2-2 0,-1 1 0,3 0 0,-1 0 0,1 0 0,0 0 0,2 0 0,0 0 0,0 0 0,1 1 0,-2-1 0,2 2 0,-2-2 0,1 0 0,1 1 0,-2-2 0,3 1 0,-3 0 0,2-1 0,-1 2 0,0-1 0,12 9 0,-5-3 0,12 7 0,-6-4 0,-1 0 0,2 1 0,4 2 0,-1-1 0,3 1 0,7 3 0,-9-6 0,7 4 0,-12-6 0,4 1 0,-3 0 0,0 0 0,-1 0 0,-2-1 0,-1-1 0,-1 0 0,0-1 0,-2 1 0,0-1 0,-1 2 0,0-2 0,0 0 0,0 0 0,1 0 0,-2 1 0,0-1 0,-1 1 0,1-1 0,0 1 0,0-1 0,-8-2 0,2 0 0,-8-1 0,-1 0 0,4-1 0,-6 0 0,7 0 0,-1-1 0,3 0 0,0 0 0,1 1 0,2-1 0,1 1 0,13 4 0,-3-1 0,14 4 0,-9-2 0,4 1 0,1 0 0,1 0 0,18 1 0,15 4 0,-14-4 0,19 3 0,-37-6 0,11 2 0,-11-2 0,-1 1 0,-3-2 0,3 3 0,-1-2 0,-2 0 0,8 2 0,-8-2 0,3 1 0,-1-1 0,-3 0 0,1 0 0,3 0 0,-4 0 0,1-1 0,-2 1 0,1-1 0,-1 1 0,1-1 0,0-1 0,-1 0 0,-1-1 0,0 0 0,-1 0 0,0 0 0,0 0 0,-1 0 0,2-2 0,-2 0 0,0-1 0,-1-1 0,-2 1 0,-2 1 0,1-2 0,-3 3 0,1-1 0,0 1 0,0 0 0,-16 2 0,3 1 0,-17 1 0,-6 0 0,2 0 0,-3 1 0,6-2 0,-2 1 0,5-1 0,-11 1 0,17-3 0,-1 1 0,5-1 0,4 0 0,-2 0 0,1 0 0,0 1 0,0-1 0,1 1 0,-5 0 0,5 0 0,-2 0 0,5 0 0,1-1 0,-1 1 0,3-1 0,-2 1 0,2-1 0,0 0 0,-1 1 0,-1-1 0,-1 1 0,0 0 0,0 0 0,-1-1 0,1 1 0,-2 0 0,2-1 0,0 1 0,0 0 0,1-1 0,-1 1 0,0-1 0,0 0 0,0 0 0,0 0 0,0 0 0,0 0 0,-1 0 0,2 0 0,-2 0 0,2 0 0,0 0 0,1 0 0,1 0 0,0 0 0,-1 0 0,1 0 0,-1 0 0,0 0 0,2 0 0,-4 2 0,4-2 0,-4 2 0,3-2 0,1 1 0,-2-1 0,17 1 0,-7-1 0,16 0 0,-5 0 0,0 1 0,6 0 0,-3 1 0,23 3 0,-19-3 0,22 2 0,-30-3 0,9 1 0,-7-1 0,1 0 0,2 0 0,-3 0 0,-1 0 0,1 0 0,-3-1 0,1 1 0,-1 0 0,5-1 0,-5 0 0,5 0 0,-9 0 0,2 0 0,0 0 0,-2 0 0,3 0 0,-1 0 0,2 0 0,-1 0 0,1 0 0,-1 0 0,1 0 0,-1 0 0,1 0 0,-2 0 0,1 0 0,3 0 0,-2 0 0,5 0 0,-3 0 0,3 0 0,4 0 0,-1-1 0,0 0 0,-1-1 0,-3 1 0,2 0 0,-5-1 0,-2 1 0,-2 0 0,-5 0 0,1 1 0,-4 0 0,1 0 0,0 0 0,0 0 0,2 0 0,-2 0 0,3 0 0,-2 0 0,0 1 0,-2 1 0,-2 2 0,0-1 0,-4 1 0,-4-2 0,-5-1 0,-4 0 0,-6-1 0,2 0 0,-6 0 0,1 0 0,-4 0 0,2-3 0,0 2 0,1-3 0,-10 2 0,6 0 0,-6 1 0,16 1 0,1 0 0,3 0 0,-2 0 0,4 0 0,1 1 0,3 0 0,2 1 0,0 0 0,4-1 0,-1 0 0,1 0 0,0 0 0,-1 0 0,1 0 0,-1 0 0,1 1 0,-1-1 0,1 0 0,-2 1 0,1-1 0,-2 1 0,-2-1 0,2 1 0,-1 0 0,1 0 0,1-1 0,1 0 0,1 1 0,-1-2 0,1 1 0,0 0 0,0 1 0,1-1 0,-1 1 0,-1-1 0,1 1 0,0-1 0,0 0 0,0 0 0,-2 1 0,3-2 0,-1 1 0,-3 0 0,1 1 0,-4-1 0,0 1 0,0-1 0,-2 1 0,0-1 0,3 1 0,-1 0 0,5-1 0,-1 0 0,3-1 0,16 0 0,-8 0 0,15 0 0,-11 0 0,1 0 0,0 1 0,1-1 0,6 3 0,-4-3 0,5 3 0,-6-3 0,0 2 0,1-2 0,-1 2 0,1-2 0,1 1 0,-1-1 0,1 1 0,-1-1 0,1 1 0,1 0 0,5 0 0,-1 1 0,4 0 0,-5-1 0,3 1 0,-6 0 0,5 0 0,-7-2 0,6 2 0,-3-2 0,11 1 0,-7-1 0,7 0 0,-7 0 0,2 0 0,2 0 0,3 0 0,-6 0 0,2-1 0,-5 0 0,2-1 0,-1 0 0,-3 0 0,5 1 0,-4 0 0,3-1 0,-7 1 0,2-1 0,0 1 0,2 0 0,-1-1 0,-1 1 0,-3 0 0,0-1 0,-4 2 0,0-2 0,-3 2 0,-2-1 0,-15 6 0,3-3 0,-12 3 0,8-2 0,-5 0 0,0 1 0,-37 7 0,18-2 0,-29 5 0,28-5 0,7-3 0,3 0 0,8-3 0,2 0 0,3-1 0,6 0 0,3-1 0,1 0 0,2-1 0,-2 0 0,1 1 0,-1-1 0,0 2 0,1-1 0,-2 1 0,1 0 0,1-1 0,-1 1 0,1-1 0,18 0 0,-5 0 0,16-2 0,-5 1 0,11-2 0,-8 1 0,8 0 0,-15 1 0,-1-1 0,-1 1 0,1-1 0,-1 1 0,2 0 0,-3-1 0,1 1 0,-1-2 0,-2 2 0,0-2 0,-5 2 0,1-1 0,-3 0 0,-1 1 0,-14-1 0,5 1 0,-13-1 0,11 1 0,-2 0 0,-6-2 0,3 2 0,-4-2 0,4 1 0,-2 0 0,4-1 0,-4 0 0,8 0 0,-3 1 0,3 0 0,-1 0 0,1 0 0,0 0 0,0 0 0,0-1 0,1 1 0,1 0 0,0-1 0,0 0 0,0 0 0,0 0 0,0 0 0,1-1 0,-4 1 0,1-1 0,-6 0 0,2-1 0,-4-1 0,2 0 0,1 2 0,-3-3 0,2 2 0,-2-3 0,1 1 0,1 0 0,-1-1 0,1 1 0,-1 0 0,0 0 0,1 0 0,-1 0 0,1 1 0,0-1 0,2 0 0,0 0 0,1 2 0,-1-2 0,0 1 0,1 0 0,1 0 0,-1 1 0,1 1 0,1-1 0,-4-1 0,6 1 0,-4 0 0,6 1 0,-3 0 0,2-1 0,-1 0 0,0 0 0,0 0 0,0-1 0,2 2 0,0-1 0,-1 1 0,1 2 0,1-2 0,-1 1 0,1 0 0,-2 0 0,1 0 0,-1 0 0,-1 0 0,-4-2 0,1 0 0,-1 0 0,1 0 0,2 2 0,2-1 0,-2 1 0,2 0 0,-1-2 0,1 3 0,-1-3 0,1 2 0,-1-1 0,0-1 0,-1 1 0,-1-3 0,1 1 0,0 0 0,-1 0 0,1 1 0,0-1 0,0 2 0,0-1 0,1 1 0,0 0 0,1 0 0,-2 0 0,3 0 0,-1 1 0,0-2 0,1 2 0,1-1 0,-1 1 0,1 1 0,-2-2 0,1 2 0,0-2 0,0 2 0,0-1 0,0 1 0,0-2 0,-1 1 0,1-1 0,0 1 0,1 1 0,-2-1 0,1 0 0,-1 0 0,0 1 0,1 0 0,0-1 0,1 0 0,-1 0 0,1-1 0,0 0 0,1-1 0,1 1 0,0-1 0,1 1 0,0 0 0,0 0 0,0-2 0,0 2 0,0-1 0,0 0 0,0 0 0,0-1 0,0 1 0,0 0 0,0-1 0,0 2 0,0 0 0,1-1 0,-1 1 0,7 3 0,1 1 0,6 3 0,1 1 0,3-1 0,29 9 0,-11-5 0,22 9 0,-18-8 0,13 5 0,-11-5 0,15 4 0,-15-4 0,5 0 0,-1 2 0,0-3 0,-4 0 0,3 0 0,-7 0 0,5 0 0,10 1 0,-1-1 0,12 1 0,-5-3 0,-10-1 0,12 0 0,-9-1 0,9-1 0,-1 0 0,-4-1 0,1 0 0,-1-2 0,19 0 0,-27-1 0,23-4 0,-43 0 0,16-3 0,-18 2 0,1 0 0,-7 1 0,-6 2 0,-5 0 0,-4 2 0,-3 0 0,-21 1 0,2-1 0,-31 1 0,5 4 0,-23 4 0,18 1 0,-4 1 0,-5 1 0,-3 0 0,-16 4 0,-3 2 0,25-6 0,0 0 0,-1 1 0,-4 1 0,0 1 0,1 0 0,-11 3 0,0-1 0,14-3 0,-1 0 0,5-1 0,9-2 0,3-1 0,-8 1 0,1 0 0,-16 3 0,13-3 0,-3 0 0,17-3 0,14-3 0,8-3 0,7 0 0,6-2 0,13-4 0,1-1 0,13-3 0,-5-1 0,6 1 0,11-4 0,5-1 0,17-5 0,2-2 0,12-3 0,-13 5 0,-9 1 0,-11 6 0,-14 1 0,4 2 0,-11 1 0,-7 4 0,-7 2 0,-2 1 0,-18 0 0,9 1 0,-11-1 0,13 0 0,1 0 0,13-8 0,5 2 0,18-10 0,-4 5 0,2-1 0,-5 3 0,-5 3 0,2-2 0,-9 3 0,-5 2 0,-6 2 0,-5 1 0,-10 0 0,-2 1 0,-6 0 0,6-1 0,3 1 0,3-2 0,3 2 0,1-4 0,8 0 0,6-1 0,8-1 0,0 2 0,4-2 0,-6 1 0,-1 2 0,-3-1 0,-5 3 0,-2 0 0,-4 1 0,-15 2 0,5 0 0,-12 1 0,11-2 0,0 1 0,4-1 0,1 0 0,43-26 0,15-5 0,-14 5 0,1-1 0,-4 5 0,-1 2 0,11-11 0,-2 4 0,-12 8 0,-1 0 0,-8 5 0,-14 7 0,-5 2 0,-27 8 0,1 2 0,-11 1 0,8 1 0,7-4 0,-2 0 0,3-1 0,5-1 0,1-1 0,4-1 0,3-3 0,3-2 0,2-1 0,2-1 0,1 4 0,-1-1 0,-1 3 0,-15 5 0,3-1 0,-13 2 0,8-2 0,-3 0 0,0-1 0,3-1 0,3 0 0,6-2 0,9-5 0,15-7 0,14-8 0,4 0 0,0 3 0,-7 2 0,-7 6 0,0-1 0,-8 5 0,-5 2 0,-11 6 0,-16 5 0,-7 3 0,-14 4 0,7-2 0,4-4 0,1 0 0,7-2 0,0 0 0,6-2 0,3-1 0,5-2 0,16-6 0,5-1 0,8-2 0,3-1 0,-10 4 0,4 0 0,-8 3 0,-3 1 0,-4 1 0,-4 0 0,-13 11 0,-1-4 0,-18 12 0,2-5 0,-9 1 0,10-3 0,-3 0 0,14-6 0,-1 2 0,6-3 0,5-1 0,26-3 0,-3 0 0,17-1 0,-7-1 0,-3 1 0,0-1 0,-5 1 0,-3 0 0,-9 4 0,-1 5 0,-13 7 0,-3-1 0,-16 6 0,-4-1 0,-24 12 0,2-6 0,2-1 0,12-10 0,13-5 0,5-3 0,-1 1 0,9-3 0,3-2 0,8-3 0,20-7 0,-4 3 0,15-8 0,-13 9 0,-4-1 0,-2 2 0,-4 1 0,-4 6 0,-14 5 0,-6 3 0,-19 8 0,-18 6 0,-6 1 0,23-11 0,-2 1 0,-34 11 0,-1-1 0,34-14 0,0-1 0,-33 14 0,10-5 0,18-5 0,6-2 0,12-4 0,-3 0 0,12-5 0,7-2 0,6-1 0,27-5 0,8-5 0,29-7 0,7-10 0,6-4 0,-12 4 0,8-6 0,-20 10 0,-2-1 0,-6 3 0,-17 6 0,0 2 0,-10 3 0,-5 3 0,-5 3 0,-19 0 0,9 1 0,-15 0 0,16 0 0,1 0 0,2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30T12:12:49.46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1354 563 16383,'22'0'0,"2"0"0,3 0 0,2-1 0,6 0 0,2-4 0,4 1 0,16-6 0,-20 4 0,11-4 0,-24 6 0,3 0 0,-7 1 0,-6 1 0,-9 1 0,-3 1 0,-13 1 0,-1 1 0,-16 0 0,4 0 0,-7 2 0,-5 1 0,-17 4 0,-3-1 0,-14 6 0,-2-5 0,12 3 0,-8-1 0,13-3 0,10 0 0,-3-2 0,22-2 0,-1 0 0,9-2 0,7-1 0,5 0 0,32-13 0,6-1 0,12-5 0,6-1 0,-5 3 0,0 0 0,5-2 0,2 1 0,4-2 0,-2 3 0,11-4 0,-16 5 0,1 0 0,16-4 0,-8 1 0,-5 2 0,-30 10 0,2-1 0,-10 3 0,-8 3 0,-3 1 0,-16 4 0,-1 1 0,-17 3 0,2 1 0,-4 0 0,-2 0 0,1 2 0,-1-3 0,10 0 0,-3-2 0,10-1 0,-1-1 0,6 1 0,5-3 0,2 0 0,17-6 0,0 1 0,9-6 0,-2 2 0,-8 1 0,3 0 0,-5 2 0,-3 1 0,-2 1 0,-20 1 0,-1 1 0,-20 3 0,11 0 0,-4 1 0,10-1 0,-1-1 0,5 1 0,8-2 0,40-16 0,7-3 0,-1 2 0,2-1 0,17-7 0,-6 4 0,-11 5 0,-8 2 0,2 2 0,-11 3 0,-8 4 0,-7 2 0,-3 1 0,-21 5 0,6-1 0,-16 2 0,14-1 0,2-2 0,3 0 0,26-13 0,-5 4 0,22-10 0,-13 6 0,5-3 0,-10 6 0,0-2 0,-12 7 0,-6 2 0,-15 0 0,-3 1 0,-17 1 0,2 3 0,5 0 0,-1 2 0,11-4 0,1 2 0,3-2 0,5-1 0,3 0 0,26-9 0,-7 1 0,19-6 0,-14 3 0,2 3 0,-4-1 0,-1 3 0,-6 0 0,-2 2 0,-3 1 0,-1 1 0,-26 1 0,-2-1 0,-23 6 0,10 0 0,-7 7 0,2 1 0,5-4 0,1 3 0,12-6 0,4 0 0,2-1 0,10-2 0,0-1 0,6-1 0,22-2 0,-3-1 0,21-4 0,-10-1 0,-4 1 0,0-1 0,-8 2 0,7-2 0,-12 4 0,3-1 0,-10 4 0,-19 2 0,3 2 0,-11 2 0,3 1 0,5-3 0,-2 3 0,4-3 0,-2 3 0,7-4 0,-2 1 0,8-2 0,-1 0 0,4-10 0,8-2 0,7-8 0,6 1 0,6-1 0,11-9 0,-4 6 0,0-3 0,-11 11 0,-8 3 0,1 1 0,-4 2 0,-4 2 0,-2 1 0,-3 2 0,0 1 0,2 1 0,-2-1 0,3 1 0,-2 0 0,-1-1 0,3-1 0,-1 0 0,1 1 0,-1 0 0,-1-1 0,1 1 0,-2 1 0,-15 3 0,5-1 0,-14 3 0,9-3 0,-6 2 0,6-1 0,-3 1 0,9-2 0,0-1 0,1 1 0,0 0 0,0-1 0,1 1 0,-2 0 0,2-1 0,0 1 0,0-1 0,0 2 0,0-2 0,-1 1 0,2 0 0,-1-2 0,0 2 0,0-1 0,0 0 0,-1 1 0,2-2 0,-2 1 0,0-1 0,1 0 0,0 0 0,-1 0 0,0 0 0,1 0 0,0 1 0,17-2 0,-6 2 0,14-3 0,-9 2 0,6-3 0,1 1 0,5-1 0,-4 1 0,1-2 0,-5 2 0,3-2 0,-3 2 0,6-1 0,-7 1 0,2 0 0,-9 1 0,-2 0 0,-1 1 0,-1-1 0,1 1 0,0 0 0,-1 0 0,1 0 0,-1 0 0,1 0 0,0 0 0,0 0 0,-1 0 0,1 0 0,-1 0 0,0 0 0,1 0 0,-1-1 0,0 1 0,1 0 0,-1 0 0,0 0 0,0 0 0,0 0 0,2 0 0,-2 0 0,4 0 0,-2 0 0,3-1 0,-3 1 0,1-1 0,0 1 0,-1 0 0,1-1 0,-3 1 0,3-1 0,-2 0 0,2 1 0,1-2 0,1 1 0,3-1 0,-2 0 0,2 0 0,-2 0 0,-2 1 0,1 0 0,-4 1 0,1-1 0,-2 1 0,0 0 0,0 0 0,0-1 0,1 1 0,0-1 0,0 1 0,0 0 0,0 0 0,0 0 0,0 0 0,-1-1 0,0 1 0,1 0 0,-1 0 0,1 0 0,-1-1 0,0 1 0,1-2 0,-1 2 0,0-1 0,2 1 0,-1-1 0,1 0 0,-2 1 0,0-1 0,1 0 0,0 1 0,-2-1 0,2-1 0,-1 1 0,0 0 0,-20 6 0,5 0 0,-20 5 0,1 6 0,-3 1 0,-4 1 0,-19 11 0,14-7 0,1 0 0,-10 3 0,16-6 0,1 0 0,13-9 0,1 1 0,5-3 0,5-4 0,5 0 0,1-3 0,1 1 0,-1 1 0,-1 0 0,-1 0 0,1 1 0,1-1 0,0 0 0,2-1 0,1 2 0,16-3 0,6 0 0,17-7 0,8-4 0,-6-2 0,14-4 0,-12 3 0,-3 2 0,-1-1 0,-15 5 0,0-1 0,-3 3 0,-10 3 0,-2 0 0,-4 2 0,-21 6 0,-10 5 0,-23 8 0,-6 3 0,6-4 0,-7 4 0,9-2 0,10-5 0,1 2 0,18-10 0,-1 2 0,8-4 0,5-3 0,4 1 0,21-6 0,6-1 0,14-3 0,1-2 0,-2 0 0,-10 3 0,8-1 0,-10 0 0,-3 3 0,-2 0 0,-13 2 0,-2 2 0,-36 12 0,6-2 0,-30 12 0,10-5 0,-1 2 0,9-4 0,-1 2 0,11-7 0,8 0 0,1-3 0,15-5 0,23-4 0,8-5 0,7 1 0,2-3 0,-16 4 0,1 0 0,-3 2 0,-5 0 0,-2 1 0,-4 0 0,-2 2 0,-2 0 0,-18 7 0,1-2 0,-12 6 0,4-4 0,4 1 0,-1-2 0,4 0 0,4-3 0,3 1 0,7-3 0,9-2 0,6-3 0,9-2 0,-3 0 0,2-1 0,-3 2 0,0-2 0,-2 3 0,-5-1 0,-2 4 0,-3-2 0,-4 3 0,2-1 0,-3 1 0,1 2 0,10-6 0,1-1 0,16-6 0,-11 1 0,10 0 0,-6 0 0,-4 1 0,0 1 0,-12 5 0,-3 1 0,-1 1 0,0 0 0,1 0 0,0-1 0,-2 1 0,1-1 0,0 1 0,-15 7 0,3-1 0,-14 10 0,7-3 0,-4 3 0,-1 2 0,-2-1 0,-15 15 0,13-13 0,-10 10 0,17-16 0,5-2 0,-1-1 0,5-2 0,-2 1 0,-6 3 0,2-1 0,-8 4 0,5-5 0,-1 3 0,-3-2 0,2 2 0,-2-1 0,0 0 0,2 0 0,-4 0 0,2-1 0,5 0 0,-2-2 0,7-2 0,1-1 0,1-1 0,4-2 0,1 0 0,23-11 0,5-1 0,28-13 0,4 0 0,12-4 0,-23 9 0,0 1 0,28-11 0,-8 3 0,-23 10 0,-18 5 0,-1 2 0,-6 1 0,-8 4 0,-1 1 0,-6 2 0,-14 0 0,0 0 0,-13 1 0,5 0 0,-4 4 0,-3 0 0,0 3 0,-1 1 0,2-1 0,0 3 0,1-1 0,-3 3 0,-6 1 0,-1 3 0,-1-2 0,-5 2 0,1-3 0,-7 4 0,9-6 0,-1 1 0,13-5 0,-3 1 0,9-3 0,-1 1 0,11-4 0,-1 0 0,8-2 0,0 0 0,31-18 0,8 2 0,22-14 0,-6 8 0,-1 1 0,-17 5 0,33-8 0,-42 13 0,19-3 0,-38 11 0,-1 2 0,-11 7 0,-5 1 0,-14 8 0,-10 0 0,-8 5 0,3-6 0,-10 6 0,3-3 0,8-3 0,-7 2 0,18-9 0,-1 1 0,4-3 0,8-1 0,4-1 0,3-2 0,3 0 0,0-1 0,1 0 0,-1 0 0,0-1 0,-3 1 0,-9 1 0,2-2 0,-7 3 0,2-2 0,5 1 0,-4-1 0,4 0 0,-1-1 0,0 1 0,3-1 0,1 0 0,0 0 0,1 0 0,-1 0 0,1 0 0,-1 0 0,1 0 0,-1 0 0,0 0 0,2 0 0,1 0 0,1 0 0,0 0 0,0 0 0,1 0 0,-1 0 0,2 0 0,-1-1 0,1 1 0,1-1 0,2 0 0,0 0 0,17-4 0,6 3 0,20-5 0,5 4 0,14-1 0,3 0 0,2 1 0,1 0 0,-1 0 0,-13 3 0,-5-2 0,0 1 0,-18 0 0,3-1 0,-9 2 0,-4-2 0,-6 2 0,-3-2 0,-2 2 0,-2-1 0,-2-4 0,0 3 0,-1-3 0,-7 4 0,4 1 0,-8 0 0,3 2 0,-8 2 0,-1 4 0,-7 1 0,-16 5 0,8-2 0,-9 0 0,9-4 0,3-1 0,-15 0 0,9-2 0,-8 1 0,11-3 0,0-1 0,0-1 0,8-1 0,-3 0 0,8 0 0,-5 0 0,4 0 0,1-1 0,1-1 0,3-1 0,-1-1 0,4 2 0,-1-2 0,4 1 0,-2-1 0,3 0 0,0 2 0,1-3 0,1 2 0,-1-1 0,1 0 0,1 1 0,-1 0 0,1-1 0,1 1 0,-1 0 0,3-1 0,-2 1 0,1 0 0,-1 0 0,2-1 0,-2 1 0,2 1 0,-2-1 0,1 1 0,-2 0 0,-2-2 0,1 2 0,-3-1 0,2 1 0,0 0 0,-1-1 0,-2 0 0,-1-1 0,0 1 0,-1 0 0,3 0 0,-2 1 0,4 1 0,-2 0 0,4 0 0,-1 0 0,1 1 0,0-2 0,0 1 0,-1 0 0,2-1 0,-3 0 0,1 1 0,-2-1 0,1 0 0,-3-1 0,3 2 0,-3-2 0,-3 1 0,2 0 0,-4-1 0,5 2 0,2-2 0,-2 0 0,1-1 0,1 0 0,-1 1 0,3-1 0,-1 1 0,0-1 0,-2 1 0,2 0 0,-1 0 0,2 0 0,-1-1 0,3 1 0,-2-1 0,1 0 0,2-1 0,0 1 0,1 0 0,0 0 0,1 1 0,1-1 0,2 1 0,7 0 0,6 1 0,10 1 0,7 1 0,6 0 0,0 0 0,4 0 0,-4 0 0,2 0 0,-3 0 0,1 0 0,20-1 0,-9-2 0,14-3 0,-14-1 0,-2-2 0,0 2 0,-1-2 0,1 3 0,-6-1 0,4 2 0,-7 1 0,5 1 0,-6 0 0,-7 1 0,0 0 0,-11 0 0,1 1 0,-4 0 0,-5 1 0,-3 0 0,-3 0 0,-2 0 0,-21 0 0,5 0 0,-25 0 0,17 0 0,-6 0 0,-17-1 0,14 0 0,-17 0 0,29 1 0,-3 0 0,8 0 0,-4 0 0,5 1 0,2 0 0,1 0 0,5 0 0,0-1 0,14-7 0,6-2 0,21-14 0,6-2 0,-2-2 0,6-4 0,-5 4 0,9-9 0,-14 11 0,-3 3 0,-19 10 0,-3 5 0,-7 3 0,0 1 0,-3 2 0,-10 8 0,2-1 0,-22 13 0,8-6 0,-11 7 0,-13 8 0,17-11 0,-13 8 0,25-15 0,3-4 0,4 0 0,1-2 0,3-2 0,1 1 0,-1-1 0,0 0 0,-1 1 0,1-1 0,-1 0 0,0 1 0,0-1 0,2 0 0,-1-1 0,1 1 0,-3-1 0,1 0 0,-1 1 0,1-2 0,-1 1 0,-2 0 0,-1 1 0,0 0 0,0-1 0,0 1 0,-3-1 0,2 1 0,-2 0 0,1 0 0,0 0 0,-2 0 0,3-1 0,-2 1 0,2-1 0,0 1 0,0 0 0,1-1 0,1 1 0,1 0 0,-2 0 0,2 0 0,0-1 0,2-1 0,2 0 0,-3 0 0,2 0 0,-2 0 0,2 0 0,-2 0 0,0 0 0,2 0 0,-1 0 0,1 0 0,-1 0 0,0 0 0,-1 0 0,-1 0 0,-1 0 0,-1 0 0,-1 1 0,0-1 0,0 1 0,0-1 0,0 1 0,-2-1 0,2 1 0,-3-1 0,2 0 0,0 0 0,1 0 0,0 0 0,0 0 0,0 0 0,-1 0 0,1 0 0,0 0 0,2-1 0,-2 0 0,3 0 0,-3-1 0,4 0 0,-2 0 0,2 1 0,1 0 0,-2 0 0,2 0 0,-1-1 0,1 2 0,0-2 0,1 2 0,-1-1 0,1 1 0,0-2 0,-3 1 0,2 0 0,-4-2 0,5 1 0,-4 0 0,2 0 0,-3-1 0,2 1 0,-1-1 0,-1 1 0,1-2 0,-7-2 0,5 1 0,-5-2 0,4 1 0,1 1 0,1 0 0,0 0 0,2 1 0,1 0 0,-1-1 0,3 2 0,-2 0 0,2 0 0,0 0 0,-2 1 0,2-1 0,-2 1 0,2-1 0,-1 0 0,1 0 0,-1 1 0,2-1 0,-2 1 0,2 0 0,-2-1 0,3 2 0,-3-2 0,2 2 0,0-1 0,-3 1 0,3 0 0,-1 0 0,-2-1 0,-1-3 0,-1 2 0,0-1 0,3 4 0,-2 0 0,3 0 0,-5-1 0,4 0 0,-3 0 0,3 1 0,-1-1 0,0 1 0,-1-1 0,0 0 0,-3 1 0,3-1 0,-2 0 0,3 1 0,2 0 0,0 0 0,-2 0 0,2 0 0,-1 0 0,0 0 0,0 0 0,-2-1 0,0 1 0,-2-1 0,2 0 0,-3 1 0,4-1 0,-2 0 0,4 1 0,-1-1 0,1 1 0,-1 0 0,0 0 0,-1 0 0,0 0 0,-1 0 0,-1 0 0,1 0 0,-3 0 0,3 0 0,-2 0 0,1 0 0,-1 0 0,-1 0 0,2 0 0,-2 0 0,1 0 0,-1 0 0,2 0 0,-1 0 0,4 0 0,-1 0 0,2 0 0,0 0 0,-1 0 0,0 0 0,0 0 0,1 0 0,-3 0 0,1 0 0,-4 0 0,3 1 0,-3-1 0,3 2 0,-1-1 0,2 0 0,1 0 0,0-1 0,1 2 0,0-2 0,16 1 0,-2 0 0,14-1 0,-10 0 0,3 1 0,13 2 0,-9 0 0,12 2 0,-11-1 0,-4 1 0,4-1 0,-3 1 0,-4-1 0,3 1 0,-4 0 0,4 1 0,-2-1 0,-1 1 0,-1 0 0,5 2 0,-4-2 0,5 1 0,-7-3 0,-1 0 0,2 0 0,-4 0 0,2 0 0,-2-1 0,-2 0 0,0-1 0,-2 1 0,-1-2 0,-3 1 0,0 1 0,-10-1 0,-2 0 0,-11-2 0,1-3 0,-4 0 0,0-4 0,-5 1 0,-1 0 0,7 1 0,-3 0 0,10 0 0,-2 2 0,4 0 0,5 1 0,3 0 0,1 1 0,18 0 0,-4 1 0,27 0 0,-1 3 0,15 4 0,-9 2 0,3 2 0,-1 1 0,0 2 0,5 1 0,-1 0 0,17 9 0,-20-5 0,-18-7 0,0-2 0,-7 0 0,-8-5 0,-4 0 0,-4-3 0,-1 0 0,-11 0 0,-3-2 0,-12 1 0,0-1 0,-7-1 0,1-2 0,-7-3 0,-1 0 0,0-2 0,1 2 0,10 0 0,0 0 0,8 2 0,-1 0 0,4 1 0,6 2 0,2-1 0,2 2 0,1-1 0,19 4 0,-6-2 0,14 3 0,-10-3 0,0 0 0,-1 0 0,-4 0 0,-1-1 0,-4 2 0,-18-1 0,0-1 0,-17 0 0,8-3 0,3 1 0,1-3 0,3 2 0,1-1 0,4 1 0,6 1 0,0 1 0,4 0 0,15 1 0,0-1 0,11 3 0,-7-1 0,1 4 0,-1-1 0,-1 1 0,-1 0 0,-1 0 0,-6-2 0,0 1 0,-5-2 0,-1 0 0,-10 1 0,4-2 0,-12 0 0,8-1 0,-1 0 0,2 0 0,1 0 0,1 0 0,2 1 0,16 3 0,-5 0 0,14 2 0,-11-2 0,0-1 0,0 1 0,-2-2 0,-1 1 0,-4-1 0,-1-1 0,-10 2 0,4-2 0,-7 0 0,8-1 0,1 0 0,12 4 0,-5-1 0,9 3 0,-2 0 0,-1-1 0,5 3 0,-4-3 0,6 3 0,-7-3 0,7 1 0,-6-1 0,1 0 0,1 0 0,-2-2 0,-2 1 0,0-2 0,-2 0 0,1 0 0,0 0 0,-1 0 0,0 0 0,-1-1 0,0 2 0,-2-1 0,2 0 0,-2 0 0,0 0 0,-2 0 0,1 0 0,-1 0 0,1 0 0,1-1 0,-1 1 0,0-1 0,1 2 0,1-1 0,1 1 0,0 0 0,1 1 0,1-1 0,1 1 0,0 0 0,0 1 0,2-1 0,-1 1 0,2-2 0,-3 1 0,2-1 0,-2 1 0,3 0 0,-4 0 0,1 0 0,-3-1 0,-2-1 0,0 0 0,-1 1 0,-1-2 0,1 2 0,-1-2 0,3 1 0,-2-1 0,2 1 0,-1 1 0,0-2 0,0 2 0,0-1 0,0 0 0,1 0 0,-1 0 0,0 0 0,-2-1 0,1 1 0,-1 0 0,1 0 0,0-1 0,0 1 0,1-2 0,-1 1 0,0-1 0,0 2 0,1-1 0,-1 0 0,1 0 0,-2 0 0,2 0 0,-1 0 0,0 0 0,0 1 0,0 0 0,0 0 0,-1 0 0,0 0 0,0 0 0,0 1 0,1 0 0,-1-1 0,2 1 0,-1 0 0,0-1 0,-1 1 0,1-2 0,0 1 0,0-1 0,0 1 0,0-1 0,0-1 0,1-2 0,-3-1 0,-1-2 0,-4-1 0,-7-3 0,4 3 0,-5-3 0,5 4 0,2 1 0,-2 0 0,2 1 0,-1-2 0,1 2 0,0-1 0,-1 0 0,1 2 0,-1-1 0,0 0 0,0 1 0,1-1 0,-1 2 0,1-1 0,0 0 0,0 1 0,0 0 0,-1 0 0,0-1 0,0 1 0,-1-1 0,1 0 0,-1 0 0,0 0 0,-2-2 0,3 2 0,0-1 0,2 1 0,0 1 0,-1-1 0,0 1 0,-1-1 0,1 0 0,1 1 0,-1-2 0,1 0 0,0 2 0,-1-3 0,2 2 0,-1-1 0,2-1 0,0 0 0,1 1 0,-1-1 0,0 2 0,-1-3 0,0 2 0,-1-1 0,0 1 0,-2-2 0,1 1 0,-1-1 0,0 1 0,0 0 0,-1 1 0,0 0 0,-2 0 0,0 2 0,-1 1 0,0 0 0,0 0 0,1 0 0,1 0 0,0 0 0,0 0 0,0 0 0,0 0 0,0 0 0,0 0 0,-1-1 0,-1 0 0,-1 0 0,-1 0 0,-1-1 0,0 0 0,-1-1 0,1 1 0,-2-1 0,0 1 0,1-1 0,-1 1 0,2 0 0,-1 0 0,3-1 0,0 1 0,0-1 0,3 1 0,-2 0 0,2 1 0,0-1 0,1 0 0,-3 0 0,2 0 0,-3 1 0,3-1 0,-3 0 0,2 0 0,-2-1 0,-1 1 0,1-2 0,-1 2 0,0-2 0,-2 2 0,3-2 0,-3 2 0,2-1 0,-1 0 0,2 0 0,2 1 0,-1-2 0,3 2 0,-1-1 0,1 0 0,-1 0 0,2-1 0,-2 1 0,0 0 0,0 0 0,0 0 0,0 0 0,1 0 0,0 1 0,1 0 0,0 0 0,0 0 0,1 0 0,0 0 0,-1-1 0,0 1 0,-2-2 0,2 3 0,-1-3 0,-1 2 0,2 0 0,-1-1 0,-1 2 0,3-2 0,-2 1 0,2 1 0,0-1 0,1 1 0,-1-2 0,0 1 0,-1-1 0,1 1 0,0 1 0,1-2 0,-1 2 0,0-1 0,1-1 0,-1 3 0,0-2 0,-1 1 0,2-1 0,-3 1 0,2-1 0,-1 1 0,-1 0 0,2 0 0,0 0 0,-1-1 0,0 2 0,0-2 0,-1 1 0,2-1 0,-2 2 0,3-1 0,-2 1 0,1-1 0,0 1 0,-1 0 0,1 0 0,-2 0 0,3 0 0,-4 0 0,4 0 0,-2 1 0,0-1 0,2 1 0,-2-1 0,1 2 0,0-1 0,0 3 0,2-3 0,9-7 0,0 1 0,8-7 0,-3 4 0,-2 3 0,11-5 0,-8 6 0,8-3 0,-9 3 0,1 1 0,-5 2 0,1-1 0,-6 2 0,0 0 0,1 3 0,-1-1 0,1 2 0,-1 0 0,-1 3 0,0-1 0,0 1 0,1-2 0,-1-2 0,0 2 0,1-1 0,-1 0 0,2-1 0,0 0 0,0 1 0,0 0 0,2-1 0,-2 1 0,2 0 0,-1 0 0,0 0 0,1 0 0,-2 0 0,0 0 0,1 0 0,0 1 0,-2-1 0,1 2 0,-2-3 0,1 0 0,-1 0 0,1 1 0,-1-1 0,1 0 0,-1-1 0,1-1 0,2 1 0,-1 1 0,0-2 0,-1 1 0,3 1 0,-2-2 0,2 2 0,-1-1 0,-1 1 0,0 0 0,0-1 0,0 1 0,1-1 0,0 1 0,-1-1 0,3 1 0,-1 0 0,1 0 0,0 0 0,-1 0 0,1 0 0,0 1 0,0-1 0,0 2 0,0-1 0,0 0 0,0 0 0,0-1 0,0 0 0,-1-1 0,-1 0 0,-1 0 0,1-1 0,-1 1 0,0 0 0,0-1 0,1 1 0,1 0 0,1-1 0,-1 1 0,0 0 0,0 0 0,1-1 0,0 1 0,-1 0 0,-1-1 0,0 1 0,0 0 0,0-1 0,-1 1 0,2 0 0,-1-1 0,2 1 0,2 1 0,-1 0 0,6 2 0,-2-1 0,5 3 0,1-3 0,0 3 0,-2-3 0,0 2 0,-3-3 0,2 2 0,-1 0 0,-4-2 0,0 1 0,-5-2 0,0 0 0,-3-1 0,3 1 0,-2 0 0,0 0 0,-1 2 0,-1-1 0,-1 0 0,0 1 0,0-1 0,-2 0 0,-1 1 0,-1-1 0,-2-1 0,2-1 0,1 1 0,-1 0 0,0-1 0,-1 0 0,0 0 0,1-1 0,-1 0 0,0 0 0,-2 0 0,2 0 0,-2 0 0,2 0 0,-2 0 0,0 0 0,0 0 0,0 0 0,-1 0 0,-1 0 0,-1-1 0,0 0 0,0-1 0,0 0 0,0 0 0,0-1 0,0 1 0,-2-2 0,0 1 0,0-1 0,-1 0 0,-3-2 0,3 2 0,-4-2 0,5 2 0,-1 0 0,1 0 0,0 0 0,3 1 0,0 0 0,0 0 0,-1-1 0,0 0 0,0 0 0,1 0 0,0 1 0,1-1 0,-3 0 0,0-1 0,-2 0 0,-1 0 0,2 0 0,-1 0 0,3 2 0,-2-1 0,3 0 0,1 0 0,2 1 0,1 0 0,2 0 0,0 1 0,1-2 0,-1 2 0,-1 0 0,-1 2 0,-1 0 0,2 0 0,0-1 0,0 0 0,0 0 0,-1 0 0,1 1 0,-1-1 0,2 0 0,-3 0 0,3-1 0,-4 2 0,4-3 0,-4 3 0,1-1 0,0 1 0,1 0 0,1-1 0,0 0 0,1-2 0,13 1 0,-4-1 0,11 3 0,-9 0 0,6 0 0,6 0 0,-1 0 0,11 0 0,-9 0 0,3 0 0,-4 0 0,-5 0 0,2 1 0,-4 0 0,2 1 0,-3 0 0,1 1 0,1 0 0,-2 1 0,1-2 0,-3 1 0,2 0 0,-4 0 0,2 0 0,-3 0 0,0 0 0,0 0 0,-1 0 0,-1 0 0,1-1 0,-2 1 0,1-1 0,0 0 0,0 0 0,-1 0 0,1 0 0,-1 0 0,-1 0 0,1 0 0,-1-1 0,1 2 0,-1-1 0,1 1 0,0-1 0,1 0 0,-1 2 0,0-2 0,2 1 0,-2 1 0,3 0 0,-2 1 0,0-1 0,0 1 0,-1-1 0,1 0 0,-2-1 0,0-1 0,-1 1 0,1-1 0,0 1 0,1-1 0,0 0 0,-1 0 0,1-1 0,-1 1 0,2 0 0,-1 1 0,0-2 0,-1 1 0,2 0 0,-3 0 0,3 0 0,-2 0 0,1 0 0,1 1 0,3 0 0,-1 0 0,2 1 0,-1 0 0,2 0 0,-3 2 0,2-2 0,-2 2 0,-1-3 0,1 2 0,-3-2 0,2 0 0,-1 2 0,3-1 0,3 2 0,0 2 0,4 0 0,-1 2 0,1-2 0,0 2 0,-4-1 0,2-1 0,-2 1 0,-2-4 0,-1 2 0,-3-4 0,0 0 0,-1-1 0,-1-1 0,2 1 0,-2-1 0,2-1 0,-1 0 0,1 0 0,0 0 0,2 0 0,-3 0 0,2 0 0,-2 0 0,0 0 0,0 0 0,0 0 0,1 0 0,-1 0 0,1-1 0,0 1 0,0-1 0,0 0 0,0 0 0,0 0 0,1 1 0,-2 0 0,2 0 0,-2 0 0,0 0 0,4 0 0,1 0 0,4 0 0,3 0 0,-4 0 0,18 0 0,-13 0 0,8 0 0,-13-1 0,-7 0 0,2 0 0,-2 1 0,0-1 0,0 1 0,0-1 0,0 1 0,1 0 0,-2 0 0,2 0 0,-2 0 0,1 0 0,0 0 0,1 0 0,1 0 0,2 0 0,1 0 0,2 0 0,-2 0 0,1 0 0,-1 0 0,-1 0 0,-1 0 0,-1 0 0,2 0 0,-2 0 0,0 0 0,-2 0 0,0 0 0,-1 0 0,0-1 0,0 1 0,1-2 0,-1 2 0,0-2 0,2 2 0,-3-2 0,4 2 0,-3-1 0,2 0 0,0 0 0,1 1 0,0-2 0,0 2 0,0-2 0,1 2 0,-1-1 0,3 0 0,-3 0 0,3 0 0,-2-1 0,2 1 0,0-1 0,0 1 0,0-2 0,0 1 0,-1-1 0,1 2 0,-3 0 0,0 0 0,-2 0 0,0-1 0,0 1 0,-2 1 0,2-2 0,-1 1 0,0 0 0,1-1 0,-1 1 0,0-1 0,0 0 0,1 1 0,0-1 0,0 0 0,1-1 0,0-1 0,1 2 0,0-2 0,-1 2 0,3-1 0,-3 0 0,2 1 0,-4-1 0,2 2 0,-2 0 0,0 0 0,1-1 0,-2 1 0,2 0 0,-1-1 0,1 0 0,0-2 0,-1 1 0,0 0 0,1 0 0,0-1 0,2 1 0,-3 0 0,1-1 0,0 1 0,0 0 0,0 0 0,1 0 0,0 0 0,0 0 0,0 0 0,-1 1 0,1-1 0,0 0 0,1 0 0,0-1 0,0 0 0,-1 2 0,0-2 0,0 2 0,-2-1 0,-1 1 0,1 0 0,-1-1 0,0 0 0,0-1 0,-1 0 0,1 0 0,0 1 0,1-2 0,0 1 0,-2 0 0,1 1 0,0 0 0,0-1 0,0 1 0,-1 0 0,0 0 0,0-1 0,0 0 0,0 1 0,0-1 0,1 0 0,-1 1 0,0 0 0,1-1 0,-1 1 0,1 0 0,-2 0 0,-1 1 0,0-3 0,0 2 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7:14.85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936 752 16383,'3'-16'0,"1"4"0,3-2 0,-1 4 0,3-5 0,0 1 0,1 0 0,3-6 0,-4 7 0,1-5 0,-5 11 0,1 0 0,-4 4 0,0 1 0,-11 1 0,2 0 0,-7 2 0,5-1 0,0 1 0,2-1 0,0 0 0,2 0 0,0 0 0,3-5 0,6 1 0,-2-4 0,4 3 0,-2 2 0,-1 1 0,2-1 0,-17 1 0,5 0 0,-12 1 0,8 1 0,0 0 0,2 0 0,-5 2 0,4-1 0,-3 3 0,6-2 0,0 0 0,2 1 0,0-1 0,0 1 0,3-2 0,-1 3 0,2 0 0,7-1 0,3-1 0,10-2 0,1 0 0,0-2 0,1-1 0,-3-4 0,0 2 0,-5-1 0,-4 2 0,-4 2 0,-1 1 0,-23 5 0,4 2 0,-3-1 0,0-1 0,-2 6 0,-4-2 0,10 1 0,-6 0 0,8-2 0,1 0 0,4-3 0,2 1 0,0-2 0,2 1 0,1-2 0,14-10 0,-3 2 0,12-12 0,-5 5 0,4-3 0,-7 7 0,0-1 0,1-1 0,1 0 0,1-1 0,0 0 0,-3 2 0,-1 1 0,8-7 0,-8 6 0,-5 5 0,-2 1 0,-3 2 0,-14 1 0,3 0 0,-10 1 0,7 0 0,3 0 0,-2 0 0,3 0 0,2 0 0,-1 0 0,4-1 0,6-5 0,2 1 0,7-2 0,-3 2 0,0 2 0,-2-1 0,-2 2 0,1 0 0,-2 0 0,0 1 0,-18 0 0,8 1 0,-19 3 0,13 0 0,-3 2 0,0 1 0,5-3 0,1 1 0,5-2 0,3 0 0,12-1 0,-2-2 0,10 0 0,-4-2 0,2 1 0,-3-1 0,0 2 0,-6 0 0,-2 1 0,0 0 0,1-1 0,-2 1 0,4-1 0,-2 1 0,2-1 0,0 1 0,-2-2 0,0 2 0,-2-2 0,0 1 0,-1 0 0,1-1 0,1 1 0,-2-1 0,2 1 0,-3-1 0,2 2 0,1-2 0,-2 2 0,2-1 0,-2 1 0,2 0 0,-1 0 0,1-1 0,-2 1 0,2-1 0,-16 7 0,6-2 0,-13 5 0,8-4 0,0 0 0,-2 1 0,3-2 0,-2 2 0,5-4 0,0 1 0,2-1 0,0 0 0,-2 1 0,-1 0 0,0-1 0,0 2 0,0-1 0,1 1 0,-1 0 0,1-1 0,1 1 0,-1-2 0,2 1 0,-2 1 0,2-2 0,-1 2 0,1-1 0,0-1 0,-1 2 0,1-2 0,-1 2 0,15-2 0,-6-1 0,11 0 0,-10-1 0,3 0 0,-4 0 0,2 1 0,-3-1 0,0 2 0,1-2 0,1 2 0,-2-2 0,2 1 0,-2 0 0,2 0 0,-1 0 0,-1 0 0,1 0 0,1-1 0,-1 0 0,1 0 0,-2 0 0,1 0 0,1 0 0,-1 0 0,1 1 0,-2 0 0,1 0 0,-1 2 0,1-2 0,-1 1 0,0 1 0,-2-1 0,-9 2 0,4-2 0,-8 0 0,7-1 0,1 1 0,-3 0 0,3 0 0,-2 0 0,1 1 0,0-1 0,0 0 0,0 1 0,0-1 0,-1 1 0,0-1 0,-2 2 0,-2 0 0,1 0 0,-1 0 0,0 1 0,0 0 0,0 0 0,0 1 0,-1-1 0,2 0 0,0-1 0,1 0 0,2-1 0,-1 0 0,2 1 0,-1-2 0,1 2 0,-2-2 0,2 2 0,-1-1 0,2 0 0,-2 0 0,2-1 0,-1 1 0,1-1 0,-1 1 0,15-1 0,-8-1 0,11-1 0,-10 0 0,0 0 0,5 0 0,-5 0 0,3 0 0,-3 0 0,0 0 0,3 0 0,-3 0 0,2 0 0,-1 0 0,1 0 0,-1 0 0,1 0 0,-2 0 0,1 0 0,0 0 0,0 0 0,0 1 0,0 0 0,-1 0 0,1 0 0,0 1 0,0-1 0,0 0 0,-1 0 0,1 0 0,0 0 0,0-1 0,0 2 0,0-1 0,-1 1 0,1 0 0,-1-1 0,1 1 0,-2 0 0,2 0 0,0 0 0,-1-1 0,0 1 0,1 0 0,0-1 0,1 0 0,-1 0 0,0-1 0,0 1 0,-1 0 0,1 0 0,0 0 0,0 1 0,0 0 0,0 0 0,0 0 0,0-1 0,-3 3 0,-12-3 0,6 1 0,-14-2 0,13 0 0,-6 0 0,4 0 0,-4 1 0,5-1 0,-2 1 0,3 0 0,-2 0 0,1 0 0,-2 1 0,2-1 0,-4 2 0,5 0 0,-3-1 0,2 0 0,2 0 0,-1 1 0,2-1 0,-2 2 0,3-2 0,-2 1 0,0-1 0,2 1 0,-2 1 0,2-1 0,-1 0 0,0 0 0,0 0 0,0 1 0,-1-2 0,1 0 0,-1 3 0,1-4 0,0 3 0,-1-1 0,3-1 0,-3 3 0,4-1 0,-1 0 0,1 0 0,0-1 0,0 1 0,0 1 0,3-3 0,0 1 0,3-1 0,-1-1 0,0 1 0,-1 0 0,2 0 0,-3-1 0,2 1 0,0-1 0,1 0 0,-1 0 0,0 0 0,-1 0 0,2 0 0,-2 0 0,2 0 0,-2 0 0,1-1 0,1 2 0,-2-2 0,2 2 0,-1-2 0,-1 1 0,1 0 0,0 0 0,-1 0 0,3-1 0,-3 0 0,2 1 0,-1-1 0,-1 1 0,2-1 0,-1 0 0,0 0 0,1 0 0,-1 0 0,1 1 0,-19-2 0,8 1 0,-15-2 0,15 1 0,-4-1 0,-2-1 0,1 1 0,-4-1 0,4-1 0,0 2 0,1-1 0,-2 0 0,1 0 0,-1 1 0,4 0 0,0 2 0,2-1 0,-1 1 0,1 0 0,0 0 0,0 0 0,3-5 0,1 2 0,5-3 0,-1 3 0,3 0 0,-3 2 0,-16 6 0,2 0 0,-4 0 0,1 1 0,-2 0 0,-4 3 0,5-2 0,-4 4 0,7-4 0,1 0 0,8-4 0,0 0 0,11 0 0,-5 0 0,6 3 0,-7-2 0,1 1 0,2 1 0,-2-2 0,2 1 0,-2-3 0,1 1 0,-1 0 0,1 0 0,-1 0 0,1-1 0,-1 2 0,1-2 0,0 2 0,1-2 0,-2 0 0,1 2 0,0-2 0,0 0 0,0 0 0,-1 1 0,2 0 0,-3-1 0,3 1 0,-1 0 0,1-1 0,-2 0 0,2-1 0,-1 2 0,2-3 0,-2 3 0,1-2 0,-1 1 0,2-1 0,-4 1 0,4 0 0,-4 2 0,3-3 0,-3 3 0,2-1 0,-1 0 0,0 1 0,-1-1 0,0 1 0,-1-2 0,-6 2 0,1-3 0,-3 0 0,3-1 0,0 0 0,-2 0 0,1 0 0,0 0 0,-1 0 0,2 0 0,-1 0 0,-1 0 0,2 0 0,-3 0 0,3 0 0,-2 0 0,-1 0 0,1 0 0,0 0 0,1 0 0,0 0 0,1 0 0,-3 0 0,2 0 0,-1 1 0,-2 0 0,0 0 0,1 1 0,0-2 0,2 2 0,-1-2 0,2 2 0,-2-2 0,2 2 0,-2-1 0,1 0 0,0 1 0,0-2 0,0 2 0,0-2 0,0 1 0,0-1 0,1 1 0,-1 1 0,0 0 0,1 0 0,-1 0 0,2 0 0,-1 0 0,-1 1 0,2-2 0,-2 1 0,0 1 0,0-1 0,2 0 0,-1 1 0,0-1 0,0-1 0,-2 0 0,1 0 0,0-1 0,0 2 0,-1-1 0,1 1 0,0 1 0,-1 0 0,1 0 0,0 1 0,0-2 0,2 1 0,0 0 0,1 0 0,14-4 0,-9 2 0,13-4 0,-13 3 0,2 0 0,2 0 0,-2 0 0,3 0 0,-4 0 0,1 0 0,1 0 0,-1 0 0,1 1 0,-1-1 0,1 2 0,-2-1 0,1 0 0,1 1 0,-2-1 0,3 0 0,-2 1 0,-1-1 0,1 2 0,-1-1 0,-1 0 0,3 1 0,-2-2 0,-1 2 0,1 0 0,-2-1 0,1 2 0,0 0 0,0-1 0,0 1 0,0-3 0,0 3 0,0-2 0,0 2 0,-2-1 0,0 1 0,-1 0 0,0 0 0,-5-2 0,1 0 0,-2-2 0,0 0 0,3 0 0,-4 0 0,3 0 0,-1 0 0,0-1 0,0 1 0,0-2 0,1 1 0,-1-1 0,0 1 0,1-1 0,0 0 0,0 0 0,-1 0 0,0 1 0,1-1 0,-1 0 0,1 0 0,-1 0 0,1 0 0,0 1 0,-2-2 0,3 2 0,-2-2 0,0 3 0,1-1 0,-2-1 0,2 2 0,-1-2 0,-1 2 0,2-2 0,-2 2 0,0-1 0,2 1 0,-1-1 0,0 0 0,1 1 0,-3-1 0,3 1 0,-2 0 0,0 0 0,-6 0 0,2 0 0,-2 0 0,4 1 0,1 1 0,-3 3 0,3-1 0,-2 3 0,3-3 0,-1 3 0,1-3 0,1 1 0,-1-1 0,2 0 0,0 0 0,1 0 0,1 0 0,-2 0 0,1 0 0,-3 1 0,2-1 0,0 1 0,-1-1 0,2 0 0,-1 0 0,0 0 0,2-1 0,-2 1 0,14-3 0,-9 1 0,12-1 0,-9-1 0,1 0 0,2 0 0,-1 1 0,0-1 0,-1 2 0,-1-1 0,0 0 0,1 1 0,1-1 0,-1 0 0,1 0 0,-1-1 0,0 1 0,-1-1 0,2 0 0,-3 2 0,2-1 0,1 2 0,-3-3 0,4 1 0,-4 1 0,3-1 0,-2 2 0,-1 0 0,0 0 0,0 0 0,0 0 0,-1 1 0,0-1 0,-1 1 0,-1 0 0,0 0 0,0 0 0,0-1 0,0 1 0,-1 0 0,-1-1 0,-1 1 0,0-1 0,0 0 0,-1-1 0,0 1 0,0-1 0,-1 1 0,0 0 0,-1-1 0,1 1 0,0-2 0,1 1 0,-1-1 0,-1 0 0,-2 1 0,2-2 0,0 1 0,1-1 0,1 0 0,-2 0 0,1 0 0,0 0 0,-1 0 0,2-2 0,1-1 0,-2 0 0,5-1 0,-4 1 0,1 1 0,-2 0 0,0 0 0,1 1 0,-2 1 0,1 0 0,0 0 0,-1 0 0,1 0 0,1 0 0,-2 0 0,1 0 0,2 4 0,0-1 0,2 2 0,-2-1 0,3-2 0,-4 3 0,4-2 0,-1 1 0,1 0 0,0-1 0,0 1 0,0-1 0,0 1 0,0 0 0,-1-1 0,1 2 0,-2-2 0,2 1 0,0 0 0,-1-1 0,0 1 0,-1-1 0,0 1 0,-2-2 0,0 1 0,-1-2 0,-1 0 0,1-1 0,0 0 0,0 0 0,1-2 0,-1 0 0,2-1 0,-3 1 0,4 1 0,-4-1 0,2 0 0,0 1 0,-3 0 0,3 0 0,-2 1 0,1-1 0,1 1 0,-1-1 0,0 1 0,0 0 0,-1 0 0,1 0 0,-2 0 0,1 0 0,0 0 0,0 1 0,2 0 0,-1 1 0,-2 0 0,1 0 0,-1 0 0,2 0 0,-1 0 0,2 1 0,-1-1 0,2 1 0,-2-1 0,3 0 0,-3 2 0,3-1 0,-1 0 0,1 1 0,0-1 0,-1 1 0,1-1 0,0 1 0,-1-1 0,0 1 0,2-1 0,-3 1 0,3-1 0,-1 1 0,0-1 0,-1 0 0,-1-1 0,-2-2 0,0 0 0,2 0 0,-1 0 0,0 0 0,-1 0 0,1 0 0,0 0 0,0-1 0,1-1 0,-1 0 0,1 0 0,-1 0 0,2-1 0,-1 1 0,-1 0 0,1 1 0,0-2 0,0 1 0,-1-2 0,1 2 0,1 0 0,-2-1 0,2 1 0,-1-1 0,1 0 0,-1 0 0,2 0 0,-1 0 0,1-1 0,-2 0 0,2 2 0,-3-2 0,2 2 0,-1-1 0,0 1 0,-2 0 0,3-1 0,-3 2 0,3-1 0,-4 1 0,3-1 0,-3 1 0,4 0 0,-3 1 0,1-1 0,1 1 0,-1-3 0,3 0 0,0-1 0,2-1 0,0 0 0,0 2 0,0-2 0,0 2 0,9-4 0,5-4 0,11-3 0,-11 4 0,1 0 0,1 0 0,1-1 0,0 0 0,1-2 0,0-1 0,-1 2 0,5-2 0,0-1 0,-4 3 0,2-3 0,1 0 0,-2 1 0,-2 2 0,1 0 0,-1-1 0,4-1 0,4-3 0,0-1 0,-4 3 0,1-2 0,-1 1 0,-4 4 0,2-1 0,0 0 0,-3 1 0,5-5 0,-4 2 0,-2 4 0,-2 1 0,2-2 0,-1 0 0,4-2 0,-8 4 0,1 0 0,6-5 0,-4 1 0,-2 3 0,-3 2 0,-2 0 0,-1 2 0,-1 0 0,-1 1 0,0 2 0,-1 0 0,0 0 0,-14 3 0,-10 1 0,1 3 0,-1 3 0,-4 0 0,1 2 0,1 1 0,0 1 0,4-2 0,0 0 0,0 1 0,-5 3 0,0-1 0,5-2 0,0 0 0,1-1 0,-2 2 0,2-1 0,-2 2 0,1-2 0,-5 3 0,10-5 0,2 0 0,-6 2 0,7-4 0,7-2 0,1 0 0,17-12 0,3-2 0,4-2 0,0-1 0,2 0 0,1-1 0,-5 3 0,-1 1 0,2-1 0,0 0 0,0 0 0,2-1 0,0 0 0,0 0 0,-1 0 0,4-1 0,-1 0 0,0 0 0,2-1 0,-3 1 0,1-1 0,1-1 0,-1 1 0,-1 1 0,2 0 0,-2 1 0,0 0 0,-1 1 0,3-4 0,-1 0 0,-1 1 0,3 0 0,-2 0 0,-4 4 0,-2 0 0,4-4 0,-2 1 0,2 0 0,-7 3 0,-38 13 0,7 4 0,-3 2 0,-3-1 0,-3 2 0,-1 1 0,7-2 0,-1 2 0,0-1 0,-1 1 0,-4 1 0,0 1 0,-1-1 0,2 0 0,-2 2 0,1-1 0,-1 0 0,5-1 0,-1-1 0,0 1 0,1-1 0,0 1 0,1 0 0,1-1 0,2-1 0,0 0 0,1 0 0,-11 5 0,3-2 0,10-5 0,1 0 0,-1 1 0,0-1 0,-5 2 0,7-1 0,7-5 0,23-12 0,11-4 0,-10 4 0,2 0 0,2-2 0,3-1 0,0-1 0,-1 2 0,-5 2 0,-1 0 0,1 0 0,-1 0 0,0 0 0,0 1 0,9-5 0,-3 2 0,2 0 0,-8 3 0,-1 2 0,-8 4 0,-21 8 0,-8 4 0,-4 1 0,3-1 0,-3 2 0,1-1 0,-1 1 0,1-1 0,3-1 0,-1 1 0,2-1 0,0 0 0,0-1 0,-3 2 0,2-2 0,-2 2 0,0 1 0,8-5 0,7-3 0,6-3 0,11-7 0,8-4 0,-4 2 0,0 0 0,8-5 0,3-2 0,-2 1 0,2 0 0,0 0 0,-2 0 0,2 0 0,-3 1 0,-3 1 0,0 1 0,5-4 0,0 0 0,-10 5 0,-2 0 0,3 0 0,-1 0 0,7-7 0,-7 6 0,-5 3 0,-3 2 0,-4 2 0,0 2 0,-1-3 0,-1 2 0,0-2 0,0 1 0,1 1 0,0-1 0,2 0 0,0-1 0,0-1 0,-1 2 0,1-2 0,0 0 0,0-2 0,0 1 0,2-2 0,1 1 0,1-2 0,5-2 0,-3 2 0,3-2 0,-1 2 0,-3 1 0,0 2 0,-3 2 0,-1 2 0,0 0 0,-1 1 0,1-1 0,1 1 0,-2-1 0,1-1 0,-2 2 0,2-1 0,0 1 0,1-1 0,0 0 0,2 1 0,1-2 0,1-1 0,0 0 0,0-2 0,0 3 0,-1-3 0,-1 3 0,-2-1 0,-1 2 0,1 0 0,-2 1 0,2 0 0,-1 0 0,0 0 0,1 0 0,-1 0 0,1 1 0,0-1 0,0 1 0,-1 0 0,1 0 0,-1-1 0,1-1 0,-2 0 0,2 1 0,-2-1 0,0 1 0,0-2 0,-2 0 0,2 2 0,-1-3 0,-8 2 0,4 0 0,-5 0 0,3 1 0,4-1 0,-2-2 0,-1 3 0,0-1 0,-3 2 0,1 0 0,0 0 0,18-2 0,-7 1 0,12 1 0,-11 1 0,-2 0 0,0 2 0,-1-1 0,3 1 0,-4 0 0,1 1 0,0-1 0,-1 1 0,1 0 0,-1 0 0,1 0 0,-1 0 0,0 0 0,-1 1 0,-1-1 0,-1 2 0,0-2 0,0 1 0,0 0 0,-4-2 0,0 1 0,-3-2 0,2-2 0,-1-1 0,1 0 0,-2-2 0,-2 0 0,3 0 0,-5-1 0,5 3 0,-2-2 0,2 2 0,-1-1 0,0 1 0,1-1 0,-1 0 0,0 1 0,2 0 0,-4 1 0,3-1 0,-2 1 0,2-1 0,-1 1 0,0 0 0,2 0 0,-4 0 0,3 1 0,0-1 0,0 1 0,2 0 0,-3 0 0,3 0 0,-3 0 0,3-1 0,-1 0 0,0-2 0,2 1 0,1-2 0,2-1 0,0 1 0,0 0 0,0 0 0,0 1 0,0-2 0,0 1 0,0 0 0,0 0 0,0 0 0,0 0 0,0 0 0,0 0 0,0 0 0,1 0 0,0 0 0,1 1 0,-1-2 0,1 1 0,0-1 0,-2 2 0,2 0 0,0-2 0,-1 1 0,2 0 0,-2 0 0,1 1 0,0-3 0,-1 4 0,1-2 0,0 0 0,-2 1 0,1-2 0,-1 2 0,0-1 0,0 0 0,0 1 0,0-1 0,0 0 0,0 1 0,0-1 0,0 1 0,0-2 0,-2 2 0,-2 0 0,0 1 0,-6 1 0,6 1 0,-3 0 0,2 0 0,2 0 0,-4-1 0,4 1 0,-2-2 0,1-1 0,3 0 0,4-2 0,0 3 0,4 0 0,-2 2 0,0 0 0,0 0 0,0 0 0,1 0 0,-1 0 0,0 1 0,0 0 0,-1 1 0,1-1 0,-1 2 0,-1 0 0,-1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30T12:12:49.46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1 235 16383,'10'-1'0,"-1"0"0,-7 1 0,1-1 0,2 1 0,0-1 0,3-1 0,-4 1 0,1 0 0,-1 0 0,-1 1 0,3-1 0,-3 0 0,1 0 0,1-1 0,-2 1 0,2 1 0,0 0 0,-1-1 0,2 0 0,-3 0 0,3 0 0,-3 1 0,3-1 0,-2 0 0,1 1 0,-1 0 0,0-1 0,1 1 0,-1-2 0,1 2 0,-1-1 0,1 0 0,-1-1 0,0 2 0,1-2 0,-1 2 0,2-1 0,-3 0 0,2 0 0,-1 1 0,0-1 0,1 0 0,-2 0 0,2 0 0,-1 1 0,1-1 0,-1 0 0,0 1 0,0-1 0,1 1 0,-1 0 0,1-1 0,-1 1 0,0 0 0,3 0 0,-2 0 0,1 0 0,-1 0 0,0-1 0,0 1 0,-1-1 0,0 1 0,1 0 0,-1 0 0,1 0 0,-1-1 0,1 1 0,-1 0 0,1 0 0,-1 0 0,1 0 0,-1 0 0,0 0 0,1 0 0,-1 0 0,1 0 0,0 0 0,-1 0 0,1 0 0,-1 0 0,0 0 0,1 0 0,-1 0 0,2 0 0,-1 0 0,-2 0 0,3 0 0,-2 0 0,1 0 0,-1 0 0,1 0 0,-2 0 0,1 0 0,2 0 0,-2 0 0,0 0 0,1 1 0,-1 0 0,1 0 0,-1 0 0,0 0 0,2 1 0,-3-2 0,3 1 0,-3 1 0,1-2 0,0 2 0,0-1 0,0 1 0,0-1 0,0 0 0,0 1 0,2-1 0,-2 0 0,2 0 0,-2 1 0,0-2 0,0 2 0,0 0 0,1-1 0,-1 1 0,1-1 0,-2 1 0,2 0 0,-2 0 0,1-1 0,0 2 0,0-1 0,-1 0 0,1-1 0,1 1 0,-2-1 0,2 1 0,-1 0 0,-1-1 0,2 1 0,1 0 0,0-1 0,1 2 0,-2-2 0,-1 1 0,1-1 0,0 1 0,0 0 0,1-1 0,-1 2 0,1-1 0,0 1 0,1-1 0,1 1 0,-1-1 0,3 2 0,-1-1 0,1 0 0,-2 0 0,2-1 0,-1 1 0,1-1 0,-2 1 0,2-1 0,-1 0 0,1 0 0,0 0 0,0-1 0,0 0 0,0 0 0,0-1 0,0 1 0,-2-1 0,2 0 0,-3 1 0,0-1 0,0 1 0,-1-1 0,0 0 0,1 1 0,0-1 0,-1 1 0,1-1 0,-2 0 0,1 0 0,0 0 0,-1 0 0,2 0 0,-3 0 0,1 0 0,1 0 0,0 0 0,-1 0 0,2 0 0,-1 1 0,0-1 0,3 0 0,-2 0 0,1 0 0,1 0 0,-2 0 0,2 0 0,-1 0 0,1 1 0,0-1 0,1 1 0,2-1 0,-2 0 0,2 0 0,-1 0 0,0 0 0,2 0 0,-3 0 0,2 0 0,-2 0 0,0 0 0,0 0 0,0 0 0,0-1 0,-1 1 0,0-2 0,-2 1 0,2-1 0,-2 1 0,-2-1 0,2 0 0,-3 0 0,2 1 0,-1-1 0,0 0 0,1 0 0,-1-1 0,0 1 0,-1 0 0,0-1 0,0 1 0,-2 0 0,3 0 0,-3 0 0,3-1 0,-3 1 0,0-1 0,1 0 0,-1 1 0,1-2 0,-1 2 0,1-1 0,-1-2 0,1 2 0,-1-1 0,1 1 0,-1-1 0,0 2 0,0-1 0,1 0 0,-2 0 0,3 0 0,-3 0 0,2 0 0,0 0 0,-1 0 0,1 1 0,0-1 0,0 1 0,-1-1 0,2 1 0,-1-1 0,1 0 0,-1 1 0,1-1 0,-1 1 0,0 0 0,1-2 0,-2 2 0,3 0 0,-3 0 0,2-1 0,0 1 0,-1 0 0,1 0 0,-1 0 0,1 0 0,0 0 0,0 1 0,0-1 0,-1 1 0,2 0 0,0-1 0,-1 1 0,1-1 0,-1 1 0,0 1 0,1-2 0,-1 1 0,0 0 0,1 0 0,0-1 0,2 1 0,-3 0 0,3 0 0,-2-1 0,1 1 0,1 0 0,-3 0 0,2 0 0,-1 0 0,-1 0 0,2 0 0,-1 0 0,0 0 0,3 0 0,-2-1 0,3 1 0,-1 0 0,1-1 0,-2 1 0,2 0 0,-2 0 0,0-1 0,-1 2 0,0-1 0,-1 0 0,1 0 0,-2 1 0,2-1 0,-1 0 0,0 1 0,0-2 0,-1 2 0,0-1 0,1 1 0,-1 0 0,0 0 0,0-1 0,0 0 0,2 1 0,-2-1 0,2 1 0,-2-1 0,1 1 0,1-1 0,1 0 0,3-1 0,-3 1 0,3-1 0,-3 2 0,-1-1 0,-1 1 0,0-1 0,-1 1 0,1 0 0,-1-1 0,1 1 0,0-1 0,-1 1 0,3 0 0,-3-1 0,3 0 0,-2 1 0,2-1 0,-1 0 0,0 1 0,-1-1 0,2 0 0,-2 1 0,2-1 0,0 0 0,1 0 0,0 0 0,1-1 0,0 1 0,1-1 0,-1 1 0,-1 0 0,-1-1 0,0 1 0,-2 0 0,1 0 0,-2 1 0,1-2 0,-2 2 0,2-1 0,1 0 0,-1-1 0,4 1 0,-5 0 0,3 0 0,-4 0 0,2-1 0,-1 2 0,0-1 0,1 0 0,-1 0 0,0 1 0,2-2 0,0 2 0,0-1 0,1 0 0,2-1 0,-2 1 0,1-1 0,-1 1 0,-1 0 0,-1 0 0,-1 0 0,2 0 0,-2-1 0,2 2 0,-3-1 0,3 0 0,-4-1 0,4 1 0,-3-1 0,1 1 0,0 0 0,0 1 0,1-1 0,-1 0 0,-1 0 0,2 0 0,0 0 0,0 0 0,0 0 0,1 0 0,-2 0 0,3 0 0,-2 0 0,1 0 0,-1 0 0,0 0 0,-1 1 0,1-2 0,-1 2 0,1-1 0,0 0 0,-1 0 0,1 0 0,-1 1 0,0-1 0,1 0 0,0 0 0,-2 0 0,3 1 0,-3 0 0,2-1 0,-1 1 0,1-1 0,0 0 0,0 1 0,-1-1 0,0 0 0,0 0 0,1 1 0,-1 0 0,1 0 0,-1 0 0,0-1 0,1 1 0,-1-2 0,0 2 0,1 0 0,-1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30T12:15:09.36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40 267 16383,'-9'4'0,"1"-1"0,7-2 0,-2 0 0,1 3 0,-2-3 0,1 3 0,0-2 0,1 0 0,-3 0 0,16-5 0,-9 3 0,10-5 0,-11 4 0,1 0 0,3-2 0,-2 2 0,2-2 0,-3 1 0,1 1 0,1-2 0,0 1 0,-2 0 0,3 0 0,-2-1 0,0 1 0,1 0 0,-1 1 0,1-1 0,0 0 0,-1 1 0,2-1 0,-1 1 0,0-1 0,1 2 0,-1-2 0,0 2 0,1-1 0,-1 1 0,1-1 0,-1 1 0,0 0 0,1-1 0,-1 1 0,1-1 0,0 1 0,-1-2 0,2 2 0,-2-1 0,0 1 0,2-2 0,-2 2 0,1-1 0,-1 0 0,1 0 0,-1 1 0,1-2 0,-2 2 0,3-1 0,-3 1 0,1-1 0,1 0 0,-1 1 0,1-1 0,0 1 0,-1 0 0,1-1 0,-1 1 0,0 0 0,1-1 0,0 1 0,-1-1 0,2 0 0,-3 0 0,2 1 0,-1-1 0,0 1 0,0-2 0,0 2 0,2-1 0,-2 1 0,1 0 0,0-1 0,-1 0 0,1 1 0,1-1 0,-2 0 0,1 1 0,0-1 0,-1 1 0,0-1 0,1 1 0,-1 0 0,1-1 0,-1 1 0,1-1 0,0 1 0,0 0 0,0-2 0,-1 2 0,0-1 0,1 1 0,0-1 0,0 1 0,1 0 0,-2-1 0,1 1 0,-1-1 0,1 1 0,-1 0 0,1 0 0,-2 0 0,2 0 0,0 0 0,-1 0 0,0 0 0,1 0 0,-1 0 0,1 0 0,-1 0 0,0 0 0,1 0 0,-1 0 0,0 0 0,1 0 0,-1 0 0,0 0 0,1 0 0,-1 1 0,1-1 0,-1 2 0,-1-1 0,1 1 0,0-1 0,-1 1 0,3 0 0,-4-1 0,2 2 0,-1-1 0,0 0 0,1 1 0,-2-1 0,2 0 0,0 1 0,-1-2 0,0 2 0,0-2 0,0 2 0,1 0 0,-2-1 0,1 1 0,0-1 0,0 1 0,1-1 0,-1 0 0,1 0 0,-1 1 0,0-1 0,0 1 0,0-1 0,0 0 0,0 1 0,-1-1 0,2 0 0,-1 1 0,0-1 0,0 1 0,0-1 0,1 1 0,-1-1 0,0 1 0,1-2 0,-1 2 0,1-2 0,-1 2 0,0-1 0,0 0 0,0 1 0,1-1 0,-1 1 0,-1-1 0,2 1 0,-1-1 0,0 1 0,1-1 0,-1 0 0,-1 1 0,3-1 0,-3 0 0,2 0 0,-1 0 0,1 0 0,-1 1 0,0-1 0,0 1 0,0-1 0,0 0 0,0 0 0,1 0 0,0-1 0,0 1 0,1-1 0,-2 1 0,1-1 0,0 1 0,-1-1 0,2 1 0,-1-1 0,-1 0 0,2 1 0,-1-1 0,0 1 0,0 0 0,-1-1 0,1 1 0,0 0 0,1 0 0,-2-1 0,2 1 0,-2-2 0,1 2 0,1-1 0,-1 1 0,0-1 0,0 0 0,-1 0 0,2 0 0,0 1 0,-2-2 0,3 2 0,-3-1 0,4 0 0,-4 0 0,2 0 0,-1 0 0,0 0 0,1 0 0,-2 0 0,2-1 0,-1 1 0,0-1 0,1 1 0,0-1 0,-1 1 0,0 0 0,1-1 0,-1 1 0,0 1 0,1-2 0,-2 1 0,4-1 0,-5 1 0,5-1 0,-3 1 0,1-1 0,1 1 0,-2-1 0,0 2 0,0-2 0,0 1 0,1-1 0,0 2 0,-1-2 0,2 1 0,-4 1 0,4-2 0,-2 0 0,1 1 0,1-1 0,-3 2 0,3-2 0,-3 1 0,3-1 0,-2 1 0,1 0 0,-1-1 0,0 1 0,1 0 0,-1 0 0,1-1 0,-1 0 0,0 1 0,1-1 0,-1 1 0,2-1 0,-3 0 0,2 0 0,0 1 0,-2-1 0,3 0 0,-3 0 0,3 1 0,-1-1 0,-1 1 0,1-1 0,0 0 0,-1 0 0,1 0 0,-1 0 0,0 0 0,1 0 0,-1 0 0,0 0 0,2 0 0,-1 0 0,1 0 0,-2 0 0,0 0 0,0 0 0,2 0 0,-2 0 0,2 0 0,-2 0 0,0 0 0,1 0 0,-1 0 0,1 0 0,-1-1 0,0 1 0,1-1 0,0 0 0,-1 0 0,1 1 0,-2-2 0,2 2 0,-1-1 0,0-1 0,1 2 0,-2-1 0,2 0 0,-1 0 0,0 0 0,2-1 0,-3 1 0,3-1 0,-3 1 0,1 0 0,1-1 0,-1 0 0,2 1 0,-3-1 0,1 1 0,0 0 0,0-1 0,1 1 0,-1 0 0,0-1 0,0 1 0,0 0 0,1-1 0,-1 1 0,1-1 0,-2 1 0,1 0 0,-1-1 0,0-1 0,1 1 0,-1 0 0,0 0 0,2 0 0,-2 0 0,1 0 0,-1-1 0,0 2 0,1-1 0,-1-1 0,0 1 0,-1-1 0,0 0 0,0 0 0,0-2 0,0 3 0,-1-1 0,2 0 0,-2 0 0,2 0 0,-1 0 0,0 0 0,0 0 0,2 0 0,-2 0 0,1 0 0,-2 0 0,1 0 0,0 0 0,1 1 0,0-1 0,0 0 0,0 2 0,-1-2 0,2 0 0,-2 1 0,2-1 0,-1 0 0,0 1 0,0 0 0,1-1 0,-2 1 0,1-1 0,0 0 0,0 2 0,1-2 0,-1 1 0,1 0 0,-1-1 0,0 2 0,1-2 0,-1 1 0,0-1 0,0 0 0,0 1 0,0 0 0,1-1 0,0 1 0,-1 0 0,1-1 0,-2 1 0,1 0 0,1 0 0,0-1 0,-1 1 0,0-1 0,-1 0 0,1 1 0,0-1 0,-1 0 0,1 0 0,-1 0 0,1 1 0,0-1 0,-1 0 0,2 0 0,-2 0 0,1 0 0,-1 0 0,0 0 0,1-1 0,0 1 0,0-1 0,0 2 0,-1-1 0,0 0 0,1-1 0,-1 2 0,1-2 0,0 1 0,-1 0 0,2-1 0,-2 2 0,1-1 0,0 0 0,-1 1 0,3-1 0,-3 1 0,2 0 0,-1 0 0,0 0 0,1-1 0,-1 1 0,0 0 0,0-1 0,0 1 0,1 0 0,-1-1 0,1 2 0,-1-1 0,1 1 0,1-2 0,-2 3 0,1-2 0,1 1 0,0-1 0,1 1 0,-2 0 0,0-1 0,0 2 0,0-1 0,1 0 0,-1 0 0,0 0 0,0 0 0,2 1 0,-1-1 0,1 0 0,0 1 0,-1-1 0,4 1 0,-2-1 0,3 0 0,0 1 0,0-2 0,2 2 0,-3-2 0,-1 2 0,-1-1 0,-2 1 0,2-1 0,-4 1 0,3 0 0,-2 0 0,1 0 0,1 0 0,-2 0 0,4 0 0,-2-1 0,0 1 0,1-2 0,2 2 0,-2-1 0,1 0 0,-1 1 0,0-1 0,-1 0 0,0 1 0,-1-1 0,1 1 0,-1-1 0,1 0 0,0 0 0,2-1 0,1 0 0,1 0 0,2 0 0,0 0 0,1 0 0,-1 0 0,1 0 0,-4 0 0,3 0 0,-6 1 0,0 0 0,-1 1 0,-1-1 0,1 0 0,-1 1 0,1-1 0,-1 0 0,0 0 0,3 1 0,-1-2 0,4 1 0,-3 0 0,3 0 0,-3 1 0,1-1 0,-2 1 0,0 0 0,-1-1 0,1 1 0,-1-1 0,1 1 0,2-1 0,-1 1 0,4-2 0,-2 1 0,3-1 0,-2 0 0,0 1 0,0-1 0,-2 2 0,-1-2 0,-1 2 0,-2 0 0,0-1 0,1 1 0,-1-2 0,0 2 0,0-1 0,1 1 0,0-1 0,2 0 0,-3 1 0,5-1 0,-4 1 0,2-1 0,-3 1 0,-1 0 0,2 0 0,-1-1 0,1 0 0,1 0 0,-1 0 0,2 1 0,-1-2 0,-1 2 0,-1-1 0,0 1 0,1 0 0,-1-1 0,1 1 0,-1 0 0,0 0 0,1 0 0,-2 0 0,3 0 0,-3 0 0,2 0 0,-1 0 0,0 0 0,1 0 0,-1-1 0,0 1 0,0-1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30T12:15:09.36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69 0 16383,'0'9'0,"0"-2"0,0-4 0,0-1 0,-1 3 0,0-3 0,0 4 0,0-5 0,-1 3 0,0-1 0,-1-1 0,1 2 0,-1-2 0,0 1 0,1 0 0,-1 0 0,1-1 0,0 2 0,1-1 0,-1-1 0,-1 2 0,0-2 0,0 1 0,0-1 0,0 1 0,0-1 0,1 1 0,-2-1 0,1 1 0,0-2 0,0 2 0,1-1 0,0 2 0,7-1 0,-3-1 0,3 1 0,-1-3 0,-1 1 0,3-1 0,-2 0 0,0 0 0,2 0 0,-3 0 0,3 0 0,-1 0 0,-1 0 0,3 0 0,-3 0 0,0 0 0,0 0 0,1 0 0,-1-1 0,1 0 0,0 0 0,-1 0 0,1 1 0,-1-2 0,1 2 0,-1-1 0,0 1 0,0-2 0,1 2 0,-1-1 0,0 0 0,1 0 0,-1 1 0,0-1 0,1 1 0,0 0 0,0-1 0,0 1 0,0 0 0,0 0 0,0 0 0,-1 0 0,0 0 0,1 0 0,-2 0 0,3 0 0,-3 0 0,2 1 0,-3 3 0,0-1 0,-2 2 0,0-3 0,0 2 0,0-1 0,0 0 0,0 1 0,0-1 0,0 0 0,0 1 0,0 0 0,0-1 0,0 0 0,0 1 0,0 0 0,0-1 0,0 1 0,-1-2 0,1 1 0,-2 2 0,1-3 0,-1 3 0,1-3 0,-1 2 0,1-1 0,-1 0 0,0 0 0,0 0 0,1 1 0,0-1 0,0 0 0,-1 0 0,0 0 0,1 1 0,0-1 0,1 1 0,0-1 0,0 1 0,0 0 0,0-1 0,0 1 0,0-1 0,0 0 0,0 1 0,0-1 0,0 1 0,6-3 0,-4 1 0,6-2 0,-5 0 0,1 0 0,1 0 0,-2 0 0,3 0 0,-3 0 0,1 0 0,2 0 0,-2 0 0,1 0 0,-1 0 0,1 0 0,-1 0 0,0 0 0,2 0 0,-3 0 0,2 0 0,0 0 0,-1 0 0,1 0 0,-2 1 0,2 0 0,-1-1 0,1 0 0,-1 2 0,0-1 0,1 1 0,-1-1 0,0 1 0,-1 0 0,1 1 0,-1-2 0,0 3 0,-2-1 0,0 0 0,-1 1 0,0-1 0,0 1 0,0-1 0,0 0 0,0 1 0,0-1 0,0 0 0,0 1 0,0-1 0,0 0 0,0 1 0,-1-1 0,1 0 0,-1 1 0,0-1 0,1 0 0,-1 1 0,1 0 0,0-1 0,-1 0 0,1 1 0,-1-2 0,1 3 0,0-2 0,0 0 0,0 1 0,0-1 0,0 0 0,0 1 0,0-1 0,0 1 0,0-2 0,0 3 0,0-3 0,0 2 0,0 0 0,0-1 0,0 0 0,0 1 0,1-1 0,-1 0 0,2 0 0,1 0 0,1-1 0,0 0 0,0 0 0,-1 0 0,1 0 0,-1 1 0,0-1 0,1 1 0,1-2 0,-1 1 0,0-1 0,1 1 0,-2-1 0,2 1 0,-1-1 0,0-1 0,1 0 0,-1 0 0,0 0 0,0-1 0,0 0 0,0-1 0,0 0 0,-1 0 0,0 0 0,1 0 0,0 0 0,0 0 0,0 0 0,0 1 0,0-1 0,0 1 0,0 0 0,0-1 0,-1 1 0,2-1 0,-2 1 0,2 0 0,0 0 0,-1 1 0,1-1 0,-2 0 0,3 1 0,-2-1 0,1 1 0,0 0 0,-1 0 0,0-1 0,0 1 0,1 0 0,-1 0 0,0 0 0,1 0 0,-1 0 0,0 0 0,1 0 0,-1 1 0,-2 2 0,0 1 0,-2 0 0,0-1 0,-1 0 0,0 1 0,-1-1 0,1 0 0,0 0 0,-1 0 0,1 0 0,1 0 0,-1 1 0,1-1 0,-2 0 0,2 1 0,-2-1 0,2 0 0,-1 1 0,1-1 0,0 0 0,0 1 0,0 0 0,0-1 0,0 0 0,0 1 0,1-1 0,0 0 0,2 0 0,1-1 0,-1 1 0,1-2 0,0 0 0,1-1 0,0 0 0,-1 0 0,0 0 0,1 0 0,-1 0 0,1 0 0,-1 0 0,0 0 0,1 0 0,-1 0 0,1 0 0,-1-1 0,0 0 0,1 0 0,-1 0 0,-1 0 0,2 0 0,-1 0 0,1 0 0,-1 0 0,0 1 0,1 0 0,0 0 0,1 0 0,-2 0 0,2 0 0,-2 0 0,0 0 0,1 0 0,-1 0 0,1 0 0,-1 0 0,0 0 0,1 0 0,0 0 0,-1 0 0,0 0 0,1 2 0,-2-1 0,1 1 0,0 0 0,0 1 0,0-1 0,-2 1 0,1-1 0,-1 1 0,1 0 0,-1 0 0,-1 0 0,0 1 0,0-1 0,1 0 0,2-1 0,-1 0 0,1 1 0,0-2 0,-1 1 0,1 0 0,0 0 0,-1 0 0,0 1 0,0-1 0,1 0 0,-1 0 0,2 0 0,-3 0 0,2 0 0,1-1 0,-1 0 0,0 0 0,1-1 0,-2 0 0,1-2 0,-1 0 0,1-1 0,-1 1 0,1 1 0,1-2 0,-1 1 0,-1 0 0,2 0 0,-2 0 0,3 0 0,-3 0 0,1 1 0,1 0 0,-2 0 0,3-1 0,-3 1 0,1 0 0,0 0 0,0 0 0,1 0 0,0 1 0,-1-2 0,0 2 0,1 0 0,-2 0 0,3 2 0,-3 0 0,0 1 0,0-1 0,0 1 0,0 0 0,0 0 0,-1 0 0,1 0 0,-1 1 0,0-2 0,1 2 0,-1-1 0,1 0 0,-1 0 0,1-2 0,2-3 0,-1 0 0,1-3 0,-3 2 0,0-1 0,0 0 0,0 0 0,1 14 0,-1-6 0,1 12 0,0-12 0,-1 2 0,-1-3 0,1 0 0,-1 0 0,1 0 0,-1 0 0,2 0 0,-1 0 0,3 0 0,-3-2 0,4 1 0,-2-1 0,-1 0 0,1 2 0,-1-1 0,0 0 0,1 1 0,-2-1 0,2-1 0,1 0 0,-1-2 0,1-1 0,-4-1 0,1-1 0,0 2 0,0-1 0,0 0 0,1 0 0,-1-1 0,1 2 0,-1-2 0,0 2 0,1-2 0,-2 0 0,2 1 0,-2 0 0,1 1 0,2 0 0,0-1 0,2 3 0,-2-1 0,2 0 0,1-1 0,1 0 0,0 1 0,-1-1 0,0 2 0,-2-1 0,0 0 0,-1 1 0,0 0 0,0 2 0,-1 0 0,-1 1 0,-1 1 0,0-2 0,1 2 0,1-1 0,0-2 0,2 2 0,-2-2 0,0 1 0,1 1 0,-1-1 0,1 0 0,-2 0 0,1 0 0,2 1 0,-3-1 0,2 0 0,0 0 0,-1-1 0,2 2 0,-2-2 0,1 0 0,1 1 0,-1-2 0,0 0 0,1 0 0,-1 0 0,0 0 0,1 0 0,-1-1 0,0-1 0,-1 0 0,1-1 0,-2 0 0,1 1 0,-1-2 0,-1 2 0,1-2 0,1 1 0,-1 1 0,1-1 0,-1 0 0,1 0 0,0 0 0,-1 0 0,2 1 0,-1 1 0,1-1 0,1 2 0,-1-2 0,0 1 0,0-1 0,0 1 0,0-2 0,0 2 0,0 0 0,0 0 0,1 1 0,-1-1 0,2 0 0,-3 1 0,2 0 0,-1 0 0,0 0 0,1 0 0,-1 0 0,1 0 0,-1 1 0,0 0 0,0 2 0,0-1 0,-2 0 0,3 0 0,-3 0 0,2 1 0,1-1 0,-2 0 0,2 0 0,-2-1 0,1 0 0,1 1 0,-2-2 0,2 1 0,-1 0 0,0-1 0,1 1 0,-1 1 0,-1-1 0,2 0 0,-1-1 0,0 0 0,1 0 0,-1 0 0,1 0 0,-1 0 0,0 0 0,1 0 0,-1 0 0,0-1 0,-2-2 0,0-1 0,-1 0 0,0 2 0,-1-2 0,1 1 0,0-1 0,0 1 0,0 0 0,0 0 0,0 0 0,0-1 0,1 2 0,0-1 0,1 0 0,2 1 0,-1 2 0,0-2 0,1 1 0,-2 0 0,2-1 0,-2 0 0,0 1 0,2-1 0,-2 1 0,2-2 0,-2 2 0,1-1 0,1 1 0,-2 0 0,1-1 0,0 1 0,0 0 0,0 0 0,0 0 0,1 1 0,-1 0 0,0 0 0,1 0 0,0 0 0,-1 1 0,0 1 0,0-1 0,0 2 0,0-2 0,0 0 0,0 1 0,0-2 0,0 1 0,1 0 0,-1 0 0,0-1 0,1 0 0,0 0 0,-1 1 0,1-1 0,-1 1 0,0-1 0,1 0 0,-1 0 0,0 0 0,1-2 0,-3-1 0,1 0 0,-3-1 0,1 2 0,0-2 0,0 1 0,1 0 0,0-1 0,-1 1 0,1 1 0,-1-2 0,0 1 0,0-1 0,0 1 0,0 0 0,0 0 0,1-1 0,-1 1 0,0-1 0,0 0 0,0 1 0,0 0 0,2-1 0,-2 2 0,1-2 0,0 0 0,-1 2 0,0-2 0,1 0 0,-1 2 0,1-3 0,4 6 0,-3-1 0,5 2 0,-3-1 0,-2 0 0,3 1 0,-3-1 0,0 0 0,3 0 0,-3-1 0,2 0 0,-1 0 0,0 0 0,1 0 0,-1 0 0,1 0 0,-1 0 0,0 0 0,2 0 0,-1 0 0,-1 0 0,1 0 0,-1 0 0,0 0 0,2 0 0,-1 0 0,0 0 0,0-1 0,-1 1 0,0-2 0,1 2 0,-2-2 0,2 1 0,-1-1 0,0 1 0,0-1 0,0 1 0,-1-1 0,1-1 0,-2 0 0,0 1 0,1-2 0,-1 1 0,1 0 0,-1 1 0,0-1 0,0-1 0,0 1 0,-1 0 0,0 0 0,-1 0 0,2-1 0,-1 1 0,0-1 0,1 1 0,-2 0 0,1-1 0,0 1 0,0-1 0,0 0 0,1 2 0,0-2 0,-1 1 0,1 0 0,-1 0 0,1-1 0,-1 1 0,1 0 0,-2-1 0,1 1 0,0 0 0,-1-1 0,1 2 0,0-2 0,1 1 0,-1-1 0,1 1 0,-1 0 0,0 0 0,1-1 0,-1 1 0,0-1 0,0 1 0,0-1 0,1 1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30T12:15:09.36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1962 506 16383,'1'8'0,"1"-1"0,-2-6 0,2 2 0,1 1 0,-1-2 0,1 2 0,0-3 0,-2 1 0,4 1 0,-2-1 0,-1 0 0,3 1 0,-2-2 0,1 0 0,0 1 0,0-1 0,0 0 0,0 0 0,1 0 0,-1 0 0,0 0 0,1 0 0,-2 0 0,2 0 0,-1 0 0,1 0 0,-1-1 0,0 0 0,1 1 0,-1-1 0,1 1 0,-1-1 0,0 1 0,0-1 0,0 0 0,1 0 0,-1 0 0,-1-3 0,0 0 0,-2-1 0,-1-1 0,0 3 0,0-1 0,0-2 0,0 1 0,0-1 0,0 2 0,0 0 0,0 0 0,0 0 0,0-1 0,0 1 0,0-1 0,0 0 0,0 1 0,0-1 0,-1 0 0,0 1 0,1-1 0,0 1 0,0-1 0,0 1 0,0-1 0,-1 0 0,1 1 0,-1-1 0,0 1 0,1 1 0,-1-3 0,0 3 0,1-2 0,-1 1 0,6 1 0,-2 0 0,5 2 0,-3 0 0,0 0 0,1 0 0,4 0 0,-2 0 0,4 0 0,-5 0 0,-2 0 0,1 0 0,-3 0 0,2 0 0,-1 0 0,1 0 0,0 0 0,-2 0 0,2 0 0,-1 0 0,1 0 0,0 0 0,-1 0 0,1 0 0,-1 0 0,0 0 0,2 0 0,-3-1 0,2 0 0,-1 0 0,-1 0 0,2-2 0,-3 1 0,0-2 0,0 1 0,0 0 0,1 0 0,-1 0 0,2 0 0,-2 1 0,1-1 0,-1 1 0,1-2 0,-2 1 0,1 0 0,-2-1 0,1 1 0,-1 0 0,0-1 0,0 0 0,0 1 0,0-1 0,0 2 0,0-2 0,0 0 0,0 1 0,0-1 0,0 1 0,0 0 0,-1-2 0,0 3 0,-1-1 0,-1 0 0,1 0 0,0 0 0,-1 1 0,1-1 0,-2 0 0,2 1 0,0-1 0,0 0 0,0 0 0,0-1 0,0 1 0,0 0 0,1 0 0,0 0 0,0-1 0,1 1 0,-2 0 0,2-1 0,-2 1 0,10 3 0,-7-2 0,10 3 0,-9-1 0,1 0 0,3 0 0,-2 0 0,1 0 0,0 0 0,-2 0 0,2 0 0,0 0 0,0 0 0,-2 0 0,3-1 0,-2 1 0,0-2 0,1 1 0,-1 0 0,0 1 0,0-1 0,0-1 0,0 2 0,0-2 0,0 1 0,0-1 0,-1-1 0,1 2 0,-1-1 0,1 0 0,-1-1 0,-1 0 0,2 1 0,-2-1 0,2 1 0,-2-1 0,-1 0 0,0-1 0,-1 1 0,0 0 0,0-1 0,-1 1 0,-1 0 0,-1 0 0,0 1 0,-1 0 0,0 1 0,0-1 0,1-1 0,0 0 0,1 1 0,0-1 0,-1 0 0,-1 1 0,1 0 0,-1 0 0,2 0 0,-2 0 0,0-1 0,0 1 0,0 0 0,0 0 0,0 0 0,0 0 0,0 1 0,1-1 0,-1 0 0,0-1 0,1 0 0,0 0 0,0 0 0,1 1 0,-2-1 0,1 1 0,0 1 0,-1-3 0,2 2 0,-2 0 0,11-2 0,-6 2 0,9 0 0,-8 0 0,3 2 0,-1-2 0,0 1 0,1 0 0,-2 1 0,2-2 0,0 2 0,-1-1 0,0 1 0,1-1 0,-1 1 0,1 0 0,0-1 0,-1 1 0,0-2 0,0 1 0,0-1 0,-1 1 0,1-1 0,1 1 0,-2-1 0,3 1 0,-3-1 0,1 2 0,1-3 0,-2 2 0,2-1 0,-1 1 0,0-1 0,-1 1 0,1-1 0,0 1 0,0-1 0,-2 0 0,1-1 0,-2 0 0,0 0 0,-1-1 0,0 1 0,0-1 0,-1 1 0,1-1 0,-3 0 0,3 1 0,-3 0 0,1-1 0,1 1 0,-2-1 0,2 1 0,-1 0 0,0 0 0,1 0 0,-2-1 0,1 2 0,-1 0 0,-1 0 0,0 0 0,1 0 0,-2 0 0,3 0 0,-3 0 0,2 1 0,-2-1 0,0 2 0,1 0 0,0 0 0,-1 0 0,1 0 0,0 0 0,0 0 0,-2 0 0,2 0 0,-1 0 0,1 0 0,0 0 0,-1 0 0,1 0 0,-1 0 0,1 0 0,0 0 0,0 0 0,-2 0 0,2 0 0,-2 0 0,1 0 0,-1 0 0,-1 0 0,0 0 0,0 0 0,-1 0 0,1 1 0,-4 0 0,1 1 0,-1-1 0,-1 0 0,0 1 0,-6 0 0,3 0 0,-3-1 0,5 1 0,-1-1 0,1 1 0,-1 0 0,-1 0 0,1 0 0,-3 0 0,3 0 0,-2 1 0,1-1 0,1 0 0,-1 0 0,3 0 0,-2 0 0,5 0 0,-2 0 0,4-1 0,0 0 0,1 0 0,2-1 0,0 0 0,0 1 0,-1-1 0,0 2 0,1-2 0,-1 0 0,1 1 0,-1-1 0,0 2 0,1-2 0,0 1 0,-1-1 0,1 1 0,0 0 0,-1-1 0,1 1 0,-1-1 0,0 1 0,1-1 0,-2 1 0,1 0 0,-1 0 0,3-1 0,-1 0 0,-1 1 0,1-1 0,-2 1 0,2 0 0,0-1 0,-2 1 0,2 0 0,-2-1 0,2 0 0,0 1 0,-1-1 0,0 2 0,1-2 0,-1 0 0,1 1 0,-3 0 0,4 0 0,-3 1 0,2-2 0,0 0 0,-2 1 0,2 0 0,-1 0 0,1 0 0,0-1 0,-2 0 0,3 0 0,-3 2 0,1-1 0,1 0 0,-1 0 0,2 0 0,-1 0 0,0 0 0,-2 1 0,2 0 0,-1 0 0,0-1 0,-1 1 0,-1 1 0,-1 0 0,0 0 0,-2 2 0,1-1 0,-1 1 0,1-1 0,1-1 0,2 0 0,1-1 0,1 1 0,-1-1 0,2 0 0,-1 0 0,1 0 0,0 1 0,-2 0 0,3 0 0,-2 0 0,-1 2 0,2-3 0,-1 3 0,2-3 0,0 0 0,-2 1 0,2-1 0,-2 1 0,0 0 0,2-1 0,-1 1 0,12-4 0,-4 1 0,9-3 0,-7 0 0,0 1 0,0-1 0,1 1 0,4-2 0,0 0 0,5 0 0,-1-1 0,1 1 0,-3 0 0,3 1 0,-3 1 0,11-2 0,-5 2 0,5-2 0,-8 3 0,1-1 0,-1 0 0,-1 0 0,-1 2 0,-1-1 0,-2 1 0,-2 0 0,-2 0 0,-1 0 0,1 0 0,0 0 0,0 0 0,-1 0 0,0 0 0,1 0 0,1 0 0,-1 0 0,0 0 0,4 0 0,-4 0 0,3 0 0,-3 0 0,3 0 0,1 0 0,3-1 0,1 0 0,-2 0 0,2-1 0,-2 1 0,2 0 0,-2-1 0,-2 1 0,-4 0 0,0 1 0,-3-1 0,0 1 0,-2-1 0,3 1 0,-2-1 0,1 1 0,-1 0 0,0 0 0,1-1 0,0 1 0,0 0 0,-1 0 0,0-1 0,0 1 0,0-1 0,1 1 0,-1 0 0,0 0 0,1 0 0,1 0 0,2 0 0,0 0 0,1 0 0,0 0 0,0 0 0,-3 0 0,-2 0 0,-17 0 0,2 0 0,-15 0 0,2 1 0,-1 1 0,-9 0 0,1 1 0,-32 2 0,23-1 0,-21 1 0,34-3 0,0 1 0,10-1 0,-4 1 0,7-1 0,-4 0 0,2 0 0,3 1 0,3-1 0,2-1 0,1 1 0,2 0 0,0 0 0,1 0 0,-1 0 0,0 2 0,0-2 0,0 2 0,-1 0 0,0 0 0,-2 1 0,1 0 0,-2 1 0,1-1 0,-1 2 0,0-1 0,-6 2 0,3 0 0,-4 0 0,3 0 0,1-2 0,-4 2 0,5-3 0,-4 3 0,3-3 0,-2 1 0,1-2 0,1 1 0,2-1 0,1-1 0,2-1 0,-1 2 0,3-2 0,-4 1 0,-3 0 0,0 0 0,-1 1 0,4-3 0,2 1 0,1 0 0,2 0 0,0 0 0,3-1 0,-1 1 0,20-4 0,-6-1 0,20-1 0,-2-2 0,7 2 0,6-2 0,27-1 0,-16 1 0,20-2 0,-33 4 0,-2 0 0,-13 0 0,4 1 0,-5-1 0,1 1 0,-2 0 0,-3-1 0,3 2 0,-4-2 0,1 2 0,-3 0 0,1-1 0,-1 1 0,-1-1 0,-3 2 0,0-1 0,-2 0 0,-1 0 0,0 0 0,-1 1 0,1 0 0,-2 0 0,3 0 0,-1-1 0,-1 1 0,1 0 0,-2-1 0,-1 2 0,0-1 0,0 0 0,-2 0 0,0 1 0,3-2 0,0 0 0,5-1 0,1-1 0,5-1 0,-3 2 0,3-1 0,-5 1 0,1 0 0,-4 1 0,-2 0 0,-3 1 0,0 1 0,-2 0 0,2 0 0,-1 0 0,0 0 0,-17 6 0,-4-1 0,-29 9 0,6-3 0,-11 3 0,-11 3 0,14-3 0,-16 5 0,24-7 0,-2 3 0,4-3 0,0 1 0,3-2 0,3 0 0,3 0 0,2-1 0,1-1 0,1-1 0,1 0 0,0 0 0,2 0 0,-2 0 0,2 0 0,-2 0 0,1 1 0,-1 0 0,-1 1 0,8-4 0,-2 1 0,7-1 0,0-1 0,3-1 0,2-2 0,4 0 0,0-1 0,28-5 0,0 0 0,30-8 0,3-1 0,-8 2 0,9-2 0,-6 1 0,-11 2 0,-1 0 0,16-3 0,6 0 0,-9 1 0,6-4 0,-1 3 0,-2 0 0,-16 5 0,-5 2 0,-7 0 0,-18 4 0,-5 1 0,-2 1 0,0 0 0,-15 7 0,-6 1 0,-10 6 0,-5-2 0,-13 3 0,6-1 0,-13 3 0,24-6 0,-4-1 0,12 0 0,-7 1 0,6-1 0,3-1 0,2-2 0,3 0 0,3-2 0,1 1 0,3-2 0,0-1 0,2 0 0,0 0 0,-3 1 0,0 1 0,-3 1 0,-1 1 0,1 0 0,-4 1 0,4-1 0,-2 1 0,4-3 0,1 1 0,4-4 0,0 0 0,17-7 0,-4 2 0,19-9 0,-1 3 0,5-3 0,18-5 0,-4 2 0,2 0 0,-14 7 0,-4-1 0,-4 3 0,-2-2 0,-3 4 0,-8 0 0,-4 2 0,-3 1 0,-2 0 0,-18 5 0,3-1 0,-16 4 0,6 0 0,-2-1 0,-2 1 0,-17 7 0,5-1 0,-31 10 0,35-12 0,-16 6 0,31-11 0,-4 2 0,7-2 0,2-2 0,3-1 0,5-1 0,0 0 0,1 0 0,-1-1 0,0 1 0,21-2 0,-4 0 0,21-4 0,-15 1 0,4-1 0,-7 2 0,2 0 0,-5 1 0,-1 0 0,-3 1 0,-2 0 0,-3 0 0,0 0 0,0 0 0,0 1 0,-13 4 0,4-2 0,-14 5 0,-3 0 0,5-1 0,-5 2 0,9-4 0,2-1 0,0 0 0,1 0 0,1-2 0,-1 2 0,0-2 0,-4 2 0,0-2 0,-5 3 0,-1-1 0,-5 0 0,-1 2 0,5-3 0,-2 2 0,5-3 0,-1 3 0,0-3 0,7 1 0,-1 0 0,3-1 0,-1 1 0,3-1 0,-2 0 0,1 0 0,-1 0 0,0 0 0,0 2 0,0-2 0,0 2 0,0-1 0,0 0 0,0 0 0,1-1 0,1 0 0,2 1 0,1-2 0,1 0 0,15-5 0,5 1 0,18-7 0,10 4 0,11-5 0,17-1 0,-4-2 0,3-1 0,-24 5 0,1-1 0,21-5 0,-4 1 0,-17 2 0,3-3 0,-24 7 0,6-3 0,-13 4 0,-6 3 0,-5 1 0,-5 1 0,-1 3 0,-13-1 0,-4 1 0,-17 0 0,-13 0 0,-5 0 0,-17 0 0,1 3 0,9 2 0,1 1 0,-11 2 0,14 0 0,1 0 0,2 0 0,7 0 0,0-2 0,19-1 0,0-3 0,7 2 0,6-3 0,5 0 0,2 0 0,13-4 0,3 0 0,5-3 0,0 0 0,-5 1 0,0 0 0,-2 1 0,-3 1 0,-2 1 0,-2 1 0,-25 2 0,4 1 0,-26 3 0,8-1 0,-6 4 0,-2-2 0,0 3 0,11-5 0,1 3 0,11-5 0,3 2 0,3-2 0,8-1 0,5-2 0,16-6 0,12-4 0,22-9 0,12-1 0,10-5 0,-31 13 0,-1 0 0,22-7 0,10-4 0,-34 15 0,11-7 0,-22 9 0,1-1 0,-8 4 0,-9 1 0,-4 2 0,-5 0 0,-14 1 0,-3 0 0,-26 0 0,5 0 0,-21 4 0,0 4 0,-13 7 0,-9 2 0,15-2 0,7-3 0,16-3 0,7-2 0,2-1 0,8-1 0,10-3 0,8-1 0,4-1 0,14-4 0,11-3 0,15-6 0,15-2 0,5-4 0,-7 5 0,7-4 0,-28 9 0,14-4 0,-18 5 0,3 0 0,-10 2 0,-6 4 0,-6 0 0,-2 1 0,-27 1 0,4 2 0,-25 3 0,9 2 0,-5 2 0,-1-1 0,0 1 0,10-3 0,-2 1 0,14-4 0,-5 2 0,12-2 0,0 0 0,7-2 0,26-5 0,7-5 0,26-5 0,-11 1 0,-7 2 0,-3 1 0,-7 2 0,3-1 0,-8 3 0,-7 1 0,-7 3 0,-2 2 0,-29 0 0,5 0 0,-23 2 0,8 1 0,-16 5 0,13-2 0,-17 5 0,15-3 0,-5 2 0,-2-1 0,6 0 0,8-2 0,0 1 0,13-4 0,-5 2 0,11-4 0,1 1 0,8-1 0,0-1 0,28-2 0,0-2 0,35-2 0,-1-2 0,-3 1 0,10 0 0,-26 2 0,11-1 0,-19 2 0,3-1 0,-11 3 0,-5 0 0,-8 1 0,-4 0 0,-1 0 0,-17 1 0,-2 0 0,-14 1 0,-3 1 0,-14 2 0,7-2 0,-16 2 0,12-1 0,-7-1 0,-1 2 0,3 0 0,3-2 0,7 1 0,2-1 0,4 0 0,1-2 0,1 1 0,10-1 0,-6 0 0,10-1 0,-8 0 0,3 0 0,0 0 0,2 0 0,1 0 0,3 0 0,0 0 0,3 0 0,2 0 0,2 0 0,3 0 0,1-1 0,19-2 0,6-1 0,23-2 0,8 3 0,-8-2 0,16 0 0,-12 2 0,-4-2 0,-1 3 0,-19 0 0,3 2 0,-8-2 0,-8 2 0,-3-1 0,-5 1 0,-1 0 0,-20 2 0,-1-1 0,-18 3 0,-1-1 0,-14 2 0,10-1 0,-19 1 0,17 1 0,-7-2 0,13 0 0,2-3 0,9 0 0,0-1 0,4 0 0,5 0 0,5 0 0,4 0 0,3 0 0,1 0 0,16-4 0,0 1 0,17-3 0,1 1 0,2 2 0,14-3 0,-20 4 0,9-2 0,-26 4 0,-4-1 0,-18 1 0,-5 0 0,-11 1 0,1 1 0,-4 2 0,-6 0 0,-3 2 0,0-1 0,10-1 0,1-3 0,9 0 0,1-1 0,4 0 0,6 0 0,3 0 0,2 0 0,2-1 0,19 1 0,-6 0 0,15 0 0,-11 0 0,-3 0 0,2 0 0,-7 0 0,2-1 0,-5 0 0,-2-3 0,-2 1 0,-3-2 0,-2 0 0,-1 1 0,-2-2 0,0-1 0,-2 1 0,1 0 0,0-1 0,-6-2 0,4 1 0,-5-1 0,5 3 0,2 0 0,-1 1 0,3-1 0,-1 1 0,2 0 0,1 1 0,0 0 0,1 1 0,0 0 0,0-1 0,1 0 0,0 0 0,-1 1 0,1-1 0,1 1 0,-1 1 0,2-1 0,-1 1 0,0-1 0,0 1 0,0-1 0,0 0 0,1 0 0,-2 0 0,1 0 0,-1 0 0,1 0 0,-1 1 0,1-1 0,-1 1 0,0 0 0,0 0 0,0 1 0,0-2 0,0 3 0,0-3 0,0 1 0,1 0 0,0-1 0,0 2 0,-1-2 0,-2 2 0,2 0 0,-2 0 0,2 0 0,1 1 0,-3 0 0,3 0 0,-2 0 0,0 0 0,15-5 0,-2 2 0,13-4 0,-1 3 0,12 0 0,-11 1 0,12 1 0,-15 0 0,2 1 0,-2 0 0,-3 1 0,-3 0 0,-2 0 0,0 0 0,-3 0 0,2 0 0,-3 0 0,1 0 0,0 0 0,0 1 0,1 1 0,0 1 0,0 0 0,-1 1 0,-1-1 0,0 1 0,0-1 0,0 0 0,0 1 0,-3-2 0,2 1 0,-3 0 0,1-1 0,0 0 0,-1 1 0,2 0 0,-1 0 0,3 0 0,-2 0 0,4 0 0,-2 1 0,4 0 0,-3-1 0,3 0 0,-1 1 0,1-1 0,0 0 0,1 0 0,1 0 0,0 0 0,1 0 0,-1 0 0,2 0 0,-1 1 0,1-2 0,-1 2 0,1-1 0,-2 1 0,1 0 0,-2 0 0,0 0 0,-1 0 0,-1 0 0,-1-1 0,-1 1 0,0 0 0,-1 0 0,0 1 0,-2-1 0,-1 0 0,1 0 0,-2-1 0,0 1 0,-1-2 0,0 1 0,-1 1 0,0-1 0,-6-1 0,0-1 0,-7-1 0,1 0 0,-3-1 0,-3-1 0,-2-2 0,-2-1 0,-2 1 0,0-3 0,-3 2 0,6-1 0,-2 1 0,7 0 0,-3-1 0,1 0 0,-2-2 0,3 3 0,1-1 0,4 3 0,1-1 0,-1 1 0,-2 0 0,-1 2 0,1-1 0,-3 2 0,3-2 0,0 1 0,1 0 0,1-1 0,0 1 0,0-1 0,2-1 0,0 1 0,0-1 0,-2 1 0,2 0 0,-2 0 0,1 0 0,0 1 0,0-1 0,1 0 0,-1 0 0,1 1 0,2-2 0,-1 1 0,3 0 0,-1 0 0,1 0 0,0 0 0,2 0 0,0 0 0,0 0 0,1 1 0,-2-1 0,2 2 0,-2-2 0,1 0 0,1 1 0,-2-2 0,3 1 0,-3 0 0,2-1 0,-1 2 0,0-1 0,12 9 0,-5-3 0,12 7 0,-6-4 0,-1 0 0,2 1 0,4 2 0,-1-1 0,3 1 0,7 3 0,-9-6 0,7 4 0,-12-6 0,4 1 0,-3 0 0,0 0 0,-1 0 0,-2-1 0,-1-1 0,-1 0 0,0-1 0,-2 1 0,0-1 0,-1 2 0,0-2 0,0 0 0,0 0 0,1 0 0,-2 1 0,0-1 0,-1 1 0,1-1 0,0 1 0,0-1 0,-8-2 0,2 0 0,-8-1 0,-1 0 0,4-1 0,-6 0 0,7 0 0,-1-1 0,3 0 0,0 0 0,1 1 0,2-1 0,1 1 0,13 4 0,-3-1 0,14 4 0,-9-2 0,4 1 0,1 0 0,1 0 0,18 1 0,15 4 0,-14-4 0,19 3 0,-37-6 0,11 2 0,-11-2 0,-1 1 0,-3-2 0,3 3 0,-1-2 0,-2 0 0,8 2 0,-8-2 0,3 1 0,-1-1 0,-3 0 0,1 0 0,3 0 0,-4 0 0,1-1 0,-2 1 0,1-1 0,-1 1 0,1-1 0,0-1 0,-1 0 0,-1-1 0,0 0 0,-1 0 0,0 0 0,0 0 0,-1 0 0,2-2 0,-2 0 0,0-1 0,-1-1 0,-2 1 0,-2 1 0,1-2 0,-3 3 0,1-1 0,0 1 0,0 0 0,-16 2 0,3 1 0,-17 1 0,-6 0 0,2 0 0,-3 1 0,6-2 0,-2 1 0,5-1 0,-11 1 0,17-3 0,-1 1 0,5-1 0,4 0 0,-2 0 0,1 0 0,0 1 0,0-1 0,1 1 0,-5 0 0,5 0 0,-2 0 0,5 0 0,1-1 0,-1 1 0,3-1 0,-2 1 0,2-1 0,0 0 0,-1 1 0,-1-1 0,-1 1 0,0 0 0,0 0 0,-1-1 0,1 1 0,-2 0 0,2-1 0,0 1 0,0 0 0,1-1 0,-1 1 0,0-1 0,0 0 0,0 0 0,0 0 0,0 0 0,0 0 0,-1 0 0,2 0 0,-2 0 0,2 0 0,0 0 0,1 0 0,1 0 0,0 0 0,-1 0 0,1 0 0,-1 0 0,0 0 0,2 0 0,-4 2 0,4-2 0,-4 2 0,3-2 0,1 1 0,-2-1 0,17 1 0,-7-1 0,16 0 0,-5 0 0,0 1 0,6 0 0,-3 1 0,23 3 0,-19-3 0,22 2 0,-30-3 0,9 1 0,-7-1 0,1 0 0,2 0 0,-3 0 0,-1 0 0,1 0 0,-3-1 0,1 1 0,-1 0 0,5-1 0,-5 0 0,5 0 0,-9 0 0,2 0 0,0 0 0,-2 0 0,3 0 0,-1 0 0,2 0 0,-1 0 0,1 0 0,-1 0 0,1 0 0,-1 0 0,1 0 0,-2 0 0,1 0 0,3 0 0,-2 0 0,5 0 0,-3 0 0,3 0 0,4 0 0,-1-1 0,0 0 0,-1-1 0,-3 1 0,2 0 0,-5-1 0,-2 1 0,-2 0 0,-5 0 0,1 1 0,-4 0 0,1 0 0,0 0 0,0 0 0,2 0 0,-2 0 0,3 0 0,-2 0 0,0 1 0,-2 1 0,-2 2 0,0-1 0,-4 1 0,-4-2 0,-5-1 0,-4 0 0,-6-1 0,2 0 0,-6 0 0,1 0 0,-4 0 0,2-3 0,0 2 0,1-3 0,-10 2 0,6 0 0,-6 1 0,16 1 0,1 0 0,3 0 0,-2 0 0,4 0 0,1 1 0,3 0 0,2 1 0,0 0 0,4-1 0,-1 0 0,1 0 0,0 0 0,-1 0 0,1 0 0,-1 0 0,1 1 0,-1-1 0,1 0 0,-2 1 0,1-1 0,-2 1 0,-2-1 0,2 1 0,-1 0 0,1 0 0,1-1 0,1 0 0,1 1 0,-1-2 0,1 1 0,0 0 0,0 1 0,1-1 0,-1 1 0,-1-1 0,1 1 0,0-1 0,0 0 0,0 0 0,-2 1 0,3-2 0,-1 1 0,-3 0 0,1 1 0,-4-1 0,0 1 0,0-1 0,-2 1 0,0-1 0,3 1 0,-1 0 0,5-1 0,-1 0 0,3-1 0,16 0 0,-8 0 0,15 0 0,-11 0 0,1 0 0,0 1 0,1-1 0,6 3 0,-4-3 0,5 3 0,-6-3 0,0 2 0,1-2 0,-1 2 0,1-2 0,1 1 0,-1-1 0,1 1 0,-1-1 0,1 1 0,1 0 0,5 0 0,-1 1 0,4 0 0,-5-1 0,3 1 0,-6 0 0,5 0 0,-7-2 0,6 2 0,-3-2 0,11 1 0,-7-1 0,7 0 0,-7 0 0,2 0 0,2 0 0,3 0 0,-6 0 0,2-1 0,-5 0 0,2-1 0,-1 0 0,-3 0 0,5 1 0,-4 0 0,3-1 0,-7 1 0,2-1 0,0 1 0,2 0 0,-1-1 0,-1 1 0,-3 0 0,0-1 0,-4 2 0,0-2 0,-3 2 0,-2-1 0,-15 6 0,3-3 0,-12 3 0,8-2 0,-5 0 0,0 1 0,-37 7 0,18-2 0,-29 5 0,28-5 0,7-3 0,3 0 0,8-3 0,2 0 0,3-1 0,6 0 0,3-1 0,1 0 0,2-1 0,-2 0 0,1 1 0,-1-1 0,0 2 0,1-1 0,-2 1 0,1 0 0,1-1 0,-1 1 0,1-1 0,18 0 0,-5 0 0,16-2 0,-5 1 0,11-2 0,-8 1 0,8 0 0,-15 1 0,-1-1 0,-1 1 0,1-1 0,-1 1 0,2 0 0,-3-1 0,1 1 0,-1-2 0,-2 2 0,0-2 0,-5 2 0,1-1 0,-3 0 0,-1 1 0,-14-1 0,5 1 0,-13-1 0,11 1 0,-2 0 0,-6-2 0,3 2 0,-4-2 0,4 1 0,-2 0 0,4-1 0,-4 0 0,8 0 0,-3 1 0,3 0 0,-1 0 0,1 0 0,0 0 0,0 0 0,0-1 0,1 1 0,1 0 0,0-1 0,0 0 0,0 0 0,0 0 0,0 0 0,1-1 0,-4 1 0,1-1 0,-6 0 0,2-1 0,-4-1 0,2 0 0,1 2 0,-3-3 0,2 2 0,-2-3 0,1 1 0,1 0 0,-1-1 0,1 1 0,-1 0 0,0 0 0,1 0 0,-1 0 0,1 1 0,0-1 0,2 0 0,0 0 0,1 2 0,-1-2 0,0 1 0,1 0 0,1 0 0,-1 1 0,1 1 0,1-1 0,-4-1 0,6 1 0,-4 0 0,6 1 0,-3 0 0,2-1 0,-1 0 0,0 0 0,0 0 0,0-1 0,2 2 0,0-1 0,-1 1 0,1 2 0,1-2 0,-1 1 0,1 0 0,-2 0 0,1 0 0,-1 0 0,-1 0 0,-4-2 0,1 0 0,-1 0 0,1 0 0,2 2 0,2-1 0,-2 1 0,2 0 0,-1-2 0,1 3 0,-1-3 0,1 2 0,-1-1 0,0-1 0,-1 1 0,-1-3 0,1 1 0,0 0 0,-1 0 0,1 1 0,0-1 0,0 2 0,0-1 0,1 1 0,0 0 0,1 0 0,-2 0 0,3 0 0,-1 1 0,0-2 0,1 2 0,1-1 0,-1 1 0,1 1 0,-2-2 0,1 2 0,0-2 0,0 2 0,0-1 0,0 1 0,0-2 0,-1 1 0,1-1 0,0 1 0,1 1 0,-2-1 0,1 0 0,-1 0 0,0 1 0,1 0 0,0-1 0,1 0 0,-1 0 0,1-1 0,0 0 0,1-1 0,1 1 0,0-1 0,1 1 0,0 0 0,0 0 0,0-2 0,0 2 0,0-1 0,0 0 0,0 0 0,0-1 0,0 1 0,0 0 0,0-1 0,0 2 0,0 0 0,1-1 0,-1 1 0,7 3 0,1 1 0,6 3 0,1 1 0,3-1 0,29 9 0,-11-5 0,22 9 0,-18-8 0,13 5 0,-11-5 0,15 4 0,-15-4 0,5 0 0,-1 2 0,0-3 0,-4 0 0,3 0 0,-7 0 0,5 0 0,10 1 0,-1-1 0,12 1 0,-5-3 0,-10-1 0,12 0 0,-9-1 0,9-1 0,-1 0 0,-4-1 0,1 0 0,-1-2 0,19 0 0,-27-1 0,23-4 0,-43 0 0,16-3 0,-18 2 0,1 0 0,-7 1 0,-6 2 0,-5 0 0,-4 2 0,-3 0 0,-21 1 0,2-1 0,-31 1 0,5 4 0,-23 4 0,18 1 0,-4 1 0,-5 1 0,-3 0 0,-16 4 0,-3 2 0,25-6 0,0 0 0,-1 1 0,-4 1 0,0 1 0,1 0 0,-11 3 0,0-1 0,14-3 0,-1 0 0,5-1 0,9-2 0,3-1 0,-8 1 0,1 0 0,-16 3 0,13-3 0,-3 0 0,17-3 0,14-3 0,8-3 0,7 0 0,6-2 0,13-4 0,1-1 0,13-3 0,-5-1 0,6 1 0,11-4 0,5-1 0,17-5 0,2-2 0,12-3 0,-13 5 0,-9 1 0,-11 6 0,-14 1 0,4 2 0,-11 1 0,-7 4 0,-7 2 0,-2 1 0,-18 0 0,9 1 0,-11-1 0,13 0 0,1 0 0,13-8 0,5 2 0,18-10 0,-4 5 0,2-1 0,-5 3 0,-5 3 0,2-2 0,-9 3 0,-5 2 0,-6 2 0,-5 1 0,-10 0 0,-2 1 0,-6 0 0,6-1 0,3 1 0,3-2 0,3 2 0,1-4 0,8 0 0,6-1 0,8-1 0,0 2 0,4-2 0,-6 1 0,-1 2 0,-3-1 0,-5 3 0,-2 0 0,-4 1 0,-15 2 0,5 0 0,-12 1 0,11-2 0,0 1 0,4-1 0,1 0 0,43-26 0,15-5 0,-14 5 0,1-1 0,-4 5 0,-1 2 0,11-11 0,-2 4 0,-12 8 0,-1 0 0,-8 5 0,-14 7 0,-5 2 0,-27 8 0,1 2 0,-11 1 0,8 1 0,7-4 0,-2 0 0,3-1 0,5-1 0,1-1 0,4-1 0,3-3 0,3-2 0,2-1 0,2-1 0,1 4 0,-1-1 0,-1 3 0,-15 5 0,3-1 0,-13 2 0,8-2 0,-3 0 0,0-1 0,3-1 0,3 0 0,6-2 0,9-5 0,15-7 0,14-8 0,4 0 0,0 3 0,-7 2 0,-7 6 0,0-1 0,-8 5 0,-5 2 0,-11 6 0,-16 5 0,-7 3 0,-14 4 0,7-2 0,4-4 0,1 0 0,7-2 0,0 0 0,6-2 0,3-1 0,5-2 0,16-6 0,5-1 0,8-2 0,3-1 0,-10 4 0,4 0 0,-8 3 0,-3 1 0,-4 1 0,-4 0 0,-13 11 0,-1-4 0,-18 12 0,2-5 0,-9 1 0,10-3 0,-3 0 0,14-6 0,-1 2 0,6-3 0,5-1 0,26-3 0,-3 0 0,17-1 0,-7-1 0,-3 1 0,0-1 0,-5 1 0,-3 0 0,-9 4 0,-1 5 0,-13 7 0,-3-1 0,-16 6 0,-4-1 0,-24 12 0,2-6 0,2-1 0,12-10 0,13-5 0,5-3 0,-1 1 0,9-3 0,3-2 0,8-3 0,20-7 0,-4 3 0,15-8 0,-13 9 0,-4-1 0,-2 2 0,-4 1 0,-4 6 0,-14 5 0,-6 3 0,-19 8 0,-18 6 0,-6 1 0,23-11 0,-2 1 0,-34 11 0,-1-1 0,34-14 0,0-1 0,-33 14 0,10-5 0,18-5 0,6-2 0,12-4 0,-3 0 0,12-5 0,7-2 0,6-1 0,27-5 0,8-5 0,29-7 0,7-10 0,6-4 0,-12 4 0,8-6 0,-20 10 0,-2-1 0,-6 3 0,-17 6 0,0 2 0,-10 3 0,-5 3 0,-5 3 0,-19 0 0,9 1 0,-15 0 0,16 0 0,1 0 0,2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30T12:15:09.36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1354 563 16383,'22'0'0,"2"0"0,3 0 0,2-1 0,6 0 0,2-4 0,4 1 0,16-6 0,-20 4 0,11-4 0,-24 6 0,3 0 0,-7 1 0,-6 1 0,-9 1 0,-3 1 0,-13 1 0,-1 1 0,-16 0 0,4 0 0,-7 2 0,-5 1 0,-17 4 0,-3-1 0,-14 6 0,-2-5 0,12 3 0,-8-1 0,13-3 0,10 0 0,-3-2 0,22-2 0,-1 0 0,9-2 0,7-1 0,5 0 0,32-13 0,6-1 0,12-5 0,6-1 0,-5 3 0,0 0 0,5-2 0,2 1 0,4-2 0,-2 3 0,11-4 0,-16 5 0,1 0 0,16-4 0,-8 1 0,-5 2 0,-30 10 0,2-1 0,-10 3 0,-8 3 0,-3 1 0,-16 4 0,-1 1 0,-17 3 0,2 1 0,-4 0 0,-2 0 0,1 2 0,-1-3 0,10 0 0,-3-2 0,10-1 0,-1-1 0,6 1 0,5-3 0,2 0 0,17-6 0,0 1 0,9-6 0,-2 2 0,-8 1 0,3 0 0,-5 2 0,-3 1 0,-2 1 0,-20 1 0,-1 1 0,-20 3 0,11 0 0,-4 1 0,10-1 0,-1-1 0,5 1 0,8-2 0,40-16 0,7-3 0,-1 2 0,2-1 0,17-7 0,-6 4 0,-11 5 0,-8 2 0,2 2 0,-11 3 0,-8 4 0,-7 2 0,-3 1 0,-21 5 0,6-1 0,-16 2 0,14-1 0,2-2 0,3 0 0,26-13 0,-5 4 0,22-10 0,-13 6 0,5-3 0,-10 6 0,0-2 0,-12 7 0,-6 2 0,-15 0 0,-3 1 0,-17 1 0,2 3 0,5 0 0,-1 2 0,11-4 0,1 2 0,3-2 0,5-1 0,3 0 0,26-9 0,-7 1 0,19-6 0,-14 3 0,2 3 0,-4-1 0,-1 3 0,-6 0 0,-2 2 0,-3 1 0,-1 1 0,-26 1 0,-2-1 0,-23 6 0,10 0 0,-7 7 0,2 1 0,5-4 0,1 3 0,12-6 0,4 0 0,2-1 0,10-2 0,0-1 0,6-1 0,22-2 0,-3-1 0,21-4 0,-10-1 0,-4 1 0,0-1 0,-8 2 0,7-2 0,-12 4 0,3-1 0,-10 4 0,-19 2 0,3 2 0,-11 2 0,3 1 0,5-3 0,-2 3 0,4-3 0,-2 3 0,7-4 0,-2 1 0,8-2 0,-1 0 0,4-10 0,8-2 0,7-8 0,6 1 0,6-1 0,11-9 0,-4 6 0,0-3 0,-11 11 0,-8 3 0,1 1 0,-4 2 0,-4 2 0,-2 1 0,-3 2 0,0 1 0,2 1 0,-2-1 0,3 1 0,-2 0 0,-1-1 0,3-1 0,-1 0 0,1 1 0,-1 0 0,-1-1 0,1 1 0,-2 1 0,-15 3 0,5-1 0,-14 3 0,9-3 0,-6 2 0,6-1 0,-3 1 0,9-2 0,0-1 0,1 1 0,0 0 0,0-1 0,1 1 0,-2 0 0,2-1 0,0 1 0,0-1 0,0 2 0,0-2 0,-1 1 0,2 0 0,-1-2 0,0 2 0,0-1 0,0 0 0,-1 1 0,2-2 0,-2 1 0,0-1 0,1 0 0,0 0 0,-1 0 0,0 0 0,1 0 0,0 1 0,17-2 0,-6 2 0,14-3 0,-9 2 0,6-3 0,1 1 0,5-1 0,-4 1 0,1-2 0,-5 2 0,3-2 0,-3 2 0,6-1 0,-7 1 0,2 0 0,-9 1 0,-2 0 0,-1 1 0,-1-1 0,1 1 0,0 0 0,-1 0 0,1 0 0,-1 0 0,1 0 0,0 0 0,0 0 0,-1 0 0,1 0 0,-1 0 0,0 0 0,1 0 0,-1-1 0,0 1 0,1 0 0,-1 0 0,0 0 0,0 0 0,0 0 0,2 0 0,-2 0 0,4 0 0,-2 0 0,3-1 0,-3 1 0,1-1 0,0 1 0,-1 0 0,1-1 0,-3 1 0,3-1 0,-2 0 0,2 1 0,1-2 0,1 1 0,3-1 0,-2 0 0,2 0 0,-2 0 0,-2 1 0,1 0 0,-4 1 0,1-1 0,-2 1 0,0 0 0,0 0 0,0-1 0,1 1 0,0-1 0,0 1 0,0 0 0,0 0 0,0 0 0,0 0 0,-1-1 0,0 1 0,1 0 0,-1 0 0,1 0 0,-1-1 0,0 1 0,1-2 0,-1 2 0,0-1 0,2 1 0,-1-1 0,1 0 0,-2 1 0,0-1 0,1 0 0,0 1 0,-2-1 0,2-1 0,-1 1 0,0 0 0,-20 6 0,5 0 0,-20 5 0,1 6 0,-3 1 0,-4 1 0,-19 11 0,14-7 0,1 0 0,-10 3 0,16-6 0,1 0 0,13-9 0,1 1 0,5-3 0,5-4 0,5 0 0,1-3 0,1 1 0,-1 1 0,-1 0 0,-1 0 0,1 1 0,1-1 0,0 0 0,2-1 0,1 2 0,16-3 0,6 0 0,17-7 0,8-4 0,-6-2 0,14-4 0,-12 3 0,-3 2 0,-1-1 0,-15 5 0,0-1 0,-3 3 0,-10 3 0,-2 0 0,-4 2 0,-21 6 0,-10 5 0,-23 8 0,-6 3 0,6-4 0,-7 4 0,9-2 0,10-5 0,1 2 0,18-10 0,-1 2 0,8-4 0,5-3 0,4 1 0,21-6 0,6-1 0,14-3 0,1-2 0,-2 0 0,-10 3 0,8-1 0,-10 0 0,-3 3 0,-2 0 0,-13 2 0,-2 2 0,-36 12 0,6-2 0,-30 12 0,10-5 0,-1 2 0,9-4 0,-1 2 0,11-7 0,8 0 0,1-3 0,15-5 0,23-4 0,8-5 0,7 1 0,2-3 0,-16 4 0,1 0 0,-3 2 0,-5 0 0,-2 1 0,-4 0 0,-2 2 0,-2 0 0,-18 7 0,1-2 0,-12 6 0,4-4 0,4 1 0,-1-2 0,4 0 0,4-3 0,3 1 0,7-3 0,9-2 0,6-3 0,9-2 0,-3 0 0,2-1 0,-3 2 0,0-2 0,-2 3 0,-5-1 0,-2 4 0,-3-2 0,-4 3 0,2-1 0,-3 1 0,1 2 0,10-6 0,1-1 0,16-6 0,-11 1 0,10 0 0,-6 0 0,-4 1 0,0 1 0,-12 5 0,-3 1 0,-1 1 0,0 0 0,1 0 0,0-1 0,-2 1 0,1-1 0,0 1 0,-15 7 0,3-1 0,-14 10 0,7-3 0,-4 3 0,-1 2 0,-2-1 0,-15 15 0,13-13 0,-10 10 0,17-16 0,5-2 0,-1-1 0,5-2 0,-2 1 0,-6 3 0,2-1 0,-8 4 0,5-5 0,-1 3 0,-3-2 0,2 2 0,-2-1 0,0 0 0,2 0 0,-4 0 0,2-1 0,5 0 0,-2-2 0,7-2 0,1-1 0,1-1 0,4-2 0,1 0 0,23-11 0,5-1 0,28-13 0,4 0 0,12-4 0,-23 9 0,0 1 0,28-11 0,-8 3 0,-23 10 0,-18 5 0,-1 2 0,-6 1 0,-8 4 0,-1 1 0,-6 2 0,-14 0 0,0 0 0,-13 1 0,5 0 0,-4 4 0,-3 0 0,0 3 0,-1 1 0,2-1 0,0 3 0,1-1 0,-3 3 0,-6 1 0,-1 3 0,-1-2 0,-5 2 0,1-3 0,-7 4 0,9-6 0,-1 1 0,13-5 0,-3 1 0,9-3 0,-1 1 0,11-4 0,-1 0 0,8-2 0,0 0 0,31-18 0,8 2 0,22-14 0,-6 8 0,-1 1 0,-17 5 0,33-8 0,-42 13 0,19-3 0,-38 11 0,-1 2 0,-11 7 0,-5 1 0,-14 8 0,-10 0 0,-8 5 0,3-6 0,-10 6 0,3-3 0,8-3 0,-7 2 0,18-9 0,-1 1 0,4-3 0,8-1 0,4-1 0,3-2 0,3 0 0,0-1 0,1 0 0,-1 0 0,0-1 0,-3 1 0,-9 1 0,2-2 0,-7 3 0,2-2 0,5 1 0,-4-1 0,4 0 0,-1-1 0,0 1 0,3-1 0,1 0 0,0 0 0,1 0 0,-1 0 0,1 0 0,-1 0 0,1 0 0,-1 0 0,0 0 0,2 0 0,1 0 0,1 0 0,0 0 0,0 0 0,1 0 0,-1 0 0,2 0 0,-1-1 0,1 1 0,1-1 0,2 0 0,0 0 0,17-4 0,6 3 0,20-5 0,5 4 0,14-1 0,3 0 0,2 1 0,1 0 0,-1 0 0,-13 3 0,-5-2 0,0 1 0,-18 0 0,3-1 0,-9 2 0,-4-2 0,-6 2 0,-3-2 0,-2 2 0,-2-1 0,-2-4 0,0 3 0,-1-3 0,-7 4 0,4 1 0,-8 0 0,3 2 0,-8 2 0,-1 4 0,-7 1 0,-16 5 0,8-2 0,-9 0 0,9-4 0,3-1 0,-15 0 0,9-2 0,-8 1 0,11-3 0,0-1 0,0-1 0,8-1 0,-3 0 0,8 0 0,-5 0 0,4 0 0,1-1 0,1-1 0,3-1 0,-1-1 0,4 2 0,-1-2 0,4 1 0,-2-1 0,3 0 0,0 2 0,1-3 0,1 2 0,-1-1 0,1 0 0,1 1 0,-1 0 0,1-1 0,1 1 0,-1 0 0,3-1 0,-2 1 0,1 0 0,-1 0 0,2-1 0,-2 1 0,2 1 0,-2-1 0,1 1 0,-2 0 0,-2-2 0,1 2 0,-3-1 0,2 1 0,0 0 0,-1-1 0,-2 0 0,-1-1 0,0 1 0,-1 0 0,3 0 0,-2 1 0,4 1 0,-2 0 0,4 0 0,-1 0 0,1 1 0,0-2 0,0 1 0,-1 0 0,2-1 0,-3 0 0,1 1 0,-2-1 0,1 0 0,-3-1 0,3 2 0,-3-2 0,-3 1 0,2 0 0,-4-1 0,5 2 0,2-2 0,-2 0 0,1-1 0,1 0 0,-1 1 0,3-1 0,-1 1 0,0-1 0,-2 1 0,2 0 0,-1 0 0,2 0 0,-1-1 0,3 1 0,-2-1 0,1 0 0,2-1 0,0 1 0,1 0 0,0 0 0,1 1 0,1-1 0,2 1 0,7 0 0,6 1 0,10 1 0,7 1 0,6 0 0,0 0 0,4 0 0,-4 0 0,2 0 0,-3 0 0,1 0 0,20-1 0,-9-2 0,14-3 0,-14-1 0,-2-2 0,0 2 0,-1-2 0,1 3 0,-6-1 0,4 2 0,-7 1 0,5 1 0,-6 0 0,-7 1 0,0 0 0,-11 0 0,1 1 0,-4 0 0,-5 1 0,-3 0 0,-3 0 0,-2 0 0,-21 0 0,5 0 0,-25 0 0,17 0 0,-6 0 0,-17-1 0,14 0 0,-17 0 0,29 1 0,-3 0 0,8 0 0,-4 0 0,5 1 0,2 0 0,1 0 0,5 0 0,0-1 0,14-7 0,6-2 0,21-14 0,6-2 0,-2-2 0,6-4 0,-5 4 0,9-9 0,-14 11 0,-3 3 0,-19 10 0,-3 5 0,-7 3 0,0 1 0,-3 2 0,-10 8 0,2-1 0,-22 13 0,8-6 0,-11 7 0,-13 8 0,17-11 0,-13 8 0,25-15 0,3-4 0,4 0 0,1-2 0,3-2 0,1 1 0,-1-1 0,0 0 0,-1 1 0,1-1 0,-1 0 0,0 1 0,0-1 0,2 0 0,-1-1 0,1 1 0,-3-1 0,1 0 0,-1 1 0,1-2 0,-1 1 0,-2 0 0,-1 1 0,0 0 0,0-1 0,0 1 0,-3-1 0,2 1 0,-2 0 0,1 0 0,0 0 0,-2 0 0,3-1 0,-2 1 0,2-1 0,0 1 0,0 0 0,1-1 0,1 1 0,1 0 0,-2 0 0,2 0 0,0-1 0,2-1 0,2 0 0,-3 0 0,2 0 0,-2 0 0,2 0 0,-2 0 0,0 0 0,2 0 0,-1 0 0,1 0 0,-1 0 0,0 0 0,-1 0 0,-1 0 0,-1 0 0,-1 0 0,-1 1 0,0-1 0,0 1 0,0-1 0,0 1 0,-2-1 0,2 1 0,-3-1 0,2 0 0,0 0 0,1 0 0,0 0 0,0 0 0,0 0 0,-1 0 0,1 0 0,0 0 0,2-1 0,-2 0 0,3 0 0,-3-1 0,4 0 0,-2 0 0,2 1 0,1 0 0,-2 0 0,2 0 0,-1-1 0,1 2 0,0-2 0,1 2 0,-1-1 0,1 1 0,0-2 0,-3 1 0,2 0 0,-4-2 0,5 1 0,-4 0 0,2 0 0,-3-1 0,2 1 0,-1-1 0,-1 1 0,1-2 0,-7-2 0,5 1 0,-5-2 0,4 1 0,1 1 0,1 0 0,0 0 0,2 1 0,1 0 0,-1-1 0,3 2 0,-2 0 0,2 0 0,0 0 0,-2 1 0,2-1 0,-2 1 0,2-1 0,-1 0 0,1 0 0,-1 1 0,2-1 0,-2 1 0,2 0 0,-2-1 0,3 2 0,-3-2 0,2 2 0,0-1 0,-3 1 0,3 0 0,-1 0 0,-2-1 0,-1-3 0,-1 2 0,0-1 0,3 4 0,-2 0 0,3 0 0,-5-1 0,4 0 0,-3 0 0,3 1 0,-1-1 0,0 1 0,-1-1 0,0 0 0,-3 1 0,3-1 0,-2 0 0,3 1 0,2 0 0,0 0 0,-2 0 0,2 0 0,-1 0 0,0 0 0,0 0 0,-2-1 0,0 1 0,-2-1 0,2 0 0,-3 1 0,4-1 0,-2 0 0,4 1 0,-1-1 0,1 1 0,-1 0 0,0 0 0,-1 0 0,0 0 0,-1 0 0,-1 0 0,1 0 0,-3 0 0,3 0 0,-2 0 0,1 0 0,-1 0 0,-1 0 0,2 0 0,-2 0 0,1 0 0,-1 0 0,2 0 0,-1 0 0,4 0 0,-1 0 0,2 0 0,0 0 0,-1 0 0,0 0 0,0 0 0,1 0 0,-3 0 0,1 0 0,-4 0 0,3 1 0,-3-1 0,3 2 0,-1-1 0,2 0 0,1 0 0,0-1 0,1 2 0,0-2 0,16 1 0,-2 0 0,14-1 0,-10 0 0,3 1 0,13 2 0,-9 0 0,12 2 0,-11-1 0,-4 1 0,4-1 0,-3 1 0,-4-1 0,3 1 0,-4 0 0,4 1 0,-2-1 0,-1 1 0,-1 0 0,5 2 0,-4-2 0,5 1 0,-7-3 0,-1 0 0,2 0 0,-4 0 0,2 0 0,-2-1 0,-2 0 0,0-1 0,-2 1 0,-1-2 0,-3 1 0,0 1 0,-10-1 0,-2 0 0,-11-2 0,1-3 0,-4 0 0,0-4 0,-5 1 0,-1 0 0,7 1 0,-3 0 0,10 0 0,-2 2 0,4 0 0,5 1 0,3 0 0,1 1 0,18 0 0,-4 1 0,27 0 0,-1 3 0,15 4 0,-9 2 0,3 2 0,-1 1 0,0 2 0,5 1 0,-1 0 0,17 9 0,-20-5 0,-18-7 0,0-2 0,-7 0 0,-8-5 0,-4 0 0,-4-3 0,-1 0 0,-11 0 0,-3-2 0,-12 1 0,0-1 0,-7-1 0,1-2 0,-7-3 0,-1 0 0,0-2 0,1 2 0,10 0 0,0 0 0,8 2 0,-1 0 0,4 1 0,6 2 0,2-1 0,2 2 0,1-1 0,19 4 0,-6-2 0,14 3 0,-10-3 0,0 0 0,-1 0 0,-4 0 0,-1-1 0,-4 2 0,-18-1 0,0-1 0,-17 0 0,8-3 0,3 1 0,1-3 0,3 2 0,1-1 0,4 1 0,6 1 0,0 1 0,4 0 0,15 1 0,0-1 0,11 3 0,-7-1 0,1 4 0,-1-1 0,-1 1 0,-1 0 0,-1 0 0,-6-2 0,0 1 0,-5-2 0,-1 0 0,-10 1 0,4-2 0,-12 0 0,8-1 0,-1 0 0,2 0 0,1 0 0,1 0 0,2 1 0,16 3 0,-5 0 0,14 2 0,-11-2 0,0-1 0,0 1 0,-2-2 0,-1 1 0,-4-1 0,-1-1 0,-10 2 0,4-2 0,-7 0 0,8-1 0,1 0 0,12 4 0,-5-1 0,9 3 0,-2 0 0,-1-1 0,5 3 0,-4-3 0,6 3 0,-7-3 0,7 1 0,-6-1 0,1 0 0,1 0 0,-2-2 0,-2 1 0,0-2 0,-2 0 0,1 0 0,0 0 0,-1 0 0,0 0 0,-1-1 0,0 2 0,-2-1 0,2 0 0,-2 0 0,0 0 0,-2 0 0,1 0 0,-1 0 0,1 0 0,1-1 0,-1 1 0,0-1 0,1 2 0,1-1 0,1 1 0,0 0 0,1 1 0,1-1 0,1 1 0,0 0 0,0 1 0,2-1 0,-1 1 0,2-2 0,-3 1 0,2-1 0,-2 1 0,3 0 0,-4 0 0,1 0 0,-3-1 0,-2-1 0,0 0 0,-1 1 0,-1-2 0,1 2 0,-1-2 0,3 1 0,-2-1 0,2 1 0,-1 1 0,0-2 0,0 2 0,0-1 0,0 0 0,1 0 0,-1 0 0,0 0 0,-2-1 0,1 1 0,-1 0 0,1 0 0,0-1 0,0 1 0,1-2 0,-1 1 0,0-1 0,0 2 0,1-1 0,-1 0 0,1 0 0,-2 0 0,2 0 0,-1 0 0,0 0 0,0 1 0,0 0 0,0 0 0,-1 0 0,0 0 0,0 0 0,0 1 0,1 0 0,-1-1 0,2 1 0,-1 0 0,0-1 0,-1 1 0,1-2 0,0 1 0,0-1 0,0 1 0,0-1 0,0-1 0,1-2 0,-3-1 0,-1-2 0,-4-1 0,-7-3 0,4 3 0,-5-3 0,5 4 0,2 1 0,-2 0 0,2 1 0,-1-2 0,1 2 0,0-1 0,-1 0 0,1 2 0,-1-1 0,0 0 0,0 1 0,1-1 0,-1 2 0,1-1 0,0 0 0,0 1 0,0 0 0,-1 0 0,0-1 0,0 1 0,-1-1 0,1 0 0,-1 0 0,0 0 0,-2-2 0,3 2 0,0-1 0,2 1 0,0 1 0,-1-1 0,0 1 0,-1-1 0,1 0 0,1 1 0,-1-2 0,1 0 0,0 2 0,-1-3 0,2 2 0,-1-1 0,2-1 0,0 0 0,1 1 0,-1-1 0,0 2 0,-1-3 0,0 2 0,-1-1 0,0 1 0,-2-2 0,1 1 0,-1-1 0,0 1 0,0 0 0,-1 1 0,0 0 0,-2 0 0,0 2 0,-1 1 0,0 0 0,0 0 0,1 0 0,1 0 0,0 0 0,0 0 0,0 0 0,0 0 0,0 0 0,0 0 0,-1-1 0,-1 0 0,-1 0 0,-1 0 0,-1-1 0,0 0 0,-1-1 0,1 1 0,-2-1 0,0 1 0,1-1 0,-1 1 0,2 0 0,-1 0 0,3-1 0,0 1 0,0-1 0,3 1 0,-2 0 0,2 1 0,0-1 0,1 0 0,-3 0 0,2 0 0,-3 1 0,3-1 0,-3 0 0,2 0 0,-2-1 0,-1 1 0,1-2 0,-1 2 0,0-2 0,-2 2 0,3-2 0,-3 2 0,2-1 0,-1 0 0,2 0 0,2 1 0,-1-2 0,3 2 0,-1-1 0,1 0 0,-1 0 0,2-1 0,-2 1 0,0 0 0,0 0 0,0 0 0,0 0 0,1 0 0,0 1 0,1 0 0,0 0 0,0 0 0,1 0 0,0 0 0,-1-1 0,0 1 0,-2-2 0,2 3 0,-1-3 0,-1 2 0,2 0 0,-1-1 0,-1 2 0,3-2 0,-2 1 0,2 1 0,0-1 0,1 1 0,-1-2 0,0 1 0,-1-1 0,1 1 0,0 1 0,1-2 0,-1 2 0,0-1 0,1-1 0,-1 3 0,0-2 0,-1 1 0,2-1 0,-3 1 0,2-1 0,-1 1 0,-1 0 0,2 0 0,0 0 0,-1-1 0,0 2 0,0-2 0,-1 1 0,2-1 0,-2 2 0,3-1 0,-2 1 0,1-1 0,0 1 0,-1 0 0,1 0 0,-2 0 0,3 0 0,-4 0 0,4 0 0,-2 1 0,0-1 0,2 1 0,-2-1 0,1 2 0,0-1 0,0 3 0,2-3 0,9-7 0,0 1 0,8-7 0,-3 4 0,-2 3 0,11-5 0,-8 6 0,8-3 0,-9 3 0,1 1 0,-5 2 0,1-1 0,-6 2 0,0 0 0,1 3 0,-1-1 0,1 2 0,-1 0 0,-1 3 0,0-1 0,0 1 0,1-2 0,-1-2 0,0 2 0,1-1 0,-1 0 0,2-1 0,0 0 0,0 1 0,0 0 0,2-1 0,-2 1 0,2 0 0,-1 0 0,0 0 0,1 0 0,-2 0 0,0 0 0,1 0 0,0 1 0,-2-1 0,1 2 0,-2-3 0,1 0 0,-1 0 0,1 1 0,-1-1 0,1 0 0,-1-1 0,1-1 0,2 1 0,-1 1 0,0-2 0,-1 1 0,3 1 0,-2-2 0,2 2 0,-1-1 0,-1 1 0,0 0 0,0-1 0,0 1 0,1-1 0,0 1 0,-1-1 0,3 1 0,-1 0 0,1 0 0,0 0 0,-1 0 0,1 0 0,0 1 0,0-1 0,0 2 0,0-1 0,0 0 0,0 0 0,0-1 0,0 0 0,-1-1 0,-1 0 0,-1 0 0,1-1 0,-1 1 0,0 0 0,0-1 0,1 1 0,1 0 0,1-1 0,-1 1 0,0 0 0,0 0 0,1-1 0,0 1 0,-1 0 0,-1-1 0,0 1 0,0 0 0,0-1 0,-1 1 0,2 0 0,-1-1 0,2 1 0,2 1 0,-1 0 0,6 2 0,-2-1 0,5 3 0,1-3 0,0 3 0,-2-3 0,0 2 0,-3-3 0,2 2 0,-1 0 0,-4-2 0,0 1 0,-5-2 0,0 0 0,-3-1 0,3 1 0,-2 0 0,0 0 0,-1 2 0,-1-1 0,-1 0 0,0 1 0,0-1 0,-2 0 0,-1 1 0,-1-1 0,-2-1 0,2-1 0,1 1 0,-1 0 0,0-1 0,-1 0 0,0 0 0,1-1 0,-1 0 0,0 0 0,-2 0 0,2 0 0,-2 0 0,2 0 0,-2 0 0,0 0 0,0 0 0,0 0 0,-1 0 0,-1 0 0,-1-1 0,0 0 0,0-1 0,0 0 0,0 0 0,0-1 0,0 1 0,-2-2 0,0 1 0,0-1 0,-1 0 0,-3-2 0,3 2 0,-4-2 0,5 2 0,-1 0 0,1 0 0,0 0 0,3 1 0,0 0 0,0 0 0,-1-1 0,0 0 0,0 0 0,1 0 0,0 1 0,1-1 0,-3 0 0,0-1 0,-2 0 0,-1 0 0,2 0 0,-1 0 0,3 2 0,-2-1 0,3 0 0,1 0 0,2 1 0,1 0 0,2 0 0,0 1 0,1-2 0,-1 2 0,-1 0 0,-1 2 0,-1 0 0,2 0 0,0-1 0,0 0 0,0 0 0,-1 0 0,1 1 0,-1-1 0,2 0 0,-3 0 0,3-1 0,-4 2 0,4-3 0,-4 3 0,1-1 0,0 1 0,1 0 0,1-1 0,0 0 0,1-2 0,13 1 0,-4-1 0,11 3 0,-9 0 0,6 0 0,6 0 0,-1 0 0,11 0 0,-9 0 0,3 0 0,-4 0 0,-5 0 0,2 1 0,-4 0 0,2 1 0,-3 0 0,1 1 0,1 0 0,-2 1 0,1-2 0,-3 1 0,2 0 0,-4 0 0,2 0 0,-3 0 0,0 0 0,0 0 0,-1 0 0,-1 0 0,1-1 0,-2 1 0,1-1 0,0 0 0,0 0 0,-1 0 0,1 0 0,-1 0 0,-1 0 0,1 0 0,-1-1 0,1 2 0,-1-1 0,1 1 0,0-1 0,1 0 0,-1 2 0,0-2 0,2 1 0,-2 1 0,3 0 0,-2 1 0,0-1 0,0 1 0,-1-1 0,1 0 0,-2-1 0,0-1 0,-1 1 0,1-1 0,0 1 0,1-1 0,0 0 0,-1 0 0,1-1 0,-1 1 0,2 0 0,-1 1 0,0-2 0,-1 1 0,2 0 0,-3 0 0,3 0 0,-2 0 0,1 0 0,1 1 0,3 0 0,-1 0 0,2 1 0,-1 0 0,2 0 0,-3 2 0,2-2 0,-2 2 0,-1-3 0,1 2 0,-3-2 0,2 0 0,-1 2 0,3-1 0,3 2 0,0 2 0,4 0 0,-1 2 0,1-2 0,0 2 0,-4-1 0,2-1 0,-2 1 0,-2-4 0,-1 2 0,-3-4 0,0 0 0,-1-1 0,-1-1 0,2 1 0,-2-1 0,2-1 0,-1 0 0,1 0 0,0 0 0,2 0 0,-3 0 0,2 0 0,-2 0 0,0 0 0,0 0 0,0 0 0,1 0 0,-1 0 0,1-1 0,0 1 0,0-1 0,0 0 0,0 0 0,0 0 0,1 1 0,-2 0 0,2 0 0,-2 0 0,0 0 0,4 0 0,1 0 0,4 0 0,3 0 0,-4 0 0,18 0 0,-13 0 0,8 0 0,-13-1 0,-7 0 0,2 0 0,-2 1 0,0-1 0,0 1 0,0-1 0,0 1 0,1 0 0,-2 0 0,2 0 0,-2 0 0,1 0 0,0 0 0,1 0 0,1 0 0,2 0 0,1 0 0,2 0 0,-2 0 0,1 0 0,-1 0 0,-1 0 0,-1 0 0,-1 0 0,2 0 0,-2 0 0,0 0 0,-2 0 0,0 0 0,-1 0 0,0-1 0,0 1 0,1-2 0,-1 2 0,0-2 0,2 2 0,-3-2 0,4 2 0,-3-1 0,2 0 0,0 0 0,1 1 0,0-2 0,0 2 0,0-2 0,1 2 0,-1-1 0,3 0 0,-3 0 0,3 0 0,-2-1 0,2 1 0,0-1 0,0 1 0,0-2 0,0 1 0,-1-1 0,1 2 0,-3 0 0,0 0 0,-2 0 0,0-1 0,0 1 0,-2 1 0,2-2 0,-1 1 0,0 0 0,1-1 0,-1 1 0,0-1 0,0 0 0,1 1 0,0-1 0,0 0 0,1-1 0,0-1 0,1 2 0,0-2 0,-1 2 0,3-1 0,-3 0 0,2 1 0,-4-1 0,2 2 0,-2 0 0,0 0 0,1-1 0,-2 1 0,2 0 0,-1-1 0,1 0 0,0-2 0,-1 1 0,0 0 0,1 0 0,0-1 0,2 1 0,-3 0 0,1-1 0,0 1 0,0 0 0,0 0 0,1 0 0,0 0 0,0 0 0,0 0 0,-1 1 0,1-1 0,0 0 0,1 0 0,0-1 0,0 0 0,-1 2 0,0-2 0,0 2 0,-2-1 0,-1 1 0,1 0 0,-1-1 0,0 0 0,0-1 0,-1 0 0,1 0 0,0 1 0,1-2 0,0 1 0,-2 0 0,1 1 0,0 0 0,0-1 0,0 1 0,-1 0 0,0 0 0,0-1 0,0 0 0,0 1 0,0-1 0,1 0 0,-1 1 0,0 0 0,1-1 0,-1 1 0,1 0 0,-2 0 0,-1 1 0,0-3 0,0 2 0,0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30T12:15:09.36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1 235 16383,'10'-1'0,"-1"0"0,-7 1 0,1-1 0,2 1 0,0-1 0,3-1 0,-4 1 0,1 0 0,-1 0 0,-1 1 0,3-1 0,-3 0 0,1 0 0,1-1 0,-2 1 0,2 1 0,0 0 0,-1-1 0,2 0 0,-3 0 0,3 0 0,-3 1 0,3-1 0,-2 0 0,1 1 0,-1 0 0,0-1 0,1 1 0,-1-2 0,1 2 0,-1-1 0,1 0 0,-1-1 0,0 2 0,1-2 0,-1 2 0,2-1 0,-3 0 0,2 0 0,-1 1 0,0-1 0,1 0 0,-2 0 0,2 0 0,-1 1 0,1-1 0,-1 0 0,0 1 0,0-1 0,1 1 0,-1 0 0,1-1 0,-1 1 0,0 0 0,3 0 0,-2 0 0,1 0 0,-1 0 0,0-1 0,0 1 0,-1-1 0,0 1 0,1 0 0,-1 0 0,1 0 0,-1-1 0,1 1 0,-1 0 0,1 0 0,-1 0 0,1 0 0,-1 0 0,0 0 0,1 0 0,-1 0 0,1 0 0,0 0 0,-1 0 0,1 0 0,-1 0 0,0 0 0,1 0 0,-1 0 0,2 0 0,-1 0 0,-2 0 0,3 0 0,-2 0 0,1 0 0,-1 0 0,1 0 0,-2 0 0,1 0 0,2 0 0,-2 0 0,0 0 0,1 1 0,-1 0 0,1 0 0,-1 0 0,0 0 0,2 1 0,-3-2 0,3 1 0,-3 1 0,1-2 0,0 2 0,0-1 0,0 1 0,0-1 0,0 0 0,0 1 0,2-1 0,-2 0 0,2 0 0,-2 1 0,0-2 0,0 2 0,0 0 0,1-1 0,-1 1 0,1-1 0,-2 1 0,2 0 0,-2 0 0,1-1 0,0 2 0,0-1 0,-1 0 0,1-1 0,1 1 0,-2-1 0,2 1 0,-1 0 0,-1-1 0,2 1 0,1 0 0,0-1 0,1 2 0,-2-2 0,-1 1 0,1-1 0,0 1 0,0 0 0,1-1 0,-1 2 0,1-1 0,0 1 0,1-1 0,1 1 0,-1-1 0,3 2 0,-1-1 0,1 0 0,-2 0 0,2-1 0,-1 1 0,1-1 0,-2 1 0,2-1 0,-1 0 0,1 0 0,0 0 0,0-1 0,0 0 0,0 0 0,0-1 0,0 1 0,-2-1 0,2 0 0,-3 1 0,0-1 0,0 1 0,-1-1 0,0 0 0,1 1 0,0-1 0,-1 1 0,1-1 0,-2 0 0,1 0 0,0 0 0,-1 0 0,2 0 0,-3 0 0,1 0 0,1 0 0,0 0 0,-1 0 0,2 0 0,-1 1 0,0-1 0,3 0 0,-2 0 0,1 0 0,1 0 0,-2 0 0,2 0 0,-1 0 0,1 1 0,0-1 0,1 1 0,2-1 0,-2 0 0,2 0 0,-1 0 0,0 0 0,2 0 0,-3 0 0,2 0 0,-2 0 0,0 0 0,0 0 0,0 0 0,0-1 0,-1 1 0,0-2 0,-2 1 0,2-1 0,-2 1 0,-2-1 0,2 0 0,-3 0 0,2 1 0,-1-1 0,0 0 0,1 0 0,-1-1 0,0 1 0,-1 0 0,0-1 0,0 1 0,-2 0 0,3 0 0,-3 0 0,3-1 0,-3 1 0,0-1 0,1 0 0,-1 1 0,1-2 0,-1 2 0,1-1 0,-1-2 0,1 2 0,-1-1 0,1 1 0,-1-1 0,0 2 0,0-1 0,1 0 0,-2 0 0,3 0 0,-3 0 0,2 0 0,0 0 0,-1 0 0,1 1 0,0-1 0,0 1 0,-1-1 0,2 1 0,-1-1 0,1 0 0,-1 1 0,1-1 0,-1 1 0,0 0 0,1-2 0,-2 2 0,3 0 0,-3 0 0,2-1 0,0 1 0,-1 0 0,1 0 0,-1 0 0,1 0 0,0 0 0,0 1 0,0-1 0,-1 1 0,2 0 0,0-1 0,-1 1 0,1-1 0,-1 1 0,0 1 0,1-2 0,-1 1 0,0 0 0,1 0 0,0-1 0,2 1 0,-3 0 0,3 0 0,-2-1 0,1 1 0,1 0 0,-3 0 0,2 0 0,-1 0 0,-1 0 0,2 0 0,-1 0 0,0 0 0,3 0 0,-2-1 0,3 1 0,-1 0 0,1-1 0,-2 1 0,2 0 0,-2 0 0,0-1 0,-1 2 0,0-1 0,-1 0 0,1 0 0,-2 1 0,2-1 0,-1 0 0,0 1 0,0-2 0,-1 2 0,0-1 0,1 1 0,-1 0 0,0 0 0,0-1 0,0 0 0,2 1 0,-2-1 0,2 1 0,-2-1 0,1 1 0,1-1 0,1 0 0,3-1 0,-3 1 0,3-1 0,-3 2 0,-1-1 0,-1 1 0,0-1 0,-1 1 0,1 0 0,-1-1 0,1 1 0,0-1 0,-1 1 0,3 0 0,-3-1 0,3 0 0,-2 1 0,2-1 0,-1 0 0,0 1 0,-1-1 0,2 0 0,-2 1 0,2-1 0,0 0 0,1 0 0,0 0 0,1-1 0,0 1 0,1-1 0,-1 1 0,-1 0 0,-1-1 0,0 1 0,-2 0 0,1 0 0,-2 1 0,1-2 0,-2 2 0,2-1 0,1 0 0,-1-1 0,4 1 0,-5 0 0,3 0 0,-4 0 0,2-1 0,-1 2 0,0-1 0,1 0 0,-1 0 0,0 1 0,2-2 0,0 2 0,0-1 0,1 0 0,2-1 0,-2 1 0,1-1 0,-1 1 0,-1 0 0,-1 0 0,-1 0 0,2 0 0,-2-1 0,2 2 0,-3-1 0,3 0 0,-4-1 0,4 1 0,-3-1 0,1 1 0,0 0 0,0 1 0,1-1 0,-1 0 0,-1 0 0,2 0 0,0 0 0,0 0 0,0 0 0,1 0 0,-2 0 0,3 0 0,-2 0 0,1 0 0,-1 0 0,0 0 0,-1 1 0,1-2 0,-1 2 0,1-1 0,0 0 0,-1 0 0,1 0 0,-1 1 0,0-1 0,1 0 0,0 0 0,-2 0 0,3 1 0,-3 0 0,2-1 0,-1 1 0,1-1 0,0 0 0,0 1 0,-1-1 0,0 0 0,0 0 0,1 1 0,-1 0 0,1 0 0,-1 0 0,0-1 0,1 1 0,-1-2 0,0 2 0,1 0 0,-1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7:14.85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1865 368 16383,'15'-3'0,"5"-2"0,-6-2 0,6-3 0,-6 4 0,6-5 0,-9 4 0,7-2 0,-8 2 0,-1 1 0,-2 1 0,-2 1 0,-2 3 0,0-3 0,0 2 0,-1-1 0,1-1 0,-3 0 0,2 0 0,-2 1 0,1-2 0,-1 2 0,2-1 0,-1-1 0,1 1 0,-2 0 0,2 1 0,-1-1 0,0 0 0,-1 0 0,0 0 0,0-1 0,0 1 0,0 1 0,1-1 0,-1 0 0,1 1 0,1-2 0,-2 1 0,1 1 0,-1-1 0,1 1 0,0-1 0,2 0 0,-2 1 0,1-1 0,0 1 0,1-1 0,-1 1 0,0-1 0,3 10 0,-2-4 0,3 5 0,-6-4 0,1-2 0,2 4 0,-1-3 0,2 2 0,1-1 0,-3-2 0,3 3 0,-1-2 0,-2 1 0,3 0 0,-2-1 0,3 1 0,-3-1 0,1-1 0,2 2 0,-3-2 0,2 1 0,0 0 0,1 0 0,-1 0 0,0 0 0,-1-1 0,2 1 0,-1 0 0,1-1 0,-1 1 0,-1-1 0,2 1 0,-2-1 0,1 0 0,-3 2 0,-5 2 0,-1-1 0,-5 0 0,4-3 0,-10 3 0,4-4 0,-8 4 0,6-2 0,0 0 0,-2 0 0,2 2 0,-4-1 0,2 1 0,0 0 0,-2 1 0,2 0 0,-5 1 0,2-1 0,-1 0 0,1 0 0,1 0 0,-8 2 0,4-1 0,-7 2 0,4-1 0,1 0 0,-5 2 0,8-3 0,-5 3 0,5-4 0,-2 2 0,3 0 0,2-3 0,6 1 0,2-3 0,2 0 0,3 0 0,0 0 0,1 1 0,0-1 0,-1 2 0,24-7 0,-3-2 0,11-4 0,2-1 0,-15 4 0,-1 0 0,10-4 0,-1 0 0,-3 2 0,5-4 0,-8 6 0,-3-1 0,-9 5 0,-3 1 0,-13 9 0,-7 1 0,6-1 0,-2 0 0,-4 0 0,1 0 0,1-1 0,-2 1 0,-1-1 0,-1 2 0,1-2 0,1 1 0,0-1 0,-9 3 0,2-1 0,5-1 0,-3-1 0,6-1 0,3-2 0,5-1 0,4-2 0,1 0 0,29-11 0,-8 4 0,7-4 0,1 1 0,2 0 0,-8 2 0,1 0 0,7-1 0,-11 3 0,1 0 0,8-2 0,-4 4 0,-4 0 0,-8 2 0,-1 0 0,-5 1 0,2 3 0,0-3 0,0 3 0,0-3 0,-1 0 0,-20 2 0,7-1 0,-19 1 0,11-2 0,-1 0 0,-2 0 0,3 0 0,0 0 0,2 0 0,0 0 0,4 0 0,0 0 0,4 0 0,0 0 0,2 0 0,-1 0 0,1-1 0,0 0 0,0 0 0,2-2 0,0-1 0,2-1 0,3-1 0,0 1 0,5-3 0,0 2 0,3-2 0,0 1 0,-1-1 0,1 1 0,0-1 0,0 0 0,0 0 0,-1 0 0,-1 3 0,-2 0 0,-2 2 0,-2 2 0,-14 5 0,4 0 0,-12 4 0,6-1 0,-1-2 0,-6 8 0,3-5 0,-1 5 0,7-6 0,0 2 0,5-3 0,-1 0 0,5-2 0,1-2 0,0 2 0,9-15 0,-3 7 0,5-11 0,-5 9 0,-1 0 0,2-1 0,0 0 0,2-1 0,-1 2 0,1 0 0,-1 0 0,2-1 0,0-1 0,-3 2 0,3-1 0,-6 4 0,2-1 0,-1 2 0,-1-2 0,1 1 0,-2 0 0,1-2 0,-2 2 0,2 0 0,-1-2 0,0 2 0,0 0 0,2-1 0,1 2 0,1 1 0,1 1 0,-1 0 0,1 0 0,1 0 0,-2 0 0,2-1 0,0 0 0,-3-1 0,3 1 0,-2-1 0,-1 0 0,2-1 0,-3 1 0,1-1 0,-2-1 0,2 1 0,0-1 0,2-1 0,-1 1 0,1-1 0,-1 1 0,1-2 0,-2 3 0,1-2 0,-2 2 0,1 0 0,-2-1 0,1 1 0,-2 0 0,0-2 0,-1 2 0,0-1 0,0 0 0,0 1 0,0-2 0,-2 1 0,0 1 0,-2-1 0,1 2 0,-2-1 0,3 0 0,-1 0 0,0-1 0,0 2 0,-1-1 0,-1 0 0,2 1 0,-1 0 0,-1 0 0,1 0 0,-2 0 0,2 2 0,-1-1 0,0 0 0,0 1 0,0-1 0,0 0 0,0 0 0,1-1 0,-1-1 0,0 2 0,1 1 0,-2 0 0,2 0 0,-2 0 0,1 0 0,-1 0 0,1 0 0,-1 0 0,2 0 0,-1 0 0,-1 0 0,1 1 0,0 2 0,1-2 0,7-9 0,-3 5 0,9-6 0,-5 7 0,1 2 0,1-2 0,0 2 0,-1-2 0,0 2 0,0-1 0,0 1 0,1 0 0,-2 0 0,1-1 0,0 0 0,1 1 0,1 0 0,-2 0 0,2-1 0,-2 0 0,0 1 0,0 0 0,-1 0 0,2 0 0,-1-1 0,0 0 0,1 0 0,1-1 0,-2-1 0,2 2 0,-3 0 0,1 0 0,0 0 0,1 1 0,-1-1 0,0 1 0,0 0 0,1 0 0,-1 0 0,0 0 0,0 0 0,0 0 0,1 0 0,-1 0 0,1 0 0,-2 0 0,1 0 0,1 0 0,-2 0 0,2 1 0,-1 0 0,-2 2 0,-1 1 0,2-1 0,-4 1 0,3-1 0,-1 1 0,0-1 0,0 1 0,2 0 0,-2-1 0,1 1 0,0-1 0,-1-1 0,-6 3 0,0-3 0,-5 1 0,2-2 0,0 0 0,2-1 0,-1 2 0,1-2 0,1 1 0,-1 1 0,0 0 0,0 1 0,1-1 0,-1 0 0,1 1 0,-1-1 0,0 2 0,0 0 0,1 0 0,-2 2 0,1-1 0,-3 3 0,2-3 0,-4 4 0,3-1 0,-1-2 0,1 2 0,0-4 0,3 1 0,0-2 0,3 0 0,13-7 0,-6 2 0,10-3 0,-11 3 0,1 1 0,3-1 0,-3 1 0,3-1 0,-3 2 0,-1-1 0,2 0 0,0 1 0,8-2 0,-5 1 0,6 0 0,-7-1 0,0 1 0,-2 0 0,-1 1 0,-1 0 0,0 0 0,0 0 0,0 0 0,-3 5 0,0-1 0,-3 4 0,0-2 0,-4-1 0,1 2 0,-2 1 0,-5 5 0,2-2 0,-1-1 0,0 0 0,-4 2 0,-3 5 0,5-7 0,2-1 0,0-1 0,0-1 0,1 1 0,1-2 0,0 0 0,4-1 0,-1-1 0,2-1 0,0 0 0,17-5 0,-5 2 0,12-5 0,-10 1 0,4-1 0,-7 1 0,3 1 0,-7 1 0,1 1 0,-1-1 0,1 1 0,0-1 0,-2 1 0,-20 9 0,3-2 0,-3 2 0,-1 2 0,4-3 0,0 2 0,-7 4 0,0 0 0,5-2 0,0 0 0,-5 4 0,0 0 0,2 0 0,2-1 0,1-2 0,1 1 0,3-3 0,0 0 0,2-1 0,2-1 0,3-2 0,0-2 0,2-2 0,20-7 0,-7 2 0,18-6 0,-13 4 0,0 0 0,3 1 0,-9 2 0,-1 2 0,-21 6 0,-2 0 0,-13 2 0,-1-2 0,13-3 0,-2-1 0,-2 1 0,-1 1 0,1-2 0,-1 1 0,4-1 0,1 1 0,-2-1 0,1 0 0,-5 1 0,-5 0 0,7 0 0,2-1 0,5 0 0,4-1 0,2-1 0,3 0 0,-1 0 0,0 0 0,1 0 0,-3 0 0,2 0 0,-9 0 0,2 0 0,-7 0 0,2 0 0,1 0 0,-3 0 0,1 0 0,1 0 0,3 0 0,2 0 0,5 0 0,0 0 0,3 0 0,-1 0 0,0 0 0,0-1 0,-1 1 0,1-1 0,-1 1 0,1 0 0,0 0 0,-2 0 0,1 0 0,-2 0 0,2 0 0,-3 0 0,4 0 0,-2 0 0,3 0 0,-1 0 0,0-1 0,-1 0 0,3-2 0,0 0 0,3-2 0,3 0 0,8-3 0,5-1 0,-2 3 0,1-1 0,-2 1 0,1 0 0,12-3 0,-6 1 0,0 1 0,4 1 0,-6 0 0,0 1 0,1 0 0,-3 2 0,-2 0 0,-3 2 0,0-1 0,-4 1 0,0 0 0,-2-1 0,-1 2 0,1-2 0,0 0 0,-1 0 0,-21-1 0,3 2 0,-3 1 0,-1 0 0,-7 0 0,4 0 0,-2 0 0,0 0 0,1 0 0,1 0 0,1 0 0,4 0 0,5 0 0,0 0 0,7 0 0,-1 1 0,23-6 0,-10 3 0,21-5 0,-18 4 0,4 1 0,-4 0 0,-1-1 0,-1 2 0,-3-1 0,-2 2 0,-17 1 0,5 1 0,-14 0 0,10 0 0,-3-1 0,3 1 0,1-1 0,4 0 0,2-1 0,1 1 0,13-7 0,-8 4 0,10-5 0,-11 5 0,0 0 0,0-3 0,0 2 0,0-4 0,0 3 0,0-1 0,0 0 0,0-2 0,0 0 0,0 1 0,0 0 0,0 1 0,0 1 0,0 0 0,0 0 0,2-1 0,-2 2 0,2-1 0,-1 1 0,1-1 0,-2 0 0,3 0 0,-2 0 0,1 0 0,0 0 0,-2 0 0,2 0 0,-1 0 0,0 0 0,0 0 0,0 1 0,0-1 0,0 0 0,1 1 0,-1-2 0,1 2 0,0-2 0,1-1 0,0 1 0,1-3 0,-1 3 0,0-1 0,-1 0 0,3 1 0,-2-1 0,1 0 0,-1 2 0,-1-1 0,2 1 0,-1 0 0,1 0 0,0 0 0,-1 0 0,2 0 0,-2 1 0,2-1 0,-2 2 0,0-2 0,1 1 0,-1 1 0,-4 10 0,0-5 0,-3 8 0,2-10 0,2 1 0,-1 3 0,1-2 0,0 3 0,0-3 0,0 1 0,0 0 0,0 2 0,0-2 0,0 1 0,0-1 0,0 0 0,0 1 0,0-1 0,0 0 0,0 0 0,0 0 0,0 0 0,0 1 0,0-2 0,0 2 0,0-2 0,0 1 0,0-1 0,0 2 0,0 0 0,0 0 0,0-2 0,1 0 0,1 2 0,-1-1 0,0 0 0,0 0 0,1-1 0,0 1 0,0 0 0,1-1 0,-2 1 0,1-1 0,0 2 0,-1-2 0,3 3 0,-4-4 0,4 2 0,-3 0 0,2 0 0,-1 1 0,0-2 0,0 1 0,0-1 0,0 2 0,1-2 0,-2 0 0,2 1 0,-1-1 0,0 1 0,2-1 0,-3 0 0,3 0 0,-2 1 0,0-1 0,2 1 0,-2-1 0,2 0 0,-1-1 0,0 1 0,2 0 0,-3 0 0,3 0 0,-2-1 0,2 2 0,-1-1 0,2 0 0,-3 0 0,2-1 0,-2-1 0,4 1 0,-3-1 0,2 0 0,-2-1 0,1 1 0,2-1 0,-1 1 0,2-1 0,-2 0 0,2 0 0,-2 0 0,1 0 0,-2 0 0,1 0 0,-1 0 0,0 0 0,0 0 0,0 0 0,1 0 0,-2 0 0,3-1 0,-3 0 0,2 0 0,-3-2 0,3 1 0,-3-1 0,2 1 0,-1 0 0,1 1 0,-1-1 0,1-1 0,0 1 0,-2 0 0,2 0 0,-2-1 0,1 1 0,0-1 0,1 0 0,-1 1 0,1 0 0,-1-1 0,0 1 0,1-1 0,-3 1 0,2-2 0,0 1 0,-2 1 0,4-2 0,-5 1 0,3 1 0,-1-3 0,0 2 0,0-1 0,0 1 0,0 0 0,0-1 0,0 2 0,1-1 0,0 1 0,0-1 0,-1 0 0,1 1 0,-14 9 0,7-4 0,-12 8 0,12-8 0,0 1 0,0-1 0,-2 3 0,2-3 0,-1 2 0,1-3 0,1 1 0,-3 1 0,1-2 0,0 1 0,1 0 0,-1-1 0,1 2 0,-2-2 0,1 2 0,0-2 0,-1 2 0,1-1 0,0 0 0,-1 0 0,1-1 0,0 1 0,-2 0 0,2-1 0,0 1 0,-1 0 0,1-1 0,1 0 0,-2 1 0,2-1 0,-2 1 0,1-2 0,1 1 0,-4 0 0,3 0 0,-2 0 0,0 0 0,1 0 0,-2 0 0,0 0 0,-2 1 0,0 0 0,-2 1 0,2-2 0,-3 3 0,3-3 0,-4 3 0,4-3 0,0 2 0,0-1 0,2 0 0,-2-1 0,2 0 0,-1 0 0,0 0 0,1 0 0,0 0 0,0 1 0,0-1 0,-2-1 0,0 1 0,0-1 0,1 0 0,-3 1 0,2-2 0,-2 2 0,1-1 0,0-1 0,0 1 0,1-1 0,-2 0 0,2 0 0,-2 0 0,-5 0 0,6 0 0,-9 0 0,8 0 0,-1 0 0,-3 0 0,2 0 0,-2 1 0,0-1 0,2 1 0,-2 0 0,2 0 0,0 0 0,2-1 0,1 0 0,-1 0 0,3 0 0,-2 0 0,3 0 0,0 0 0,1 0 0,1 0 0,1 0 0,-2 0 0,1 0 0,0 0 0,-1 0 0,3 1 0,-3-1 0,1 0 0,10-7 0,-2 4 0,6-7 0,-4 8 0,-2-1 0,2 1 0,5-1 0,-5 1 0,5 0 0,-7 1 0,0 1 0,6-2 0,-6 0 0,4 0 0,-3 2 0,0-3 0,2 2 0,-2-1 0,2 0 0,-3 1 0,1-2 0,2 0 0,-2 2 0,1-1 0,0 0 0,-1 0 0,0-1 0,0 0 0,0 1 0,0 0 0,1-1 0,-1 1 0,-1-1 0,2 1 0,-2 0 0,1-2 0,-1 1 0,0 0 0,1 0 0,-2 1 0,3-2 0,-3 2 0,2-1 0,-2 0 0,1 0 0,-1-3 0,0 3 0,0-1 0,1 1 0,-1 1 0,1-3 0,0 2 0,-2-1 0,1 0 0,-2 1 0,2-1 0,-1 0 0,0 1 0,-1-1 0,0 1 0,1-2 0,-1 2 0,1-2 0,-1 2 0,1 0 0,-1-2 0,1 2 0,-1-1 0,0 0 0,0-1 0,0 1 0,2 0 0,-2 0 0,1 1 0,-1-1 0,0 1 0,0-1 0,0-1 0,0 2 0,1-2 0,-1 1 0,1 1 0,-1-3 0,0 3 0,0 0 0,0-3 0,0 3 0,0-1 0,1 0 0,0 1 0,0-1 0,-1 0 0,1-1 0,-1 1 0,2 0 0,-2 1 0,3-1 0,-2 0 0,0 0 0,2-1 0,-3 3 0,2-4 0,-1 3 0,1 0 0,0-2 0,-2 2 0,1-2 0,-1 2 0,1-3 0,0 4 0,0-2 0,0 0 0,0 0 0,1-1 0,-1 1 0,0 0 0,-1 0 0,2 0 0,-1-1 0,-1 1 0,2 0 0,-2 0 0,3 1 0,-3-1 0,1 1 0,-1-1 0,0 0 0,0 0 0,5 2 0,-2 0 0,4 0 0,-2 2 0,-3-3 0,5 2 0,-4-2 0,1 1 0,0-1 0,1 0 0,0 1 0,1 0 0,-4 0 0,3-1 0,0 0 0,-1 0 0,1 0 0,-1 2 0,-1-1 0,2-1 0,-15 1 0,8 1 0,-13 0 0,13 1 0,0 0 0,-6 1 0,4-1 0,-5 1 0,6-1 0,-1 0 0,-2 1 0,3 0 0,-4 1 0,3 0 0,1 0 0,-2 1 0,2 0 0,0 0 0,1 0 0,0 0 0,1 1 0,1 0 0,0 0 0,0-1 0,0 3 0,0-3 0,0 3 0,0-2 0,0 1 0,0 0 0,0 0 0,0 1 0,0 0 0,0-2 0,-1 1 0,1-1 0,-2 0 0,2 0 0,0 1 0,0-1 0,0 1 0,-1-1 0,1-1 0,-1 2 0,1-1 0,0 1 0,0 0 0,0-1 0,0-1 0,-1 3 0,0-4 0,0 4 0,1-3 0,0 2 0,-1-2 0,1 1 0,-1-1 0,-1 1 0,1 1 0,-1-1 0,0 1 0,2-1 0,-3 0 0,3 0 0,-2 0 0,0 0 0,1 1 0,-1-2 0,1 1 0,1-1 0,-3 1 0,3 0 0,-2-1 0,2 1 0,-3 0 0,3-1 0,-2 1 0,1-1 0,-1 1 0,0-1 0,1 1 0,-2-1 0,2 1 0,-1 0 0,2 0 0,-3-1 0,3 1 0,-2 0 0,1-1 0,-2 1 0,1 1 0,0-2 0,-1 2 0,2-3 0,-2 3 0,0-1 0,0 0 0,-1 2 0,1-2 0,-1 1 0,1 0 0,-1-1 0,0 1 0,1-1 0,-1 0 0,2 0 0,-2 0 0,1-1 0,-1 1 0,2-2 0,-2 1 0,0 0 0,0-1 0,0 1 0,1 0 0,0 0 0,-1-1 0,0 0 0,-1 0 0,-1 0 0,0-1 0,2 0 0,-2 0 0,1 0 0,1-1 0,-2 2 0,2-2 0,-3 2 0,2-1 0,-2 0 0,2 0 0,1-1 0,-4 1 0,5-1 0,-5 1 0,4-1 0,0 0 0,-3 0 0,2 0 0,-1 0 0,1 0 0,0 0 0,-1 0 0,2 0 0,-2 0 0,1 0 0,1 0 0,-3-1 0,3-1 0,-1 1 0,0-1 0,2 1 0,-3-1 0,2 0 0,0 0 0,-3 0 0,4 1 0,-3-1 0,2 0 0,1 0 0,-2 0 0,1-1 0,-1 0 0,2 2 0,-2-3 0,2 2 0,-1-1 0,0 1 0,0 0 0,0-2 0,1 2 0,-2-1 0,1 0 0,1 0 0,-1 0 0,1 1 0,0-3 0,0 3 0,-1-2 0,1 1 0,1 0 0,-1-1 0,2 1 0,-2 0 0,2-1 0,-1 1 0,0-1 0,1 0 0,-1 2 0,1-3 0,0 2 0,1-1 0,0-1 0,0 2 0,0-1 0,0 0 0,0 1 0,0-2 0,0 2 0,0-1 0,0 0 0,0 1 0,0-2 0,0 2 0,0-1 0,0 0 0,0 0 0,0 0 0,0 0 0,0 1 0,0-1 0,0 0 0,0 1 0,0-2 0,0 2 0,0-1 0,0-4 0,0 4 0,0-3 0,0 5 0,0-1 0,0-1 0,0 0 0,0 0 0,0 1 0,0-2 0,0 2 0,0-1 0,0 0 0,0 1 0,0-2 0,0 2 0,0-1 0,0 0 0,0 1 0,0-1 0,0 0 0,0 1 0,0-2 0,0 1 0,0 1 0,0-2 0,0 2 0,0-2 0,0 2 0,0-1 0,0 0 0,0 1 0,0-1 0,0 0 0,0-1 0,0 1 0,0 0 0,0 0 0,0 1 0,0-1 0,0-1 0,0 2 0,0-1 0,0 0 0,0 0 0,0 1 0,0-2 0,0 1 0,0 1 0,0-1 0,0 0 0,1 1 0,1-2 0,0 3 0,-1-2 0,3 0 0,-4 1 0,4-1 0,-2 1 0,1 1 0,1-3 0,-3 3 0,2-2 0,-2 0 0,-1 1 0,1-2 0,-1 0 0,0 2 0,-1-2 0,1 2 0,-1 0 0,1-2 0,-5 3 0,-1 4 0,-1-1 0,3 3 0,2-2 0,-1 1 0,-1 0 0,2 0 0,-2 1 0,3-1 0,-1 0 0,-1 1 0,1 0 0,0-1 0,-1 2 0,1 0 0,-3 2 0,0 1 0,-1 0 0,-1 1 0,-1 1 0,1 0 0,-1-2 0,2 0 0,1-1 0,0-3 0,3 1 0,-1-3 0,1 2 0,0-1 0,1 1 0,-1 1 0,2-2 0,0-13 0,2 7 0,-1-10 0,0 10 0,2 1 0,-1-2 0,1 1 0,-1-2 0,0 3 0,0-1 0,-7 12 0,4-7 0,-5 10 0,4-11 0,1 0 0,-7-1 0,4 0 0,-3 0 0,2 0 0,2 0 0,-4-2 0,2 1 0,0-1 0,0 0 0,0 2 0,1-2 0,-2 2 0,1-1 0,0 0 0,0 1 0,0 0 0,0 0 0,0-1 0,0 0 0,0-1 0,1 1 0,1-3 0,-1 2 0,0-1 0,1 0 0,-2 1 0,2-1 0,0-1 0,0 2 0,-2 0 0,0 1 0,-1 0 0,1 1 0,1-1 0,-2 1 0,1 0 0,-1 0 0,0 0 0,1 0 0,0-1 0,-2-1 0,1 1 0,0-1 0,2 2 0,0 5 0,2-3 0,-1 5 0,0-6 0,0 0 0,-5 0 0,4-1 0,-1 0 0,0 0 0,15 6 0,-9-3 0,14 5 0,-11-4 0,2 0 0,-1 0 0,3 3 0,-2-2 0,2 2 0,-4-3 0,1 0 0,-1 0 0,0 1 0,2-1 0,-3 1 0,2 0 0,-2 1 0,2-1 0,0 1 0,0-1 0,1 1 0,-1-2 0,3 3 0,-2-3 0,2 2 0,0-2 0,0 0 0,0 0 0,0 0 0,-1 0 0,1-2 0,-1 1 0,-2-1 0,-1 0 0,1 1 0,-2-1 0,2 0 0,0 1 0,-1-2 0,-1 3 0,0-2 0,0 1 0,-1 2 0,-1-2 0,-1 1 0,0 0 0,0-1 0,0 1 0,0-1 0,2 1 0,1 0 0,2-2 0,2 1 0,-1-1 0,-1 0 0,0 0 0,-2 0 0,3 0 0,-2 0 0,1-1 0,-3 3 0,-1-1 0,-1 2 0,0 0 0,-1-2 0,-1 2 0,-3-2 0,-1 0 0,-3 0 0,2-1 0,-5 1 0,5 0 0,-6 3 0,0-1 0,-1 2 0,-1-1 0,3-1 0,1 0 0,3-1 0,0-2 0,1 1 0,3-1 0,1 0 0,7 3 0,-2-2 0,5 2 0,-3-2 0,-1-1 0,2 3 0,-2-3 0,1 3 0,-12-3 0,0-1 0,-8 1 0,-2-2 0,-5 0 0,-5-2 0,-3-1 0,0 0 0,5-1 0,-1 1 0,7 0 0,-3 0 0,6 2 0,5-1 0,3 1 0,4 1 0,2-1 0,0-4 0,7 2 0,0-3 0,7 2 0,0 2 0,2-2 0,0 1 0,0 0 0,0 0 0,-1-1 0,-1 2 0,0-2 0,-2 2 0,-2 0 0,0 0 0,-3 0 0,1 0 0,-15 10 0,7-5 0,-9 7 0,8-8 0,2-1 0,-6 2 0,2-2 0,-5 2 0,3-1 0,0 0 0,-4 2 0,5-2 0,-3 0 0,8-1 0,-1-1 0,-3 1 0,0-1 0,0 0 0,1 0 0,1 0 0,-2 0 0,0 0 0,2 0 0,-2 0 0,1 0 0,0 0 0,0 0 0,-1 0 0,1 0 0,0-1 0,-1 1 0,1-2 0,0 2 0,-1-2 0,2 2 0,1-5 0,1 2 0,3-4 0,2 2 0,11-6 0,2 3 0,2 1 0,8-4 0,-7 3 0,-1 1 0,2 3 0,-2-1 0,1-1 0,-2 4 0,-1-2 0,-1 0 0,-3 2 0,-1-1 0,0 1 0,-2 1 0,-2 0 0,0-1 0,-2 2 0,-1-1 0,2 0 0,-2 1 0,2-1 0,-19 2 0,9-1 0,-13 1 0,12-1 0,2 0 0,-5 0 0,4 0 0,-3 0 0,1 0 0,3 0 0,-4-2 0,3 0 0,1 0 0,-1-2 0,0 2 0,1-1 0,-1 0 0,0 1 0,1 0 0,-2-1 0,1 2 0,-1 0 0,-1 1 0,2 0 0,-2 0 0,2 0 0,-3 0 0,2-1 0,0 1 0,0-2 0,1 2 0,-2-3 0,2 3 0,0-3 0,-1 2 0,2-2 0,0-1 0,1 0 0,1 1 0,1-1 0,0 0 0,0 0 0,0 0 0,0 1 0,0-3 0,2 1 0,-1-1 0,2 3 0,0 0 0,1 0 0,3-2 0,-1 2 0,1-1 0,0 2 0,-2-1 0,2 1 0,-1 1 0,-2-1 0,2 2 0,-2-1 0,-11 8 0,6-5 0,-12 7 0,8-7 0,0 1 0,-1-1 0,3 0 0,-1 0 0,-2 0 0,2-1 0,-2-1 0,2 1 0,-2 1 0,2-1 0,-2 2 0,2-3 0,-1 2 0,0-1 0,0 0 0,0 0 0,0-1 0,0 0 0,-2 2 0,1 1 0,0 1 0,-2 3 0,3-3 0,0 1 0,4-3 0,11-1 0,-7-1 0,9 0 0,-8 0 0,1 0 0,2 0 0,-1-1 0,2 0 0,1 1 0,-2 0 0,2 0 0,-1 0 0,1 0 0,0 0 0,2 0 0,-2 0 0,1 0 0,1 0 0,-2 0 0,3 0 0,-1 0 0,4 0 0,5 0 0,-1 0 0,5 2 0,-6-1 0,3 2 0,-1 1 0,0 0 0,2 0 0,-4 1 0,-1-2 0,0 2 0,-4-3 0,0 3 0,0-3 0,-4 2 0,3-2 0,-2 0 0,0 0 0,1 1 0,-2-1 0,3 0 0,-3 0 0,2 1 0,-4-1 0,-1 1 0,-2-1 0,-2 2 0,1-1 0,-2 0 0,0 1 0,-1 3 0,0-1 0,0 3 0,-1-4 0,-2 1 0,-7 3 0,-6 2 0,-6 4 0,9-7 0,0-1 0,0 2 0,0-1 0,-10 5 0,-1 2 0,6-6 0,-1 3 0,6-6 0,3 1 0,4-3 0,1-2 0,3 0 0,-5-2 0,3 0 0,-3-1 0,1 1 0,0 0 0,-15 2 0,6-1 0,-10 3 0,8-2 0,-1 1 0,3-1 0,0 0 0,4-1 0,-1-1 0,4 0 0,-2 0 0,3 0 0,-2 0 0,2 0 0,-4 0 0,4 0 0,-6 0 0,4 0 0,-2 0 0,3 0 0,-1 0 0,1 0 0,2-1 0,1 1 0,0-2 0,2 1 0,-3-2 0,3 1 0,-1-1 0,1 1 0,0-1 0,-1-1 0,3 1 0,-2-1 0,2 1 0,-1-2 0,0 2 0,2-2 0,-2 3 0,2-2 0,0-1 0,0 2 0,0-1 0,0 0 0,0 1 0,0-2 0,0 2 0,0-1 0,2 0 0,0 1 0,2-1 0,4 3 0,2 0 0,5 1 0,2 0 0,6 0 0,5 0 0,0 1 0,-11 0 0,-1 0 0,16 2 0,-15-1 0,0 0 0,9 2 0,3 1 0,-8-2 0,4 1 0,-5-1 0,-1 0 0,-3-1 0,-2 1 0,-1-2 0,-2 1 0,1-2 0,-1 1 0,2 0 0,2 0 0,-2 1 0,4-2 0,-4 2 0,2-2 0,-2 2 0,-1-1 0,-1 1 0,2-2 0,-4 2 0,3-2 0,1 2 0,0-2 0,9 3 0,-3-3 0,5 2 0,1-1 0,-4-1 0,3 1 0,-4-1 0,0 0 0,0 0 0,-3 0 0,-2 0 0,0 0 0,-2 0 0,4 0 0,1 0 0,4 0 0,3 0 0,0 0 0,-2 0 0,4 0 0,-6 0 0,1 0 0,-4 0 0,-5 0 0,-2 0 0,-5 0 0,0 1 0,-4 3 0,-1 0 0,-2 1 0,-2-1 0,-1-2 0,-2 1 0,0-1 0,-2 0 0,-2 0 0,-6 0 0,-2 1 0,0 0 0,-1-2 0,2 1 0,-1 0 0,-4-1 0,4 2 0,-1-2 0,1 0 0,1 2 0,2-2 0,-2 0 0,2 2 0,-1-2 0,0 2 0,2-2 0,1 1 0,3-2 0,1 2 0,3-2 0,-1 1 0,22-7 0,-6 4 0,19-7 0,-8 5 0,5-2 0,-6 2 0,7-2 0,1 1 0,-8 1 0,4 0 0,-3-1 0,-13 4 0,-2-1 0,-1 1 0,1-1 0,-1 0 0,1 0 0,-2-1 0,0 0 0,-2 0 0,-4-3 0,-1 3 0,-4-2 0,-2 3 0,1 0 0,-4 0 0,4 1 0,-3 1 0,2 0 0,-2 0 0,3 0 0,-4 0 0,4 0 0,-2 0 0,3 0 0,-1 0 0,2 0 0,1 0 0,1 0 0,2-3 0,8-1 0,4-1 0,13-1 0,-2 2 0,1-1 0,-3 2 0,0-1 0,3-1 0,-1 0 0,-3 3 0,-2-1 0,9-2 0,7 2 0,-6-3 0,-2 3 0,-6 0 0,-4 1 0,-2 2 0,-4-2 0,0 2 0,-3-1 0,1 0 0,-2-1 0,-18 1 0,1 0 0,-2 0 0,-1 2 0,-11 0 0,0 1 0,5-1 0,-4 2 0,7-3 0,-5 3 0,7-3 0,1 2 0,6-1 0,2 1 0,2 0 0,1-2 0,-1 2 0,0-1 0,-2 1 0,1 0 0,-1 0 0,0 1 0,0-1 0,2-1 0,0 0 0,3-1 0,20-8 0,0 3 0,1-1 0,2 0 0,5 2 0,-2-1 0,1 1 0,4 0 0,-7 1 0,0-1 0,5 3 0,-5-2 0,-4 3 0,-4-1 0,-5 1 0,0 0 0,-3 0 0,0 4 0,-3 0 0,-1 4 0,-6 0 0,-10 3 0,-9 1 0,-2 0 0,11-4 0,-1-2 0,1 0 0,0 0 0,-4 2 0,0 1 0,4-3 0,-1-1 0,-1 2 0,0-1 0,-7 4 0,-2 0 0,8-2 0,4-2 0,4-3 0,5 0 0,1-1 0,19-1 0,1-1 0,0-1 0,3-1 0,13-2 0,-5 0 0,4 0 0,-2-2 0,-5 2 0,-1-1 0,-13 4 0,-3 0 0,-2 1 0,-18 0 0,-6 3 0,-12-1 0,11 1 0,0 0 0,1 0 0,1-1 0,-4 1 0,1 0 0,4-1 0,1 1 0,-2-1 0,2 0 0,-9 1 0,-2 2 0,5-2 0,7-1 0,4 0 0,5 0 0,1-1 0,2-1 0,29 0 0,6-4 0,-11 3 0,2-1 0,0 1 0,5-3 0,0 0 0,-4 1 0,0 0 0,1-1 0,-3 1 0,1 0 0,0-1 0,6 0 0,1-1 0,0 1 0,-6 1 0,0 0 0,-1 0 0,0-1 0,1 1 0,-3 0 0,-2 1 0,-1 1 0,6-2 0,-8 1 0,-7 2 0,-3 0 0,-17 7 0,-12 3 0,3-1 0,-3 0 0,6-1 0,-2-1 0,0 0 0,-4 2 0,0 1 0,1-1 0,4-2 0,0 0 0,-1 1 0,-5 1 0,-3 1 0,0 0 0,1 0 0,2-1 0,2 0 0,-2 1 0,3-2 0,-2 1 0,0-1 0,1 1 0,-4 1 0,1 0 0,3-1 0,3-1 0,0-1 0,-8 4 0,1-1 0,-2-1 0,0 2 0,9-6 0,7 0 0,6-3 0,2 0 0,36-5 0,-15 2 0,1 0 0,4-2 0,2-1 0,-1 1 0,3 0 0,0 0 0,-4 0 0,1 0 0,0-1 0,7 0 0,0-1 0,-8 2 0,1-1 0,-1 1 0,4-2 0,-2 1 0,-1-1 0,-1 1 0,5-2 0,0 1 0,-8 1 0,-7 1 0,-6 2 0,-33 5 0,-3 1 0,6-2 0,-2 0 0,-2 1 0,1-1 0,3 0 0,0 0 0,3-1 0,-1 0 0,1 0 0,0 1 0,1-1 0,-1 1 0,0-1 0,-1 0 0,1 0 0,-1 1 0,1-1 0,-4 1 0,0 0 0,-1 0 0,9-2 0,2 0 0,-5 1 0,6-2 0,4 1 0,5-1 0,3-1 0,23-8 0,2-1 0,1 0 0,2-1 0,-8 2 0,0 1 0,2-1 0,-1 1 0,-3 0 0,-1 0 0,10-4 0,0-1 0,-7 3 0,-5 3 0,-6 2 0,-7 3 0,-8 1 0,-9 1 0,-14 2 0,14 0 0,-2 1 0,-2 0 0,0 1 0,-2 2 0,0-1 0,6-1 0,0 0 0,-2 1 0,1-1 0,-4 1 0,-3 0 0,9-2 0,5 0 0,5-2 0,4-1 0,14-5 0,9-3 0,9-3 0,-10 4 0,1 1 0,-3 0 0,1 0 0,2 0 0,0 0 0,-4 1 0,-1 0 0,1 0 0,0 1 0,7-3 0,-2 0 0,-1 2 0,-11 2 0,-2 1 0,-25 5 0,-7 2 0,1 0 0,-2 1 0,5-1 0,0 0 0,-4 2 0,-1 0 0,1 0 0,1 0 0,0 0 0,-2 0 0,-3 1 0,4-2 0,4 0 0,1-1 0,-5 1 0,1 0 0,-5 1 0,13-4 0,1 0 0,-4 1 0,5-3 0,9 0 0,2-2 0,19-11 0,8-1 0,-3 3 0,2-1 0,4 0 0,0 1 0,-3 1 0,0 1 0,-4 0 0,1 1 0,-2 0 0,0 1 0,-1 0 0,6-2 0,-1 0 0,6-1 0,-13 4 0,-1 1 0,7-3 0,-7 4 0,-6 0 0,-5 3 0,-22 8 0,10-4 0,-18 7 0,17-7 0,-2 0 0,5-1 0,1-1 0,32-1 0,-4 0 0,4-1 0,2 1 0,3-1 0,2 0 0,-10 0 0,1 1 0,1-1 0,1 0 0,0-1 0,-1 1 0,1-1 0,0 0 0,0 0 0,1 0 0,0 0 0,3-1 0,1 1 0,1-1 0,-1 0 0,0 1 0,-1-1 0,1-1 0,0 1 0,-1 0 0,0-1 0,2 1 0,-5 0 0,1-1 0,1 1 0,0 0 0,-1-1 0,-2 1 0,-2 0 0,3 0 0,-3 0 0,-1 1 0,3-1 0,3 0 0,4-1 0,1 1 0,-3 0 0,-4 0 0,-4 0 0,-4 1 0,2 0 0,10-1 0,2 0 0,-4 0 0,-7 2 0,-2-1 0,5 1 0,-2 0 0,6 0 0,-14 0 0,-9 1 0,-10 4 0,-17 4 0,2 0 0,-3 0 0,0-2 0,-2 1 0,-3 1 0,-2 2 0,1-1 0,3-3 0,0 0 0,0 0 0,0 0 0,-1 1 0,0 0 0,1 0 0,-1-1 0,1 0 0,1 0 0,0-1 0,-2 1 0,2-2 0,-1 1 0,-4 2 0,-1-1 0,2 0 0,6-3 0,0 0 0,1 0 0,-9 2 0,1 0 0,1-2 0,1 1 0,-3-1 0,0 1 0,9-4 0,9 1 0,3-2 0,33-9 0,2 2 0,-9 2 0,3-1 0,0 0 0,8-2 0,0 0 0,-2 1 0,-1 0 0,-2 1 0,-1-1 0,-3 2 0,-1 1 0,10-3 0,-13 4 0,-1 0 0,6 0 0,-4 2 0,-12 2 0,-19 7 0,0-2 0,-1 0 0,-6 2 0,-1 0 0,-4 1 0,-1 1 0,1-2 0,-2 1 0,8-2 0,-2 0 0,1-1 0,0 1 0,0 0 0,0 0 0,-1 0 0,1-1 0,-2 1 0,3 0 0,-2-2 0,-1 2 0,9-3 0,7-1 0,5-3 0,15-3 0,8-3 0,-6 1 0,2 0 0,5-2 0,2-1 0,0 1 0,0-2 0,-1 0 0,-3 2 0,1 0 0,-2 0 0,-1 1 0,-1 0 0,5-1 0,-1 0 0,3-1 0,1 1 0,-8 0 0,-6 4 0,-4 1 0,-25 4 0,-7 4 0,-1 0 0,-2 1 0,5-1 0,-1 1 0,3 0 0,-3 0 0,2 1 0,-7 0 0,2 0 0,0 0 0,0 1 0,0-1 0,0 0 0,11-3 0,0-1 0,-2 2 0,1-1 0,-7 3 0,9-4 0,7-1 0,4-1 0,26-4 0,9-5 0,-12 3 0,4-1 0,0 0 0,3-2 0,1-1 0,-1 1 0,-2 1 0,0-1 0,0 1 0,6-3 0,1 0 0,-2 0 0,-4 2 0,-1 0 0,-3 1 0,0 0 0,-1 0 0,0 0 0,-1 1 0,-1 1 0,-1-1 0,11-2 0,-13 3 0,-6 3 0,-22 6 0,-10 3 0,5 0 0,-2 1 0,-4 1 0,-4 0 0,1 1 0,-1 1 0,1-1 0,0 0 0,5-3 0,0 1 0,0-1 0,1 0 0,-4 1 0,1 1 0,-1 0 0,-4 0 0,-1 1 0,4-2 0,5-1 0,1 0 0,-1 0 0,-1 1 0,2-1 0,3-2 0,1 0 0,-2 1 0,0 1 0,-5 0 0,9-2 0,7-3 0,4-1 0,25-1 0,-5-2 0,3 1 0,1-2 0,1 0 0,2-1 0,-1 1 0,1-1 0,0-1 0,1 1 0,2-1 0,0-1 0,1 1 0,0-1 0,-2 1 0,1 0 0,1 0 0,-1-1 0,1 1 0,0 0 0,1 0 0,0 0 0,0 1 0,-2-1 0,2 0 0,-2 0 0,0 0 0,0 1 0,5-1 0,0 0 0,0 0 0,-5 1 0,2 0 0,-2-1 0,0 0 0,2 0 0,-3 0 0,-6 2 0,0 0 0,3-1 0,-1-1 0,4 1 0,-10 2 0,-8 0 0,-23 7 0,-11 3 0,4-1 0,-3 0 0,4-1 0,-2 2 0,0-1 0,-1 1 0,2-2 0,-1 1 0,1-1 0,0 1 0,-2 0 0,2 0 0,-2 0 0,-4 2 0,-1 0 0,1 0 0,6-2 0,1-1 0,1 1 0,0 0 0,0-1 0,0 1 0,-9 3 0,1-1 0,10-3 0,2-1 0,-2 0 0,1-1 0,-5 5 0,9-5 0,8-1 0,19-8 0,9-4 0,2 0 0,2-1 0,-1 0 0,1-1 0,0 1 0,-2-1 0,0 1 0,0 0 0,2 0 0,0 0 0,-2 0 0,0 0 0,1 1 0,-2 0 0,1 0 0,-2 1 0,-3 1 0,-1 1 0,2-1 0,-1 0 0,6 0 0,-11 2 0,-16 5 0,-27 7 0,3 1 0,-3 1 0,2-1 0,-2 1 0,-1 1 0,6-3 0,-1 1 0,0 0 0,-1 1 0,0-1 0,0 1 0,-1 0 0,0 0 0,-2 1 0,-1 0 0,1 0 0,1-1 0,-2 0 0,3 0 0,-2 1 0,2-1 0,0 0 0,-1 1 0,3-1 0,0-1 0,2-1 0,1 1 0,-1-1 0,2 0 0,-1 0 0,-8 4 0,3-2 0,2 0 0,9-4 0,0 0 0,1-1 0,5 0 0,8-4 0,15-3 0,8-3 0,-3 0 0,2-1 0,2-1 0,4 0 0,3 0 0,0-1 0,0 1 0,-3 0 0,0 0 0,0 0 0,2-1 0,-1 1 0,2-1 0,1 0 0,-1 0 0,-3 2 0,2 0 0,-1 1 0,0 0 0,-3 0 0,1-1 0,1 0 0,-2 0 0,-3 2 0,6-1 0,-1 1 0,2 0 0,1-1 0,-3 1 0,-5 0 0,0 1 0,3 0 0,0 0 0,-8 2 0,-2-1 0,1 1 0,-6 1 0,-39 0 0,-2 3 0,10 0 0,-3 0 0,0 1 0,2 0 0,0 1 0,1 1 0,-7 3 0,0 1 0,5-4 0,0 1 0,1 0 0,-3 3 0,0 0 0,-1-2 0,1 0 0,2 1 0,1 1 0,7-4 0,1-1 0,-14 8 0,7-4 0,10-3 0,3-2 0,5-2 0,22-4 0,-3-2 0,3-1 0,0-1 0,1 0 0,2-1 0,5-2 0,2-1 0,0-1 0,-7 2 0,1 1 0,0-1 0,1 0 0,2-1 0,1 0 0,0 0 0,-1 0 0,1 0 0,-2 0 0,0 1 0,-2 0 0,0 1 0,-2 0 0,4-2 0,-1 2 0,-6 1 0,0 0 0,3 0 0,-2 0 0,2 0 0,-6 2 0,-15 5 0,-19 8 0,0 0 0,-2 1 0,0-1 0,-1 2 0,0-1 0,-3 2 0,-1-1 0,1 0 0,2 0 0,1 0 0,0 0 0,-4 0 0,0 0 0,1 0 0,3-1 0,1 0 0,0 0 0,-4 0 0,-1 0 0,1 1 0,2-1 0,0 0 0,1 0 0,-1 0 0,0-1 0,1 1 0,2-1 0,2 0 0,-5 1 0,12-3 0,4-3 0,8-1 0,18-9 0,-1 0 0,3-1 0,0 0 0,2-2 0,-1 0 0,-2 2 0,-1-1 0,0 0 0,1 1 0,0-1 0,-1 1 0,4-3 0,-1 1 0,-4 3 0,0 1 0,0-2 0,0 1 0,5-2 0,-8 4 0,-14 2 0,-18 8 0,-10 5 0,4-4 0,-1 1 0,-4 2 0,-3 2 0,3-2 0,1 0 0,1 0 0,2-1 0,0 0 0,1 0 0,-2 2 0,0-1 0,4-1 0,-2 0 0,1-1 0,1 2 0,0-1 0,0-1 0,1 1 0,-7 3 0,5-2 0,2-1 0,10-5 0,4 1 0,24-19 0,-2 5 0,-1-1 0,1 0 0,6-3 0,-3 2 0,-2 1 0,-3 2 0,-6 4 0,-2 1 0,-19 3 0,-5 3 0,2 0 0,-1 1 0,0 0 0,0 2 0,-1-1 0,2 1 0,-9 2 0,-4 1 0,13-3 0,-2-1 0,5-1 0,8-2 0,4-8 0,20-9 0,-5 4 0,1-2 0,2 1 0,0 0 0,1 1 0,-1 0 0,-4 2 0,-1 1 0,10-6 0,-2 0 0,-5 5 0,-7 3 0,-3 3 0,-24 3 0,2 0 0,-1 1 0,-2 0 0,-11 2 0,4-1 0,11 1 0,0-1 0,-5 2 0,-5 0 0,11-1 0,2 1 0,7-2 0,31-11 0,-11 2 0,9-2 0,1 0 0,-3-2 0,-6 5 0,1-1 0,2-2 0,-1 1 0,1-1 0,-10 2 0,-25 13 0,-1 1 0,-2 1 0,1 0 0,-1 0 0,-3 2 0,-1 0 0,-1 1 0,0-1 0,-1 1 0,1-1 0,7-2 0,1 0 0,-3 0 0,2 0 0,-2 2 0,-2-1 0,9-2 0,5-2 0,7-3 0,17-10 0,-4 2 0,1-1 0,9-4 0,1-2 0,-1 1 0,-1 0 0,4-3 0,-1 1 0,-8 5 0,-1 0 0,4-2 0,-1 0 0,4 0 0,1-3 0,-7 7 0,-8 2 0,-4 3 0,-16 2 0,-4 3 0,-6-1 0,-4 5 0,9-2 0,-7 2 0,6-1 0,1 0 0,0 0 0,3 1 0,-3 0 0,3 0 0,1-2 0,3-1 0,2-1 0,2 0 0,3-4 0,19-16 0,4 2 0,3-2 0,-5 4 0,1-2 0,2 0 0,0 1 0,3-1 0,-1 0 0,-1 1 0,-1-1 0,-2 1 0,0 0 0,2 1 0,-1-1 0,0 1 0,1-3 0,-2 1 0,-4 5 0,0 0 0,1-1 0,-1 0 0,6-2 0,-9 6 0,-9 4 0,-23 14 0,0-2 0,0 1 0,0 0 0,5-3 0,0 0 0,-2 1 0,0-1 0,-6 4 0,8-4 0,1 0 0,-6 3 0,-6 3 0,6-4 0,-1 2 0,7-3 0,2-1 0,4-1 0,1-1 0,3-2 0,0 1 0,2 0 0,0 0 0,-1 0 0,15-3 0,-6-3 0,14-4 0,-10 1 0,-1 0 0,-2 3 0,-2 0 0,-25 11 0,5-3 0,-9 4 0,-4 1 0,6-4 0,1 1 0,-1 1 0,-1 0 0,-4-1 0,1 0 0,-1 4 0,6-5 0,1 0 0,-2 1 0,-3 0 0,9-3 0,5-1 0,6-2 0,2 0 0,10-11 0,6 2 0,5-5 0,3 4 0,-4 2 0,-1-1 0,-1 2 0,-4 1 0,-2 3 0,-3 1 0,-3 1 0,-13 5 0,3-2 0,-10 3 0,6-3 0,4 0 0,0-1 0,3-1 0,0 1 0,28 3 0,-9-2 0,3 1 0,2-1 0,2 1 0,0 0 0,2-1 0,1 0 0,-2-1 0,9 3 0,-1 0 0,-3-1 0,0 1 0,-2-1 0,-2 1 0,-6 0 0,0 0 0,3-1 0,-1 2 0,7 5 0,-13 1 0,-5-2 0,-21-2 0,-9-1 0,3-4 0,-2 0 0,-4 0 0,0 0 0,-2-1 0,0 0 0,2-1 0,0 1 0,1-1 0,-2 0 0,0 0 0,2 0 0,-1-1 0,2 1 0,-1-1 0,0 0 0,-3 0 0,0 0 0,6 0 0,0 0 0,2 0 0,0 0 0,-7 0 0,2 1 0,3-1 0,8 2 0,4-2 0,5 0 0,21 2 0,-3-1 0,0 0 0,3 0 0,9-1 0,-6 0 0,6 0 0,-4 0 0,-7 0 0,0 0 0,5 0 0,2 0 0,-18 0 0,-1 0 0,-21 0 0,3-2 0,-2 0 0,-1-1 0,-8-4 0,-2-3 0,7 2 0,-3-3 0,6 3 0,-1-2 0,4 2 0,3 2 0,3 2 0,3 1 0,1 0 0,16 7 0,-2 0 0,11 5 0,-6-1 0,-1-1 0,0 2 0,0 0 0,-4-3 0,-2 0 0,-4-3 0,-2-1 0,-15-6 0,7 2 0,-16-8 0,9 4 0,-1-5 0,-1 3 0,1-2 0,2 3 0,-2-2 0,6 3 0,-2 0 0,4 3 0,-1 1 0,2 0 0,-1 2 0,1-1 0,4 7 0,2-1 0,5 7 0,5-1 0,2 3 0,-1-3 0,0 0 0,3 5 0,5 2 0,-13-11 0,-1-3 0,-2-1 0,0-1 0,-13-10 0,3 3 0,-8-9 0,5 4 0,2 0 0,-1 0 0,-5-1 0,6 2 0,-6 0 0,4 3 0,2 2 0,-1 0 0,4 2 0,0 1 0,3 10 0,1 0 0,7 8 0,6 0 0,0-4 0,2 0 0,0 2 0,3 0 0,-3-2 0,1 1 0,2 0 0,-1-1 0,2 1 0,-1 0 0,0-1 0,-1-1 0,-1-1 0,1 0 0,1 1 0,1 2 0,-1-2 0,-1-1 0,-1-1 0,0 0 0,2 1 0,-1 0 0,-4-2 0,-1-2 0,7 4 0,-5-3 0,-6-3 0,-3-3 0,-2 0 0,-18-11 0,3 0 0,-2-1 0,-1-1 0,3 1 0,0 0 0,-1-1 0,-1 0 0,1 1 0,0-1 0,0 0 0,0 1 0,-6-5 0,-4-1 0,8 4 0,0 4 0,0-1 0,-6-3 0,-2-1 0,-2 0 0,13 8 0,-4-2 0,0 1 0,-2 0 0,-9-3 0,7 3 0,0-1 0,1 1 0,1-2 0,2 0 0,1 1 0,6 1 0,0-1 0,5 3 0,1 0 0,2 1 0,8 13 0,-3-5 0,7 11 0,-5-7 0,2 0 0,-1 0 0,3 2 0,-6-6 0,3 1 0,-5-4 0,2-1 0,0-9 0,-2-1 0,1-11 0,-3 5 0,0-3 0,-2 5 0,0-4 0,-1 6 0,-1-4 0,1 7 0,1 0 0,1 3 0,1 1 0,7 12 0,2 1 0,0 1 0,3 0 0,3 3 0,4 1 0,2-1 0,2 1 0,1 0 0,0 0 0,-1 0 0,3 0 0,-2-1 0,2 0 0,1 1 0,-1-1 0,-1-2 0,0 0 0,0 0 0,0 0 0,-3-2 0,0 1 0,0 0 0,0 0 0,1-1 0,2 2 0,0-1 0,1 0 0,-1 1 0,1-1 0,-1 1 0,1 0 0,-1-1 0,1 1 0,-1 0 0,2 0 0,-1 0 0,1 0 0,0 0 0,0 0 0,0 0 0,1 0 0,0 0 0,0-1 0,-1 1 0,0-1 0,0 0 0,0 0 0,-1-1 0,-1 1 0,2-1 0,-1-1 0,0 1 0,-1-1 0,2 1 0,-1-1 0,-1-1 0,6 1 0,-2-1 0,-8-1 0,-1-1 0,6 1 0,0-1 0,-10-1 0,-1 0 0,8 0 0,-9-1 0,-5-2 0,-5-3 0,0-10 0,-2 1 0,0-8 0,-2 1 0,0 2 0,0-2 0,0 3 0,-3 0 0,-1 4 0,-4 1 0,0 2 0,-1 2 0,-2 0 0,0 1 0,-2 1 0,0 0 0,0 0 0,2 2 0,-1 1 0,3 0 0,0 1 0,2 0 0,1 0 0,1 0 0,0 0 0,-2 0 0,-3 3 0,-3 2 0,-5 3 0,-5 1 0,-3 1 0,2-2 0,6-1 0,-1-1 0,-6 2 0,8-3 0,1 1 0,-9 2 0,8-3 0,-3 1 0,3-1 0,0-1 0,-1 0 0,1 0 0,2-1 0,0 1 0,4-3 0,0 0 0,5-1 0,0 0 0,2 0 0,-1 0 0,-3-3 0,2-1 0,-2-6 0,4-3 0,1-10 0,3 9 0,0 1 0,0-2 0,0 1 0,3-4 0,0 2 0,4-5 0,0 7 0,1 1 0,4-4 0,1 0 0,-4 6 0,-3 5 0,-2 3 0,-17 11 0,3-2 0,-7 3 0,-3-1 0,3-3 0,-3 0 0,-3 1 0,-3 0 0,-2 0 0,3 0 0,0 0 0,2-1 0,-1 1 0,-7 1 0,-1 0 0,3 0 0,2-1 0,3-1 0,-7 1 0,12-3 0,1 0 0,-8 2 0,6-1 0,7-2 0,5-1 0,3 0 0,2-1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7:14.858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1299 1026 16383,'-28'2'0,"1"1"0,-3 0 0,0 0 0,-1 4 0,2 0 0,2-2 0,-1 1 0,5-2 0,0 0 0,1 0 0,2 0 0,1 0 0,-9 1 0,0-1 0,11 0 0,1-1 0,-3 1 0,1 0 0,1-1 0,2 0 0,-4 1 0,3-1 0,11-2 0,4 1 0,17 0 0,-2-1 0,3 0 0,2 0 0,-3 0 0,2 0 0,10 0 0,1 0 0,1 0 0,2 0 0,-5 0 0,2-1 0,0 1 0,-3-1 0,0 0 0,5 0 0,-6 0 0,5 0 0,3-1 0,0 1 0,0 0 0,-3-1 0,-3 1 0,7-1 0,-5 0 0,4 0 0,-8 0 0,4 1 0,3-1 0,-1 1 0,-2 0 0,-3-1 0,-5-1 0,1-1 0,-4 0 0,5 1 0,-1 0 0,7-2 0,-9 2 0,-10 1 0,-3 1 0,-29 5 0,5-1 0,-4 0 0,-2 1 0,5-1 0,1 0 0,-5-1 0,0 1 0,0 0 0,0 0 0,0 0 0,-1-1 0,2 1 0,-1-1 0,2 0 0,0 1 0,-1-1 0,1 1 0,-8 0 0,11-1 0,2 0 0,-4 1 0,-1 1 0,3-2 0,4 1 0,4-2 0,2 0 0,27-3 0,-1-2 0,1 1 0,1-1 0,0 0 0,0-1 0,-5 1 0,1 0 0,7-1 0,0 0 0,4-1 0,-11 2 0,-2 0 0,3 1 0,-5 0 0,-3 0 0,-4 1 0,-1 1 0,-18 4 0,1 1 0,-11 2 0,2-1 0,3 0 0,-5 0 0,3 0 0,1 1 0,1-2 0,-4 2 0,4-1 0,-2 0 0,3 1 0,-6-1 0,-1 3 0,0-2 0,3 0 0,8-3 0,0 0 0,2-1 0,5 0 0,-1-1 0,5-1 0,-3 1 0,1-1 0,0 2 0,-1-1 0,1 0 0,0 0 0,0 0 0,0 0 0,-1 0 0,0-1 0,-2-1 0,3 1 0,-2 0 0,1 1 0,0 0 0,-3 1 0,2-1 0,-2 0 0,2 0 0,-1 0 0,3 0 0,-1-1 0,19 0 0,-5-1 0,18-1 0,-7-1 0,3 1 0,1-2 0,2 1 0,-10 2 0,1-1 0,12-2 0,-8 3 0,-1 0 0,5-2 0,5 2 0,-13 0 0,0 0 0,-1 0 0,0 0 0,0 0 0,-1 0 0,2 0 0,-2-1 0,2 1 0,-1-1 0,-2 0 0,1 0 0,-2 0 0,2 0 0,-4 1 0,1-2 0,-2 1 0,4-2 0,-2 1 0,14-3 0,-6 2 0,-3-1 0,1 0 0,11-2 0,-12 2 0,0-1 0,3 1 0,0 0 0,-1-2 0,0 0 0,2 1 0,-1 0 0,9-4 0,-12 4 0,-2 1 0,7-3 0,3-2 0,-5 2 0,-7 2 0,-2 1 0,-4 1 0,-3 1 0,0 1 0,-2-3 0,-11 1 0,7 0 0,-12 2 0,9 2 0,-2 2 0,-2-1 0,4 0 0,-2 0 0,3-2 0,1 2 0,-7 0 0,1 0 0,-6 2 0,-3-1 0,-2 0 0,-5 4 0,0-2 0,2 1 0,-2-1 0,3-2 0,1 2 0,-3-2 0,6 1 0,-2-1 0,3-1 0,2 1 0,-7-1 0,8 1 0,-13 0 0,9-1 0,-3 1 0,0 0 0,-2 0 0,5-1 0,-8 1 0,12-2 0,-4 1 0,4-1 0,3 0 0,0 0 0,4-1 0,1 1 0,1-1 0,1 0 0,-2 1 0,1-1 0,-2 1 0,0 0 0,2-1 0,-2 1 0,0 0 0,-2-1 0,0 2 0,-4-2 0,2 2 0,-4 0 0,4-1 0,-2 0 0,4-1 0,1 0 0,-1 0 0,2 0 0,0 0 0,0 0 0,-1 0 0,0 0 0,-1 0 0,0 0 0,-2 0 0,2 0 0,-1 0 0,-1 0 0,0 0 0,0 0 0,-4-1 0,4 0 0,-4-2 0,2 1 0,0-1 0,2 1 0,-1 0 0,3-1 0,-2 2 0,2-1 0,1 1 0,-1-1 0,0 1 0,-2-1 0,2 1 0,-2-1 0,3 2 0,0-2 0,0 1 0,3 0 0,-1-1 0,2 1 0,0-1 0,-4 0 0,4 1 0,-4-1 0,2 1 0,0 0 0,0-1 0,-3 2 0,4-2 0,-4 1 0,2-1 0,0 0 0,-2 0 0,3 2 0,-2-2 0,2 1 0,-2 0 0,2-1 0,-2 1 0,2-1 0,-1 0 0,1 0 0,1 0 0,0 0 0,-1 0 0,1 1 0,1-1 0,-1 1 0,1-1 0,0 0 0,-3 0 0,4 0 0,-2 0 0,1 0 0,0 0 0,-1 0 0,3-3 0,-2 3 0,0-2 0,1 2 0,-1-2 0,2 1 0,-1 0 0,-1 0 0,1 0 0,0-1 0,-1 1 0,1-1 0,-2 0 0,2-1 0,-3-1 0,2 0 0,-1-2 0,-1 1 0,2-1 0,-2 1 0,0 1 0,0-1 0,-2 0 0,2 2 0,-1 0 0,2-1 0,-1 2 0,0-2 0,1 0 0,-1 0 0,0-1 0,0-1 0,0 1 0,1 0 0,-1 0 0,3 0 0,-1 2 0,1-1 0,0 2 0,0-2 0,2 2 0,0 0 0,1 1 0,0-1 0,0 0 0,1 1 0,11-1 0,2 3 0,10-1 0,3 2 0,-1 0 0,-8 0 0,0 0 0,14 0 0,-12 0 0,0 0 0,-1 1 0,-1 0 0,3 0 0,-1 1 0,-1 1 0,-1-1 0,2 2 0,0-1 0,-3 0 0,1 0 0,0 1 0,1-1 0,7 1 0,3 1 0,-8-3 0,2 1 0,-6 0 0,-2-1 0,-4 0 0,-2-1 0,-2 0 0,-2 0 0,2 0 0,0 1 0,2-2 0,4 2 0,-2-2 0,4 1 0,-2 0 0,-2 0 0,-2 1 0,-1-2 0,-3 1 0,0-1 0,-2 3 0,-17 0 0,2 0 0,-18-1 0,-1-2 0,-1 0 0,12 0 0,0 0 0,1 0 0,0 0 0,-2 0 0,-1-2 0,1 0 0,0 0 0,-1-1 0,1 0 0,0-2 0,1 0 0,1 0 0,0 0 0,2 1 0,0-1 0,-7-4 0,6 2 0,0 1 0,1 0 0,0-1 0,0 1 0,-3 0 0,-1-1 0,-3 1 0,6-2 0,-2 1 0,3 0 0,-5-6 0,3 1 0,7 3 0,2 0 0,-6-5 0,5 0 0,3 6 0,2 1 0,1 2 0,3 2 0,1-1 0,1 0 0,0 0 0,9 1 0,1 1 0,11 1 0,1 1 0,6 0 0,-11 0 0,0 0 0,3 1 0,1 1 0,0-1 0,-1 2 0,4 1 0,-1 0 0,-7-1 0,-1 1 0,5 0 0,-2 0 0,6 3 0,4-1 0,-2 2 0,-9-3 0,-2-1 0,-10-1 0,-1-1 0,-2 1 0,0 1 0,-1-1 0,-1 2 0,-2-2 0,-3-1 0,-2 0 0,-12-1 0,6-1 0,-11 0 0,11-1 0,-2 0 0,0-4 0,2 1 0,-2-3 0,0 0 0,-2-2 0,3 1 0,-6-4 0,7 3 0,-8-6 0,4 2 0,-1-1 0,-1-1 0,3 0 0,-1-2 0,3 3 0,1-3 0,2 4 0,4 1 0,0 1 0,-3-7 0,3 6 0,1-1 0,-1-4 0,1 0 0,0 1 0,1 1 0,1-3 0,-2 1 0,3-2 0,-1 3 0,0 1 0,1 0 0,-1 2 0,1 3 0,1 1 0,-1 2 0,3 2 0,-2 1 0,1 1 0,0-1 0,8 2 0,-1 0 0,9 7 0,-2 3 0,8 7 0,0 2 0,-8-7 0,0 1 0,8 5 0,-1 2 0,-4-5 0,-1 0 0,-2 0 0,1 0 0,-1-1 0,1 1 0,-1 0 0,5 7 0,-5-5 0,0 1 0,-1-2 0,-2-1 0,-1-1 0,-2-2 0,0-1 0,-4-4 0,1 0 0,-2-2 0,-1 1 0,-12-9 0,4 2 0,-10-7 0,6 2 0,-1-1 0,0 0 0,-1-1 0,-1-3 0,2 3 0,1-3 0,4 7 0,2 1 0,3 2 0,-5 1 0,3-2 0,-12-8 0,8 2 0,-6-7 0,6 6 0,1 1 0,-3-4 0,-3-7 0,9 14 0,2 0 0,1 3 0,1 1 0,9 11 0,0 0 0,8 8 0,3-1 0,0 1 0,0-2 0,2 1 0,-5-3 0,1-1 0,6 3 0,2 1 0,-1-1 0,0 0 0,1-1 0,-2-1 0,1 0 0,0 0 0,3 0 0,0-1 0,-9-3 0,0-1 0,1 0 0,8 2 0,1-1 0,-1 1 0,0-1 0,2-1 0,-1 0 0,-1 0 0,0 0 0,3-1 0,0-1 0,-2 1 0,-2 0 0,-4-3 0,-2 0 0,1 0 0,-2 1 0,9 0 0,0-1 0,-4 2 0,-10-3 0,-2 0 0,-5 0 0,-2-1 0,-1-1 0,-22 4 0,4 0 0,-5 0 0,-2 0 0,-9 1 0,9-1 0,-3 0 0,1-1 0,-3 0 0,-1 0 0,2 0 0,-3 1 0,1 1 0,-2-1 0,0 0 0,-4 0 0,0 0 0,0 0 0,3-1 0,3 1 0,2-1 0,1-1 0,-1 1 0,-4 1 0,0-1 0,1 0 0,1 0 0,-7 0 0,3 0 0,0-1 0,3 0 0,7-1 0,2 0 0,-3-1 0,1 0 0,-10 0 0,6 0 0,10-1 0,3-3 0,4 0 0,2-3 0,1 1 0,2-2 0,1 1 0,1-1 0,0 2 0,0 0 0,0 1 0,0 1 0,0 0 0,1 0 0,9 2 0,4 0 0,11 2 0,6 0 0,-13 0 0,2 0 0,2 0 0,0 0 0,2 0 0,0 0 0,1 2 0,1 0 0,-2-1 0,0 0 0,2 2 0,-1 1 0,-6-2 0,-1-1 0,2 2 0,-2-1 0,9 0 0,3-1 0,-2-1 0,-3 0 0,-2 0 0,-6 0 0,-2 0 0,-2 0 0,-2-2 0,-1 0 0,-1-3 0,-1 0 0,0-1 0,0-1 0,2-1 0,2 0 0,0-1 0,0 2 0,-1 0 0,-3 2 0,-1 1 0,-3 1 0,0 0 0,-18 4 0,6 0 0,-12 3 0,8-2 0,-6 2 0,3 0 0,-1 0 0,0-2 0,-1 1 0,-2 2 0,-1 0 0,3-2 0,1 0 0,-8 2 0,-5-1 0,3 0 0,4-2 0,1 0 0,10-2 0,4 0 0,2 0 0,-2 0 0,4-1 0,-4-2 0,3 1 0,-2-1 0,2 1 0,0 1 0,28 0 0,1 1 0,3-2 0,4 0 0,-10 1 0,1-1 0,0 0 0,4-1 0,1-2 0,0 0 0,-4 2 0,1-1 0,-1 1 0,-1-1 0,3-1 0,-2 0 0,4-2 0,-4 1 0,5-1 0,0-1 0,1 0 0,-3 0 0,-4 2 0,6-3 0,0-1 0,-4 2 0,4-1 0,2 0 0,-4 0 0,-6 2 0,7-4 0,-12 4 0,0 1 0,6-3 0,-8 1 0,-6 3 0,-4 1 0,-3 1 0,-9 1 0,-2 1 0,-10 0 0,0 1 0,-8 0 0,11 0 0,-1 0 0,0 1 0,-2 0 0,-3 0 0,-1 1 0,1 1 0,2 0 0,3-1 0,1 1 0,-1-1 0,1 0 0,-4 1 0,1 0 0,4-1 0,9-1 0,36-9 0,-6 0 0,-2 0 0,1 1 0,5-3 0,-8 0 0,0 2 0,-1-2 0,-4 1 0,-4 3 0,-1-2 0,-5 5 0,-9-1 0,-17 4 0,4 2 0,-2 1 0,-1-1 0,-1 0 0,4 1 0,0 0 0,-11 3 0,8-3 0,1 1 0,6-2 0,7-1 0,31-9 0,-5 2 0,2-1 0,3-1 0,3 0 0,0-1 0,-5 2 0,0 0 0,-1 0 0,0-1 0,0 1 0,0 0 0,5-2 0,-1 1 0,-5 1 0,-1 1 0,4-2 0,0 1 0,-8 2 0,-1 0 0,9-3 0,-12 4 0,-3 1 0,-27 2 0,-3 6 0,2-3 0,-1 0 0,5 1 0,0 0 0,0 0 0,-1 0 0,-9 0 0,1 2 0,5-3 0,8 0 0,5-1 0,22-9 0,10-2 0,-8 3 0,2 0 0,3-1 0,4-3 0,-2 2 0,-1 1 0,0 0 0,2-1 0,-2 0 0,-4 1 0,-1 0 0,2 1 0,-1 0 0,7-5 0,-7 6 0,-10 1 0,-3 3 0,-35 3 0,2 2 0,2 0 0,0-1 0,6 1 0,0-1 0,2 1 0,1 0 0,-12 1 0,0 0 0,7-2 0,7-1 0,7-1 0,5-3 0,15-2 0,7-2 0,5-3 0,2 0 0,-3 2 0,1 0 0,0 0 0,-2 0 0,0 0 0,-2 1 0,2-1 0,-2 1 0,-1 1 0,-1 1 0,7-3 0,1 2 0,-6 2 0,-23 6 0,-18 4 0,5-2 0,-1 1 0,-9 2 0,0 0 0,2-2 0,1 0 0,3 0 0,1 0 0,-4 1 0,2-2 0,-4 1 0,-3 1 0,10-4 0,4 1 0,7-2 0,5-2 0,20-7 0,0-1 0,10-1 0,-7 2 0,-8 4 0,-1 1 0,-4-1 0,-4 3 0,-3-2 0,1 0 0,-1-1 0,2 1 0,0 0 0,0 1 0,0-1 0,0 0 0,1 1 0,-3-1 0,1 0 0,0-2 0,-1 1 0,1 0 0,0 0 0,-1-1 0,2 0 0,4-1 0,2-2 0,4 0 0,2-1 0,0 0 0,3 1 0,3-3 0,0 2 0,4-1 0,0 0 0,2 0 0,-4 1 0,0 1 0,-4 1 0,-2 0 0,-1 2 0,-6 1 0,-2 2 0,-3 0 0,-3 1 0,-11 8 0,4-3 0,-9 8 0,8-5 0,-3-1 0,2-1 0,-2 0 0,3-2 0,-3 1 0,4-2 0,-1-1 0,4 5 0,-2 1 0,1 5 0,-3 3 0,-1 1 0,-4 5 0,5-8 0,-1 0 0,-1 2 0,-1 0 0,0 0 0,-1 1 0,0 1 0,-1 1 0,2-2 0,0 1 0,-1 0 0,2-1 0,2-4 0,0 1 0,-3 4 0,1-1 0,3 0 0,-2-2 0,0 1 0,3 2 0,-1 0 0,2-1 0,2-3 0,0-1 0,0-3 0,0-2 0,0-2 0,0-2 0,2 1 0,4-2 0,-1 0 0,3-2 0,-1 0 0,0 0 0,1 0 0,-2 0 0,0 0 0,-1 0 0,0 0 0,1 0 0,0 0 0,0 0 0,-1 0 0,0 0 0,0 0 0,0 0 0,1 0 0,0-1 0,1-2 0,1-1 0,1 1 0,0-1 0,2-1 0,-3 2 0,0-1 0,-4 2 0,-2 0 0,3-1 0,-2 1 0,2 0 0,-1 0 0,-1 0 0,3 0 0,-2 0 0,0 0 0,2 7 0,-4 2 0,1 8 0,-3-1 0,0 3 0,-4 2 0,-4 0 0,-5 3 0,5-11 0,-1 0 0,-5 5 0,-4 3 0,5-4 0,-7 1 0,10-6 0,-1 0 0,-9 4 0,-1 4 0,0-6 0,4 0 0,-6 0 0,1-1 0,-4 2 0,1-2 0,4-2 0,-1 1 0,4-3 0,-7 1 0,-1 2 0,5-2 0,-4 0 0,2-1 0,-3-1 0,10-2 0,1 0 0,-13 2 0,1 0 0,-4 0 0,3 0 0,11-3 0,0 0 0,0 1 0,0 0 0,-1-1 0,-1 1 0,-1 0 0,0 0 0,-1 0 0,1 0 0,0-1 0,0 1 0,3-1 0,1 0 0,-6 1 0,-1-1 0,-8 0 0,13 0 0,0-1 0,-9 1 0,-1 0 0,4 0 0,-3-1 0,6-1 0,5-1 0,-11 0 0,10 0 0,-7 0 0,9 0 0,-1 0 0,0 0 0,-5 0 0,2 0 0,-9 0 0,10 0 0,-2 0 0,-4 0 0,4 0 0,-3 1 0,2-1 0,3 1 0,-3-1 0,2 0 0,2 0 0,-1 0 0,3 0 0,-2 0 0,0 0 0,-1 0 0,0 0 0,-6 0 0,5 0 0,-5 0 0,-5-1 0,13 0 0,-13-1 0,11-1 0,-5 0 0,3-2 0,1 1 0,3-3 0,1 1 0,1-2 0,0-1 0,1-1 0,2-1 0,2-1 0,0 0 0,3 0 0,-1 0 0,2 1 0,0-2 0,3 0 0,0 0 0,2 0 0,0 0 0,0 0 0,0 2 0,0-2 0,0 3 0,0-1 0,1 4 0,1 0 0,2 2 0,-1 1 0,0 0 0,1 3 0,1-1 0,3 1 0,0 1 0,3 0 0,0 0 0,1 2 0,1 0 0,-2 4 0,2 1 0,-1 0 0,2 1 0,0 1 0,0-1 0,-3-1 0,-1-1 0,-2-2 0,-2-1 0,0 0 0,-1-1 0,-3 0 0,-12-1 0,1-4 0,-16-4 0,7-4 0,-6-4 0,5-3 0,0-2 0,7 7 0,-1-1 0,1 0 0,0-2 0,3 3 0,-2-5 0,2-4 0,2 2 0,0 4 0,1-3 0,4 12 0,-1 2 0,3 2 0,-6 12 0,4-4 0,-3 8 0,2-8 0,3-2 0,-3 1 0,-2-11 0,2-1 0,-1-10 0,3 0 0,0 2 0,-1-2 0,2 5 0,-1-1 0,1 2 0,-2 2 0,2 4 0,0 1 0,0 2 0,7 12 0,-3-4 0,4 9 0,-4-8 0,-1-3 0,-1-1 0,0-10 0,-1 6 0,-2-9 0,-1 10 0,1-1 0,-11 1 0,4 0 0,-9 0 0,4 1 0,-2-2 0,-6-3 0,6 2 0,-4-2 0,12 4 0,0-1 0,3 2 0,-1-1 0,4 6 0,-2-18 0,2 11 0,-2-18 0,-1 12 0,0 1 0,1 2 0,1 2 0,-4 9 0,1-3 0,-1 8 0,2-7 0,0-1 0,1 0 0,-2 0 0,1-1 0,-1-6 0,2 1 0,0-5 0,1 1 0,0-1 0,1-1 0,1-2 0,0 1 0,0-3 0,0 3 0,1-1 0,1 3 0,1 0 0,1 3 0,-1 0 0,1 2 0,-2 0 0,-6 12 0,-3-4 0,-3 9 0,-1-7 0,-1 3 0,4-3 0,-1 1 0,8-7 0,-1-11 0,2 2 0,0-9 0,0 8 0,0 0 0,0 2 0,-2 1 0,0 1 0,-3 2 0,2 1 0,-4 1 0,4 1 0,-5 0 0,3 3 0,0-1 0,-2 3 0,3-2 0,0 0 0,1-1 0,0-10 0,0 4 0,2-8 0,1 4 0,0 3 0,0-3 0,0 2 0,0-4 0,0 6 0,0-3 0,0 5 0,-5 0 0,0 1 0,-3 0 0,4 1 0,0-1 0,-1 1 0,-1-1 0,0 1 0,0-1 0,2 1 0,-2-2 0,3 1 0,11-5 0,2 2 0,9-2 0,-2 5 0,-4-1 0,2 1 0,1-2 0,-1 2 0,-2 0 0,-5 1 0,-4 0 0,0 0 0,-1 4 0,1-1 0,-3 4 0,-1-1 0,0 0 0,-5 4 0,3-2 0,-7 10 0,6-5 0,1 0 0,0 0 0,1 5 0,1 3 0,3-6 0,5-5 0,7-1 0,0-3 0,7-1 0,-7-3 0,3 1 0,1-1 0,-7 1 0,1-2 0,-8 0 0,-1 0 0,-1 1 0,-1 2 0,0 0 0,-2 0 0,5-3 0,6 1 0,12-2 0,3-2 0,0 1 0,-2-2 0,-6 0 0,-1 2 0,-2-1 0,-6 1 0,0 0 0,-5 1 0,-15 6 0,7-4 0,-12 4 0,13-4 0,0-1 0,-2 1 0,-15 3 0,-4 2 0,3-1 0,-1 0 0,2-1 0,-1 2 0,-2 0 0,-3 1 0,0 0 0,3-1 0,-2 1 0,1 0 0,-5 1 0,-1 1 0,7-2 0,7-2 0,3-2 0,7-2 0,1 0 0,9-10 0,-3 7 0,6-9 0,-5 9 0,-1 0 0,5-3 0,-1 2 0,6-1 0,0 4 0,2 0 0,-2 2 0,1-1 0,-1 1 0,2 0 0,-1 0 0,1 0 0,0-1 0,0 0 0,-1 1 0,1-1 0,-2 0 0,0 0 0,-4 0 0,0-2 0,-2 2 0,-1-1 0,1 0 0,0 1 0,-1-1 0,2 1 0,-2 0 0,-1 0 0,1 2 0,-2-1 0,3 0 0,-2-1 0,2 0 0,-16 1 0,8-1 0,-13 0 0,11-1 0,-1 0 0,1 1 0,1-1 0,-2 1 0,2-1 0,-3 1 0,3 0 0,0 0 0,0 0 0,0 0 0,-2 1 0,2-1 0,-3 0 0,2 0 0,0 0 0,-1 0 0,1 0 0,-1-1 0,2 1 0,-1-1 0,1 1 0,-1 0 0,1-1 0,-2 1 0,3-1 0,-3 1 0,1-1 0,0 0 0,-1 1 0,-1-1 0,1 0 0,-1 1 0,0-1 0,1 0 0,1 1 0,0-2 0,1 2 0,17-4 0,-7 3 0,13-3 0,-10 2 0,-2 0 0,4 0 0,-3 0 0,3 2 0,-5-1 0,3 3 0,-3-3 0,-1 1 0,0 0 0,-2 0 0,2 1 0,-1-1 0,1 0 0,-2 0 0,1 1 0,1-1 0,-2-1 0,2 2 0,0-1 0,-2 0 0,2 1 0,-1-1 0,-1 0 0,2 1 0,-1-1 0,3 1 0,-2-1 0,4 0 0,-2 0 0,2 0 0,-1 0 0,0 1 0,-1-1 0,-2 0 0,-1 0 0,1-1 0,-1 1 0,0 0 0,1 1 0,-1-2 0,0 1 0,0 0 0,0 0 0,1 1 0,0-1 0,0 0 0,2 1 0,-2-1 0,2 0 0,-1 0 0,1 0 0,-3 0 0,1 0 0,-2 1 0,3-1 0,-20 0 0,8-1 0,-13 0 0,11-1 0,0 0 0,-8-2 0,3 1 0,-6-4 0,6 3 0,2-3 0,-1 3 0,-3-5 0,3 3 0,-3-1 0,7 1 0,-1 0 0,0 1 0,0 0 0,0 1 0,1-1 0,0 1 0,0 1 0,2-1 0,-1 1 0,2 0 0,1 0 0,-2 0 0,2 0 0,-1-1 0,-1 1 0,3 0 0,15-1 0,-6 3 0,14 0 0,-11 4 0,0 0 0,0 0 0,2 1 0,-3-1 0,2 1 0,-6-3 0,1 1 0,-3-2 0,2 1 0,0 1 0,-1-1 0,0 2 0,0-3 0,-1 2 0,2-1 0,-1 1 0,1 0 0,-2-2 0,1 2 0,-1-1 0,0 0 0,0 2 0,0-3 0,-2 2 0,1 0 0,-1-1 0,0 2 0,0-2 0,1 1 0,1 0 0,0-1 0,1 1 0,-1 0 0,0-1 0,1 1 0,-2-1 0,0 1 0,-8-1 0,1-2 0,-5 0 0,3-1 0,1 0 0,-1-1 0,0 0 0,1-3 0,0 2 0,2-1 0,1 1 0,0 1 0,0 0 0,-2-1 0,1 1 0,0 0 0,-1 1 0,2 0 0,-3 0 0,4 0 0,-3 0 0,-2 0 0,1 1 0,-2 1 0,2 1 0,-2 4 0,1-1 0,-4 4 0,4-1 0,-3 1 0,1 0 0,0 0 0,1 0 0,2-2 0,3-1 0,1-3 0,1 0 0,0-1 0,0 0 0,12-8 0,-7 3 0,9-6 0,-10 6 0,2 0 0,1-1 0,2 0 0,0 1 0,-2 0 0,0 1 0,-1-1 0,2 0 0,-2 1 0,2-1 0,-2 1 0,0-1 0,1 1 0,0 0 0,1 1 0,-1 0 0,0 0 0,0 0 0,0 0 0,2 0 0,-2 0 0,3 0 0,-1 0 0,-2 0 0,4 0 0,-4 0 0,1 0 0,-1 0 0,-1 1 0,1 0 0,-2 3 0,-1-1 0,-2 2 0,1-1 0,0 0 0,7 4 0,-3-4 0,2 2 0,-3-3 0,-2-1 0,4-1 0,-2 0 0,2 0 0,-1 0 0,-1 0 0,2 1 0,-2-1 0,0 1 0,1 0 0,-2 1 0,0 0 0,0 1 0,-3-1 0,1 1 0,-1 0 0,0-1 0,0 1 0,0 0 0,-1 0 0,1 0 0,-2 1 0,1-2 0,0 2 0,1-2 0,0 2 0,-1-2 0,1 2 0,-1-2 0,1 1 0,0 0 0,0-1 0,0 1 0,3-1 0,3-6 0,0 0 0,1-5 0,-4 5 0,-1 0 0,3 0 0,-1 1 0,3 0 0,-2 1 0,2 1 0,0 0 0,2 0 0,0 0 0,-1 0 0,1 0 0,-2 0 0,0 0 0,-1 0 0,-1 0 0,0 1 0,0 0 0,0 1 0,-1 0 0,-2 2 0,-1-1 0,-1 2 0,0-2 0,-1 1 0,0-1 0,-1 1 0,1-1 0,1 1 0,0 0 0,0 0 0,0-1 0,0 2 0,3-1 0,-3-1 0,4 1 0,-4-1 0,2 1 0,-1 0 0,1-1 0,-1 1 0,-1-1 0,1 1 0,-1 0 0,2 0 0,-1 0 0,1 0 0,0-1 0,-2 1 0,2-1 0,0 2 0,-1-2 0,1 2 0,0-3 0,-1 2 0,1 0 0,0 0 0,-1-1 0,0 2 0,0-2 0,1 1 0,-1-1 0,1 1 0,-1 0 0,0-1 0,0 1 0,-1-1 0,1 1 0,-1 0 0,0 0 0,1 0 0,0 0 0,1-1 0,3-1 0,-2 0 0,5-5 0,0-3 0,-3 2 0,3-1 0,-7 3 0,2 1 0,2-2 0,-1 1 0,1-1 0,0 3 0,-1-1 0,3 1 0,-3 0 0,1 0 0,2 0 0,-3 0 0,4 0 0,-5 1 0,3 0 0,-2 2 0,1-2 0,0 1 0,0-2 0,-1 2 0,2-1 0,-1 0 0,0 1 0,0-2 0,-1 2 0,3-1 0,-4 0 0,2 1 0,0 1 0,-1-2 0,1 1 0,-1-1 0,1 1 0,-1 0 0,0-1 0,1 1 0,-2 0 0,2 0 0,0 1 0,-2 0 0,0 0 0,0 0 0,-1 0 0,-1 1 0,0 0 0,-1 0 0,0 0 0,0 0 0,0 0 0,-1-1 0,0 0 0,8 0 0,-5-1 0,10-2 0,-9 0 0,2 0 0,1 0 0,2 0 0,1 0 0,-2 1 0,-1-1 0,-1 2 0,1-1 0,0 0 0,-1 1 0,0-2 0,-1 2 0,3-2 0,-3 2 0,2-2 0,-2 2 0,1-2 0,0 1 0,0-1 0,0 0 0,0 1 0,-1-1 0,1 1 0,0-1 0,0 1 0,0 0 0,0-1 0,0 1 0,0-1 0,0 0 0,0 0 0,1 1 0,-1-1 0,0 1 0,1-1 0,-1 0 0,0 0 0,2 0 0,-2 1 0,2-1 0,-2 1 0,-1-1 0,2 0 0,-1 0 0,1 0 0,-1 0 0,1 0 0,-1 0 0,2 0 0,-4 0 0,4 0 0,-3 0 0,1 0 0,1 0 0,-2 1 0,2-1 0,-1 1 0,-1-1 0,1 0 0,0 0 0,1 0 0,-1 0 0,0 0 0,0 0 0,1 1 0,-1-1 0,1 1 0,0-1 0,0 0 0,0 0 0,-1 0 0,1 0 0,-1 0 0,2 0 0,-2 0 0,4 0 0,-3 0 0,0 0 0,0 0 0,-1 0 0,2 0 0,-3 0 0,2 0 0,-1 0 0,1 0 0,0 0 0,-1 0 0,1 0 0,-1 0 0,2 0 0,-1 0 0,1 0 0,0 0 0,-2 0 0,2 0 0,0 0 0,-1 0 0,2 0 0,-2 0 0,2 0 0,-2 0 0,1 0 0,0 0 0,-2 0 0,2 0 0,-1 0 0,-1 0 0,2 0 0,2 0 0,0 0 0,5 0 0,0 0 0,1 0 0,4 0 0,-3 0 0,3 0 0,-3 0 0,0 0 0,-2 0 0,2 0 0,-2 0 0,1 0 0,-3 0 0,1 0 0,-2 0 0,-2 0 0,-2 0 0,-3 0 0,1 0 0,-11 6 0,6-3 0,-9 4 0,7-5 0,-1 0 0,-8 2 0,5-2 0,-7 1 0,9-3 0,-1 0 0,-1 0 0,1 0 0,0 0 0,-2 0 0,3 0 0,-1 0 0,-3 0 0,4 0 0,-4 0 0,3 0 0,-1 0 0,1 0 0,-1 0 0,1 0 0,-1 1 0,0-1 0,0 1 0,-1-1 0,-1 0 0,0 0 0,-1 1 0,1-1 0,0 1 0,1-1 0,-1 0 0,1 0 0,2 0 0,0 0 0,-1 0 0,-1 0 0,2 0 0,-4 0 0,0 0 0,0 1 0,-3-1 0,1 1 0,-2 0 0,2 0 0,-2 0 0,4-1 0,0 0 0,2 0 0,0 0 0,1 0 0,0 0 0,-1 0 0,1 0 0,-3 0 0,0 0 0,-2 0 0,0 0 0,-1 0 0,3 0 0,-4 0 0,4 0 0,0 0 0,1 0 0,0 0 0,1 0 0,-1 0 0,0 0 0,-1 0 0,-1 0 0,-3 0 0,0 0 0,-2 0 0,2 0 0,2 0 0,0 0 0,2 0 0,2-1 0,-1 1 0,2-1 0,-2 0 0,0 0 0,-1-1 0,-1 1 0,1 0 0,-4-1 0,4 1 0,-3-1 0,1 1 0,0 0 0,-2-1 0,4 1 0,-2-1 0,3 2 0,0-1 0,1 1 0,3 0 0,-1-1 0,20-1 0,-11 1 0,17-1 0,-14 1 0,2-1 0,13 0 0,-6-1 0,11 1 0,-10 0 0,5 0 0,-1-1 0,-2 0 0,2-1 0,7-1 0,-6 1 0,-1 0 0,8-2 0,-13 2 0,1 1 0,11-3 0,-2 2 0,1-2 0,-6 2 0,6-2 0,-4 0 0,1 1 0,4-1 0,-5 0 0,5-1 0,-6 1 0,3-2 0,-2 1 0,-8 2 0,0 1 0,12-7 0,-9 6 0,0-1 0,-2-1 0,1 1 0,1-1 0,1-1 0,-2 2 0,0-1 0,2-1 0,-2 0 0,10-3 0,-11 3 0,-1 1 0,7-4 0,2-4 0,-3 5 0,-4-2 0,-2 4 0,-3-1 0,-1 3 0,-3 0 0,-3 3 0,-1-1 0,-1 3 0,-1-3 0,6-2 0,0-2 0,9-5 0,-2 0 0,0 2 0,3-2 0,0 1 0,-2 1 0,0-1 0,0 1 0,1-1 0,-1 1 0,-1 2 0,-1 1 0,3-3 0,9-3 0,-9 3 0,-1 3 0,-4 0 0,-5 3 0,0 0 0,-3 2 0,0-1 0,0 1 0,-1-1 0,1 0 0,-1 0 0,0 1 0,2-1 0,-2 1 0,1-1 0,-1 1 0,-1-1 0,1 1 0,-1 0 0,1-1 0,0 1 0,-1-1 0,1 0 0,0 0 0,0 0 0,0 0 0,1 0 0,-1 0 0,-1 1 0,2-1 0,-1 1 0,1 0 0,-1 0 0,0 0 0,0-1 0,1 0 0,-1 0 0,-1 0 0,1 0 0,1 0 0,-1-2 0,1 2 0,0-1 0,-1 0 0,2 1 0,-1-2 0,1 2 0,0 0 0,-1 0 0,0 0 0,0 0 0,-2 0 0,2 0 0,-1-1 0,2 1 0,-1-2 0,1 0 0,-1 0 0,1-1 0,1 1 0,-2-1 0,0 2 0,2-2 0,-3 2 0,1-2 0,1 1 0,-2-2 0,1 1 0,-1-1 0,0 2 0,0-1 0,0 1 0,0-1 0,0 2 0,-2-2 0,0 2 0,1-1 0,-2 1 0,1 1 0,-1 0 0,0-1 0,0 1 0,0-1 0,0 1 0,0-1 0,0 0 0,0-2 0,0-1 0,0 0 0,0 0 0,0-1 0,0 2 0,0-2 0,0 2 0,0 0 0,0 1 0,0 2 0,0-1 0,0 1 0,0 1 0,-6 2 0,2-1 0,-7 4 0,3 2 0,-6 5 0,-1 2 0,-1 2 0,-3 1 0,6-1 0,-4 0 0,4-2 0,2-2 0,3-1 0,0-1 0,4-1 0,0-2 0,2-1 0,0-1 0,1 2 0,9-11 0,-5 6 0,7-9 0,-10 8 0,1 0 0,3-3 0,-2 2 0,4-3 0,-3 0 0,1 1 0,-1-3 0,3 0 0,-3-2 0,4-1 0,-4 0 0,2-1 0,0 1 0,-1 2 0,0-1 0,-2 1 0,-1-1 0,-1 1 0,0 1 0,0-2 0,-1 3 0,-2 0 0,-3 0 0,0 0 0,-2 1 0,3 1 0,-1 1 0,2 0 0,-1 1 0,2-1 0,-2 2 0,1 0 0,-2 0 0,-1 1 0,0-1 0,-4 0 0,-2-1 0,0 1 0,-4-1 0,4 1 0,-4 0 0,2 1 0,-2 1 0,1 0 0,-1 0 0,4 0 0,-2 0 0,6 0 0,-1 0 0,4 0 0,0 0 0,1 0 0,4-5 0,-1 2 0,2-4 0,0 3 0,0 0 0,0 0 0,1-1 0,2-1 0,1 0 0,2-1 0,0 1 0,0-1 0,0 0 0,0 1 0,-1 0 0,3 0 0,-2 0 0,3 1 0,-3-2 0,2 3 0,2-3 0,-1 2 0,3-2 0,-4 2 0,2 0 0,-1-1 0,0 1 0,-2 0 0,2-1 0,-3 2 0,1-2 0,-3 3 0,1 1 0,-2-1 0,2 1 0,-1 0 0,0 0 0,1 1 0,1-3 0,1 3 0,2-3 0,-1 1 0,11-3 0,-8 3 0,6-3 0,-10 4 0,-3 0 0,1 0 0,-2 1 0,0 8 0,-1-3 0,-2 7 0,0-4 0,-1 0 0,-2 2 0,-2 1 0,-9 9 0,5-6 0,0-2 0,0-1 0,2-1 0,-4 2 0,7-5 0,-2 0 0,3 0 0,-2 0 0,0 1 0,-3 1 0,1 2 0,-3 1 0,1 4 0,-4 2 0,-2 3 0,7-8 0,-1-1 0,1 1 0,-1-1 0,1 1 0,-1 1 0,1-1 0,-1 0 0,-3 7 0,-1 1 0,3-5 0,1 0 0,0-2 0,4-3 0,1-2 0,2-3 0,1-1 0,1 0 0,0-1 0,0 1 0,2 0 0,1 0 0,4-2 0,-1 0 0,2-2 0,1 1 0,0-1 0,4 0 0,2 0 0,3 0 0,7 0 0,-4 0 0,3 0 0,-4 0 0,-2 0 0,-1 0 0,-6 0 0,-2 0 0,-2 0 0,-3 0 0,1 0 0,-1 0 0,1 2 0,0 0 0,-1 4 0,-1-2 0,-1 2 0,1-1 0,0 0 0,-1 0 0,0 1 0,-2-2 0,2 0 0,-1-1 0,0 2 0,1-2 0,0 2 0,-2-1 0,2 0 0,-2 0 0,0 0 0,0-1 0,0 1 0,0 1 0,0-1 0,0 2 0,0 0 0,0 0 0,0 1 0,0-1 0,0 1 0,0-1 0,0 1 0,0-2 0,0 1 0,0-1 0,0 0 0,0-1 0,0-1 0,0 1 0,0 0 0,0 1 0,0-1 0,0 1 0,0-2 0,0 1 0,0 1 0,0-2 0,0 2 0,0-2 0,0 1 0,0 0 0,0 0 0,0 0 0,0-1 0,0 1 0,-1 0 0,0 0 0,-1 0 0,2 0 0,-1-1 0,1 1 0,0 1 0,0-1 0,0 0 0,0-1 0,0 1 0,0 1 0,0-2 0,0 1 0,-3 1 0,1 0 0,-2 4 0,0 0 0,-3 3 0,1-1 0,-4 1 0,5 0 0,-2-1 0,1 0 0,2-3 0,0-1 0,1-2 0,1-1 0,0-1 0,1 2 0,-1-2 0,-1 1 0,2-1 0,-2 0 0,0 1 0,1-2 0,-1 2 0,0 0 0,2-1 0,10-17 0,-2 6 0,3-6 0,3-1 0,-2 4 0,1 0 0,6-4 0,1 0 0,-4 4 0,2-2 0,3-1 0,6-2 0,-1 0 0,-3 2 0,-2 1 0,-1 0 0,1 1 0,3-3 0,-1 1 0,-6 4 0,2-2 0,-6 2 0,-5 4 0,-3 2 0,-1 1 0,-8 0 0,2 2 0,-4-3 0,2 4 0,1-2 0,-2 0 0,2 1 0,-2 0 0,1 0 0,1 1 0,-4-1 0,5 1 0,-3 0 0,0 0 0,0 1 0,-5 1 0,1 1 0,-7 1 0,1 0 0,-1 1 0,-2 1 0,3-1 0,-3-1 0,4 0 0,0 0 0,4 0 0,2-1 0,2-1 0,1 0 0,2 0 0,-2 1 0,3-1 0,-3 0 0,5-9 0,-1 2 0,3-7 0,1 4 0,2-2 0,0-1 0,4-4 0,-3 1 0,6-7 0,-2 6 0,0-2 0,0 4 0,0-1 0,-2 2 0,3-2 0,-3 2 0,0 3 0,-1 1 0,-3 2 0,1 1 0,-3 2 0,-6 14 0,2-6 0,-6 10 0,6-10 0,1 1 0,-1-3 0,2-12 0,0 3 0,1-11 0,0 8 0,0 2 0,0-1 0,0 1 0,0 0 0,0 1 0,0 2 0,-2 1 0,1-3 0,-1 3 0,2-4 0,-1 3 0,-1 0 0,-3-2 0,2 1 0,-3 0 0,0-2 0,0 2 0,-1-3 0,2 4 0,-1-3 0,2 4 0,0-2 0,0 3 0,1-1 0,-2 0 0,3 1 0,-3 0 0,1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F3464E-58F1-7841-B658-2DD229B4B4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UY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AA9F29-C1BB-554A-94EB-BB8AEBE661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1350B9-6C6F-B34A-A42D-470E64AE9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2F28-6177-9045-B95A-37D0212C14FB}" type="datetimeFigureOut">
              <a:rPr lang="es-UY" smtClean="0"/>
              <a:t>29/6/21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1FA1BD-9B9F-FA40-9BE4-25ACFABF3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5486DC-B313-A340-BAA0-D5ED205A7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942CA-D26A-1B4A-B060-617BAC3A67DC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371986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2EBD13-E74B-2546-B13E-AC2B4BD79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UY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CBC62F4-5A27-0D43-8A0A-3A032A138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3BB6CA-C38B-0343-B67E-72B8CE8E2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2F28-6177-9045-B95A-37D0212C14FB}" type="datetimeFigureOut">
              <a:rPr lang="es-UY" smtClean="0"/>
              <a:t>29/6/21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12363A-2276-374D-847B-ED97D4B58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7DB456-10A2-3F4A-9C06-CFE3208E2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942CA-D26A-1B4A-B060-617BAC3A67DC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093481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71961BD-158E-5D42-B508-4F6FA35219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UY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04FA976-BC57-7144-9D3C-66D4E5354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2DB6D8-1A23-474C-B77D-97F00B363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2F28-6177-9045-B95A-37D0212C14FB}" type="datetimeFigureOut">
              <a:rPr lang="es-UY" smtClean="0"/>
              <a:t>29/6/21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B46CCD-0CF5-6D45-B966-0806F9113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D3C0F5-8E12-FE43-99B7-41982F14D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942CA-D26A-1B4A-B060-617BAC3A67DC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75899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2F68C7-6963-3143-9CF8-0DC0BFF07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1BF3D6-9275-9F4F-ADBC-829DB39A6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ED3B32-CC75-BC42-B824-73DF2ADEC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2F28-6177-9045-B95A-37D0212C14FB}" type="datetimeFigureOut">
              <a:rPr lang="es-UY" smtClean="0"/>
              <a:t>29/6/21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E614F0-2A77-1546-A37B-07E4B51F2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29CCF7-557B-CF42-ACC1-458A4C4E4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942CA-D26A-1B4A-B060-617BAC3A67DC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529352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8046EB-AE20-5B40-8C59-97BCFAD08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D155E92-190E-0846-B9CF-2FC77B86B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63361C-04DB-D046-9BD7-D6D626F4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2F28-6177-9045-B95A-37D0212C14FB}" type="datetimeFigureOut">
              <a:rPr lang="es-UY" smtClean="0"/>
              <a:t>29/6/21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76597C-CF6D-1842-815D-10C52F339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57511E-75F8-0044-BB77-5E332C861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942CA-D26A-1B4A-B060-617BAC3A67DC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590718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610E1B-FE27-1247-9025-5A915F88F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50E1A6-D985-E84D-8C2C-D2ABD54348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Y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6720137-81EC-DE45-BD43-C5FFB2764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Y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ABDD3DC-C000-674E-B25D-E5E433B85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2F28-6177-9045-B95A-37D0212C14FB}" type="datetimeFigureOut">
              <a:rPr lang="es-UY" smtClean="0"/>
              <a:t>29/6/21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F2DF7B7-45DD-4748-863F-6A5873E91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22A7D1F-97D8-B645-BB6F-E1E0C9035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942CA-D26A-1B4A-B060-617BAC3A67DC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803411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2E96C8-BE54-1041-BE86-0297D3054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9658568-C225-A044-B0FE-F01596CC9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4AD931F-ABC8-1547-B9F5-697D15FBD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Y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A71A3DC-4CAD-F846-8E20-EE7BFB645E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1B3B76B-AE2C-4549-B941-E1ABB8182C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Y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E2B1646-63F9-C347-85BA-4B8E226D1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2F28-6177-9045-B95A-37D0212C14FB}" type="datetimeFigureOut">
              <a:rPr lang="es-UY" smtClean="0"/>
              <a:t>29/6/21</a:t>
            </a:fld>
            <a:endParaRPr lang="es-UY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B28B603-1493-F246-987C-C5927A052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51C3409-BB5B-3844-90E5-9C6C8CC02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942CA-D26A-1B4A-B060-617BAC3A67DC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552744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721C7D-F923-A046-B65E-FB7884B13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UY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1624C5C-38D9-6348-B4DC-372B9FF24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2F28-6177-9045-B95A-37D0212C14FB}" type="datetimeFigureOut">
              <a:rPr lang="es-UY" smtClean="0"/>
              <a:t>29/6/21</a:t>
            </a:fld>
            <a:endParaRPr lang="es-UY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5629F25-14D1-3D4D-A2B7-E9220FE53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BFBB657-99D3-9B46-B178-698DC2E31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942CA-D26A-1B4A-B060-617BAC3A67DC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631532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AA422F4-E0BB-2743-8542-8E34B81FC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2F28-6177-9045-B95A-37D0212C14FB}" type="datetimeFigureOut">
              <a:rPr lang="es-UY" smtClean="0"/>
              <a:t>29/6/21</a:t>
            </a:fld>
            <a:endParaRPr lang="es-UY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010CB32-B93F-9A40-9BA4-78A56E031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A8C013B-9629-4349-85FA-50417EB4B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942CA-D26A-1B4A-B060-617BAC3A67DC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723384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3580BD-D0C5-0446-8A24-60E67E446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82012A-461E-F045-90DE-3A3DE1470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Y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E914CA-EEE1-3946-88CD-FACCAF849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C299CDE-4B45-0D44-8B67-2D33937E5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2F28-6177-9045-B95A-37D0212C14FB}" type="datetimeFigureOut">
              <a:rPr lang="es-UY" smtClean="0"/>
              <a:t>29/6/21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3E4645F-BE6F-C245-8D97-10D8EB93E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713EF2-D196-9A4B-930A-C4EA7C98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942CA-D26A-1B4A-B060-617BAC3A67DC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057766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93BD9F-A88E-F940-A69F-7D51E1650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UY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696D13B-80A8-4D4E-B427-A271B6E168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Y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C758DB8-8FFD-7942-86E9-8FE7DDFC8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77F8323-93AD-6E44-AEE1-AFAE2529D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2F28-6177-9045-B95A-37D0212C14FB}" type="datetimeFigureOut">
              <a:rPr lang="es-UY" smtClean="0"/>
              <a:t>29/6/21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7B922DB-716E-4644-A2C0-1DC4BEBAB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9354D3E-1BC7-174C-9301-59B5C682F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942CA-D26A-1B4A-B060-617BAC3A67DC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979698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6B38171-168C-4549-AC35-D4CF1B422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DB6B7E8-8C86-B541-8FEF-DEF68352E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57521C-5EFF-894D-89C8-1C6FFDC81C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92F28-6177-9045-B95A-37D0212C14FB}" type="datetimeFigureOut">
              <a:rPr lang="es-UY" smtClean="0"/>
              <a:t>29/6/21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EDA9E8-8EC1-B346-B305-C1932C8B1A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FFE3FF-664A-2546-BC56-A0E1F501E3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942CA-D26A-1B4A-B060-617BAC3A67DC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170587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9.xml"/><Relationship Id="rId21" Type="http://schemas.openxmlformats.org/officeDocument/2006/relationships/customXml" Target="../ink/ink14.xml"/><Relationship Id="rId42" Type="http://schemas.openxmlformats.org/officeDocument/2006/relationships/image" Target="../media/image11.png"/><Relationship Id="rId47" Type="http://schemas.openxmlformats.org/officeDocument/2006/relationships/customXml" Target="../ink/ink35.xml"/><Relationship Id="rId63" Type="http://schemas.openxmlformats.org/officeDocument/2006/relationships/customXml" Target="../ink/ink51.xml"/><Relationship Id="rId68" Type="http://schemas.openxmlformats.org/officeDocument/2006/relationships/customXml" Target="../ink/ink56.xml"/><Relationship Id="rId84" Type="http://schemas.openxmlformats.org/officeDocument/2006/relationships/customXml" Target="../ink/ink72.xml"/><Relationship Id="rId16" Type="http://schemas.openxmlformats.org/officeDocument/2006/relationships/customXml" Target="../ink/ink9.xml"/><Relationship Id="rId11" Type="http://schemas.openxmlformats.org/officeDocument/2006/relationships/customXml" Target="../ink/ink5.xml"/><Relationship Id="rId32" Type="http://schemas.openxmlformats.org/officeDocument/2006/relationships/customXml" Target="../ink/ink25.xml"/><Relationship Id="rId37" Type="http://schemas.openxmlformats.org/officeDocument/2006/relationships/customXml" Target="../ink/ink28.xml"/><Relationship Id="rId53" Type="http://schemas.openxmlformats.org/officeDocument/2006/relationships/customXml" Target="../ink/ink41.xml"/><Relationship Id="rId58" Type="http://schemas.openxmlformats.org/officeDocument/2006/relationships/customXml" Target="../ink/ink46.xml"/><Relationship Id="rId74" Type="http://schemas.openxmlformats.org/officeDocument/2006/relationships/customXml" Target="../ink/ink62.xml"/><Relationship Id="rId79" Type="http://schemas.openxmlformats.org/officeDocument/2006/relationships/customXml" Target="../ink/ink67.xml"/><Relationship Id="rId5" Type="http://schemas.openxmlformats.org/officeDocument/2006/relationships/customXml" Target="../ink/ink2.xml"/><Relationship Id="rId19" Type="http://schemas.openxmlformats.org/officeDocument/2006/relationships/customXml" Target="../ink/ink12.xml"/><Relationship Id="rId14" Type="http://schemas.openxmlformats.org/officeDocument/2006/relationships/customXml" Target="../ink/ink7.xml"/><Relationship Id="rId22" Type="http://schemas.openxmlformats.org/officeDocument/2006/relationships/customXml" Target="../ink/ink15.xml"/><Relationship Id="rId27" Type="http://schemas.openxmlformats.org/officeDocument/2006/relationships/customXml" Target="../ink/ink20.xml"/><Relationship Id="rId30" Type="http://schemas.openxmlformats.org/officeDocument/2006/relationships/customXml" Target="../ink/ink23.xml"/><Relationship Id="rId35" Type="http://schemas.openxmlformats.org/officeDocument/2006/relationships/customXml" Target="../ink/ink27.xml"/><Relationship Id="rId43" Type="http://schemas.openxmlformats.org/officeDocument/2006/relationships/customXml" Target="../ink/ink31.xml"/><Relationship Id="rId48" Type="http://schemas.openxmlformats.org/officeDocument/2006/relationships/customXml" Target="../ink/ink36.xml"/><Relationship Id="rId56" Type="http://schemas.openxmlformats.org/officeDocument/2006/relationships/customXml" Target="../ink/ink44.xml"/><Relationship Id="rId64" Type="http://schemas.openxmlformats.org/officeDocument/2006/relationships/customXml" Target="../ink/ink52.xml"/><Relationship Id="rId69" Type="http://schemas.openxmlformats.org/officeDocument/2006/relationships/customXml" Target="../ink/ink57.xml"/><Relationship Id="rId77" Type="http://schemas.openxmlformats.org/officeDocument/2006/relationships/customXml" Target="../ink/ink65.xml"/><Relationship Id="rId8" Type="http://schemas.openxmlformats.org/officeDocument/2006/relationships/image" Target="../media/image4.png"/><Relationship Id="rId51" Type="http://schemas.openxmlformats.org/officeDocument/2006/relationships/customXml" Target="../ink/ink39.xml"/><Relationship Id="rId72" Type="http://schemas.openxmlformats.org/officeDocument/2006/relationships/customXml" Target="../ink/ink60.xml"/><Relationship Id="rId80" Type="http://schemas.openxmlformats.org/officeDocument/2006/relationships/customXml" Target="../ink/ink68.xml"/><Relationship Id="rId85" Type="http://schemas.openxmlformats.org/officeDocument/2006/relationships/customXml" Target="../ink/ink73.xml"/><Relationship Id="rId3" Type="http://schemas.openxmlformats.org/officeDocument/2006/relationships/customXml" Target="../ink/ink1.xml"/><Relationship Id="rId12" Type="http://schemas.openxmlformats.org/officeDocument/2006/relationships/image" Target="../media/image6.png"/><Relationship Id="rId17" Type="http://schemas.openxmlformats.org/officeDocument/2006/relationships/customXml" Target="../ink/ink10.xml"/><Relationship Id="rId25" Type="http://schemas.openxmlformats.org/officeDocument/2006/relationships/customXml" Target="../ink/ink18.xml"/><Relationship Id="rId33" Type="http://schemas.openxmlformats.org/officeDocument/2006/relationships/customXml" Target="../ink/ink26.xml"/><Relationship Id="rId38" Type="http://schemas.openxmlformats.org/officeDocument/2006/relationships/image" Target="../media/image9.png"/><Relationship Id="rId46" Type="http://schemas.openxmlformats.org/officeDocument/2006/relationships/customXml" Target="../ink/ink34.xml"/><Relationship Id="rId59" Type="http://schemas.openxmlformats.org/officeDocument/2006/relationships/customXml" Target="../ink/ink47.xml"/><Relationship Id="rId67" Type="http://schemas.openxmlformats.org/officeDocument/2006/relationships/customXml" Target="../ink/ink55.xml"/><Relationship Id="rId20" Type="http://schemas.openxmlformats.org/officeDocument/2006/relationships/customXml" Target="../ink/ink13.xml"/><Relationship Id="rId41" Type="http://schemas.openxmlformats.org/officeDocument/2006/relationships/customXml" Target="../ink/ink30.xml"/><Relationship Id="rId54" Type="http://schemas.openxmlformats.org/officeDocument/2006/relationships/customXml" Target="../ink/ink42.xml"/><Relationship Id="rId62" Type="http://schemas.openxmlformats.org/officeDocument/2006/relationships/customXml" Target="../ink/ink50.xml"/><Relationship Id="rId70" Type="http://schemas.openxmlformats.org/officeDocument/2006/relationships/customXml" Target="../ink/ink58.xml"/><Relationship Id="rId75" Type="http://schemas.openxmlformats.org/officeDocument/2006/relationships/customXml" Target="../ink/ink63.xml"/><Relationship Id="rId83" Type="http://schemas.openxmlformats.org/officeDocument/2006/relationships/customXml" Target="../ink/ink7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5" Type="http://schemas.openxmlformats.org/officeDocument/2006/relationships/customXml" Target="../ink/ink8.xml"/><Relationship Id="rId23" Type="http://schemas.openxmlformats.org/officeDocument/2006/relationships/customXml" Target="../ink/ink16.xml"/><Relationship Id="rId28" Type="http://schemas.openxmlformats.org/officeDocument/2006/relationships/customXml" Target="../ink/ink21.xml"/><Relationship Id="rId36" Type="http://schemas.openxmlformats.org/officeDocument/2006/relationships/image" Target="../media/image8.png"/><Relationship Id="rId49" Type="http://schemas.openxmlformats.org/officeDocument/2006/relationships/customXml" Target="../ink/ink37.xml"/><Relationship Id="rId57" Type="http://schemas.openxmlformats.org/officeDocument/2006/relationships/customXml" Target="../ink/ink45.xml"/><Relationship Id="rId10" Type="http://schemas.openxmlformats.org/officeDocument/2006/relationships/image" Target="../media/image5.png"/><Relationship Id="rId31" Type="http://schemas.openxmlformats.org/officeDocument/2006/relationships/customXml" Target="../ink/ink24.xml"/><Relationship Id="rId44" Type="http://schemas.openxmlformats.org/officeDocument/2006/relationships/customXml" Target="../ink/ink32.xml"/><Relationship Id="rId52" Type="http://schemas.openxmlformats.org/officeDocument/2006/relationships/customXml" Target="../ink/ink40.xml"/><Relationship Id="rId60" Type="http://schemas.openxmlformats.org/officeDocument/2006/relationships/customXml" Target="../ink/ink48.xml"/><Relationship Id="rId65" Type="http://schemas.openxmlformats.org/officeDocument/2006/relationships/customXml" Target="../ink/ink53.xml"/><Relationship Id="rId73" Type="http://schemas.openxmlformats.org/officeDocument/2006/relationships/customXml" Target="../ink/ink61.xml"/><Relationship Id="rId78" Type="http://schemas.openxmlformats.org/officeDocument/2006/relationships/customXml" Target="../ink/ink66.xml"/><Relationship Id="rId81" Type="http://schemas.openxmlformats.org/officeDocument/2006/relationships/customXml" Target="../ink/ink69.xml"/><Relationship Id="rId86" Type="http://schemas.openxmlformats.org/officeDocument/2006/relationships/customXml" Target="../ink/ink74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customXml" Target="../ink/ink11.xml"/><Relationship Id="rId39" Type="http://schemas.openxmlformats.org/officeDocument/2006/relationships/customXml" Target="../ink/ink29.xml"/><Relationship Id="rId34" Type="http://schemas.openxmlformats.org/officeDocument/2006/relationships/image" Target="../media/image7.png"/><Relationship Id="rId50" Type="http://schemas.openxmlformats.org/officeDocument/2006/relationships/customXml" Target="../ink/ink38.xml"/><Relationship Id="rId55" Type="http://schemas.openxmlformats.org/officeDocument/2006/relationships/customXml" Target="../ink/ink43.xml"/><Relationship Id="rId76" Type="http://schemas.openxmlformats.org/officeDocument/2006/relationships/customXml" Target="../ink/ink64.xml"/><Relationship Id="rId7" Type="http://schemas.openxmlformats.org/officeDocument/2006/relationships/customXml" Target="../ink/ink3.xml"/><Relationship Id="rId71" Type="http://schemas.openxmlformats.org/officeDocument/2006/relationships/customXml" Target="../ink/ink59.xml"/><Relationship Id="rId2" Type="http://schemas.openxmlformats.org/officeDocument/2006/relationships/image" Target="../media/image1.jpg"/><Relationship Id="rId29" Type="http://schemas.openxmlformats.org/officeDocument/2006/relationships/customXml" Target="../ink/ink22.xml"/><Relationship Id="rId24" Type="http://schemas.openxmlformats.org/officeDocument/2006/relationships/customXml" Target="../ink/ink17.xml"/><Relationship Id="rId40" Type="http://schemas.openxmlformats.org/officeDocument/2006/relationships/image" Target="../media/image10.png"/><Relationship Id="rId45" Type="http://schemas.openxmlformats.org/officeDocument/2006/relationships/customXml" Target="../ink/ink33.xml"/><Relationship Id="rId66" Type="http://schemas.openxmlformats.org/officeDocument/2006/relationships/customXml" Target="../ink/ink54.xml"/><Relationship Id="rId87" Type="http://schemas.openxmlformats.org/officeDocument/2006/relationships/customXml" Target="../ink/ink75.xml"/><Relationship Id="rId61" Type="http://schemas.openxmlformats.org/officeDocument/2006/relationships/customXml" Target="../ink/ink49.xml"/><Relationship Id="rId82" Type="http://schemas.openxmlformats.org/officeDocument/2006/relationships/customXml" Target="../ink/ink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upo 35">
            <a:extLst>
              <a:ext uri="{FF2B5EF4-FFF2-40B4-BE49-F238E27FC236}">
                <a16:creationId xmlns:a16="http://schemas.microsoft.com/office/drawing/2014/main" id="{2DA13772-5801-784F-BC3C-F00A3C7BACEC}"/>
              </a:ext>
            </a:extLst>
          </p:cNvPr>
          <p:cNvGrpSpPr/>
          <p:nvPr/>
        </p:nvGrpSpPr>
        <p:grpSpPr>
          <a:xfrm>
            <a:off x="6390905" y="1580655"/>
            <a:ext cx="1145628" cy="1140372"/>
            <a:chOff x="4302764" y="860955"/>
            <a:chExt cx="3569483" cy="4771836"/>
          </a:xfrm>
        </p:grpSpPr>
        <p:pic>
          <p:nvPicPr>
            <p:cNvPr id="37" name="Imagen 36">
              <a:extLst>
                <a:ext uri="{FF2B5EF4-FFF2-40B4-BE49-F238E27FC236}">
                  <a16:creationId xmlns:a16="http://schemas.microsoft.com/office/drawing/2014/main" id="{557BCA17-6FA1-5742-9AEA-AF35C1C84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02764" y="860955"/>
              <a:ext cx="3569483" cy="477183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8" name="Entrada de lápiz 37">
                  <a:extLst>
                    <a:ext uri="{FF2B5EF4-FFF2-40B4-BE49-F238E27FC236}">
                      <a16:creationId xmlns:a16="http://schemas.microsoft.com/office/drawing/2014/main" id="{107EBF17-0A34-784B-B436-A3173D03F294}"/>
                    </a:ext>
                  </a:extLst>
                </p14:cNvPr>
                <p14:cNvContentPartPr/>
                <p14:nvPr/>
              </p14:nvContentPartPr>
              <p14:xfrm>
                <a:off x="4510481" y="2074237"/>
                <a:ext cx="2877480" cy="2234880"/>
              </p14:xfrm>
            </p:contentPart>
          </mc:Choice>
          <mc:Fallback>
            <p:pic>
              <p:nvPicPr>
                <p:cNvPr id="38" name="Entrada de lápiz 37">
                  <a:extLst>
                    <a:ext uri="{FF2B5EF4-FFF2-40B4-BE49-F238E27FC236}">
                      <a16:creationId xmlns:a16="http://schemas.microsoft.com/office/drawing/2014/main" id="{107EBF17-0A34-784B-B436-A3173D03F29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342273" y="1622442"/>
                  <a:ext cx="3212775" cy="31369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9" name="Entrada de lápiz 38">
                  <a:extLst>
                    <a:ext uri="{FF2B5EF4-FFF2-40B4-BE49-F238E27FC236}">
                      <a16:creationId xmlns:a16="http://schemas.microsoft.com/office/drawing/2014/main" id="{4FFA9A34-9B43-B147-92D2-1800472DDED1}"/>
                    </a:ext>
                  </a:extLst>
                </p14:cNvPr>
                <p14:cNvContentPartPr/>
                <p14:nvPr/>
              </p14:nvContentPartPr>
              <p14:xfrm>
                <a:off x="6290681" y="2002597"/>
                <a:ext cx="1385640" cy="2277000"/>
              </p14:xfrm>
            </p:contentPart>
          </mc:Choice>
          <mc:Fallback>
            <p:pic>
              <p:nvPicPr>
                <p:cNvPr id="39" name="Entrada de lápiz 38">
                  <a:extLst>
                    <a:ext uri="{FF2B5EF4-FFF2-40B4-BE49-F238E27FC236}">
                      <a16:creationId xmlns:a16="http://schemas.microsoft.com/office/drawing/2014/main" id="{4FFA9A34-9B43-B147-92D2-1800472DDED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22521" y="1550811"/>
                  <a:ext cx="1720839" cy="31790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0" name="Entrada de lápiz 39">
                  <a:extLst>
                    <a:ext uri="{FF2B5EF4-FFF2-40B4-BE49-F238E27FC236}">
                      <a16:creationId xmlns:a16="http://schemas.microsoft.com/office/drawing/2014/main" id="{909A99AA-41EF-754E-9394-5494B569AADC}"/>
                    </a:ext>
                  </a:extLst>
                </p14:cNvPr>
                <p14:cNvContentPartPr/>
                <p14:nvPr/>
              </p14:nvContentPartPr>
              <p14:xfrm>
                <a:off x="4707041" y="1575637"/>
                <a:ext cx="2532960" cy="2316960"/>
              </p14:xfrm>
            </p:contentPart>
          </mc:Choice>
          <mc:Fallback>
            <p:pic>
              <p:nvPicPr>
                <p:cNvPr id="40" name="Entrada de lápiz 39">
                  <a:extLst>
                    <a:ext uri="{FF2B5EF4-FFF2-40B4-BE49-F238E27FC236}">
                      <a16:creationId xmlns:a16="http://schemas.microsoft.com/office/drawing/2014/main" id="{909A99AA-41EF-754E-9394-5494B569AAD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538850" y="1123988"/>
                  <a:ext cx="2868221" cy="32187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41" name="Entrada de lápiz 40">
                  <a:extLst>
                    <a:ext uri="{FF2B5EF4-FFF2-40B4-BE49-F238E27FC236}">
                      <a16:creationId xmlns:a16="http://schemas.microsoft.com/office/drawing/2014/main" id="{7C5F22D3-3572-6548-9D11-CA2FBC12645A}"/>
                    </a:ext>
                  </a:extLst>
                </p14:cNvPr>
                <p14:cNvContentPartPr/>
                <p14:nvPr/>
              </p14:nvContentPartPr>
              <p14:xfrm>
                <a:off x="4567361" y="2085037"/>
                <a:ext cx="3045600" cy="2090520"/>
              </p14:xfrm>
            </p:contentPart>
          </mc:Choice>
          <mc:Fallback>
            <p:pic>
              <p:nvPicPr>
                <p:cNvPr id="41" name="Entrada de lápiz 40">
                  <a:extLst>
                    <a:ext uri="{FF2B5EF4-FFF2-40B4-BE49-F238E27FC236}">
                      <a16:creationId xmlns:a16="http://schemas.microsoft.com/office/drawing/2014/main" id="{7C5F22D3-3572-6548-9D11-CA2FBC12645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399158" y="1633521"/>
                  <a:ext cx="3380885" cy="29920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42" name="Entrada de lápiz 41">
                  <a:extLst>
                    <a:ext uri="{FF2B5EF4-FFF2-40B4-BE49-F238E27FC236}">
                      <a16:creationId xmlns:a16="http://schemas.microsoft.com/office/drawing/2014/main" id="{1F60D2F6-F546-3C48-BD39-C26D8B7A5FAF}"/>
                    </a:ext>
                  </a:extLst>
                </p14:cNvPr>
                <p14:cNvContentPartPr/>
                <p14:nvPr/>
              </p14:nvContentPartPr>
              <p14:xfrm>
                <a:off x="4468361" y="2107717"/>
                <a:ext cx="339120" cy="1166400"/>
              </p14:xfrm>
            </p:contentPart>
          </mc:Choice>
          <mc:Fallback>
            <p:pic>
              <p:nvPicPr>
                <p:cNvPr id="42" name="Entrada de lápiz 41">
                  <a:extLst>
                    <a:ext uri="{FF2B5EF4-FFF2-40B4-BE49-F238E27FC236}">
                      <a16:creationId xmlns:a16="http://schemas.microsoft.com/office/drawing/2014/main" id="{1F60D2F6-F546-3C48-BD39-C26D8B7A5FA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300480" y="1656207"/>
                  <a:ext cx="673763" cy="206791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B269F9A7-1051-1045-9A7D-AEAADF523925}"/>
              </a:ext>
            </a:extLst>
          </p:cNvPr>
          <p:cNvGrpSpPr/>
          <p:nvPr/>
        </p:nvGrpSpPr>
        <p:grpSpPr>
          <a:xfrm>
            <a:off x="122314" y="4306999"/>
            <a:ext cx="1145628" cy="1140372"/>
            <a:chOff x="4302764" y="860955"/>
            <a:chExt cx="3569483" cy="4771836"/>
          </a:xfrm>
        </p:grpSpPr>
        <p:pic>
          <p:nvPicPr>
            <p:cNvPr id="44" name="Imagen 43">
              <a:extLst>
                <a:ext uri="{FF2B5EF4-FFF2-40B4-BE49-F238E27FC236}">
                  <a16:creationId xmlns:a16="http://schemas.microsoft.com/office/drawing/2014/main" id="{A429C35A-C0E8-0C4C-9A11-FF3302CB28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02764" y="860955"/>
              <a:ext cx="3569483" cy="477183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45" name="Entrada de lápiz 44">
                  <a:extLst>
                    <a:ext uri="{FF2B5EF4-FFF2-40B4-BE49-F238E27FC236}">
                      <a16:creationId xmlns:a16="http://schemas.microsoft.com/office/drawing/2014/main" id="{B9ABF778-84CC-F24F-B747-C19E7C4743D3}"/>
                    </a:ext>
                  </a:extLst>
                </p14:cNvPr>
                <p14:cNvContentPartPr/>
                <p14:nvPr/>
              </p14:nvContentPartPr>
              <p14:xfrm>
                <a:off x="4510481" y="2074237"/>
                <a:ext cx="2877480" cy="2234880"/>
              </p14:xfrm>
            </p:contentPart>
          </mc:Choice>
          <mc:Fallback>
            <p:pic>
              <p:nvPicPr>
                <p:cNvPr id="45" name="Entrada de lápiz 44">
                  <a:extLst>
                    <a:ext uri="{FF2B5EF4-FFF2-40B4-BE49-F238E27FC236}">
                      <a16:creationId xmlns:a16="http://schemas.microsoft.com/office/drawing/2014/main" id="{B9ABF778-84CC-F24F-B747-C19E7C4743D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342273" y="1622442"/>
                  <a:ext cx="3212775" cy="31369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46" name="Entrada de lápiz 45">
                  <a:extLst>
                    <a:ext uri="{FF2B5EF4-FFF2-40B4-BE49-F238E27FC236}">
                      <a16:creationId xmlns:a16="http://schemas.microsoft.com/office/drawing/2014/main" id="{C3ABBF32-BE19-9F40-BAF4-59A418474ACE}"/>
                    </a:ext>
                  </a:extLst>
                </p14:cNvPr>
                <p14:cNvContentPartPr/>
                <p14:nvPr/>
              </p14:nvContentPartPr>
              <p14:xfrm>
                <a:off x="6290681" y="2002597"/>
                <a:ext cx="1385640" cy="2277000"/>
              </p14:xfrm>
            </p:contentPart>
          </mc:Choice>
          <mc:Fallback>
            <p:pic>
              <p:nvPicPr>
                <p:cNvPr id="46" name="Entrada de lápiz 45">
                  <a:extLst>
                    <a:ext uri="{FF2B5EF4-FFF2-40B4-BE49-F238E27FC236}">
                      <a16:creationId xmlns:a16="http://schemas.microsoft.com/office/drawing/2014/main" id="{C3ABBF32-BE19-9F40-BAF4-59A418474AC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22521" y="1550811"/>
                  <a:ext cx="1720839" cy="31790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47" name="Entrada de lápiz 46">
                  <a:extLst>
                    <a:ext uri="{FF2B5EF4-FFF2-40B4-BE49-F238E27FC236}">
                      <a16:creationId xmlns:a16="http://schemas.microsoft.com/office/drawing/2014/main" id="{A1C54398-64CB-1A43-9DB1-F09B9E5D697E}"/>
                    </a:ext>
                  </a:extLst>
                </p14:cNvPr>
                <p14:cNvContentPartPr/>
                <p14:nvPr/>
              </p14:nvContentPartPr>
              <p14:xfrm>
                <a:off x="4707041" y="1575637"/>
                <a:ext cx="2532960" cy="2316960"/>
              </p14:xfrm>
            </p:contentPart>
          </mc:Choice>
          <mc:Fallback>
            <p:pic>
              <p:nvPicPr>
                <p:cNvPr id="47" name="Entrada de lápiz 46">
                  <a:extLst>
                    <a:ext uri="{FF2B5EF4-FFF2-40B4-BE49-F238E27FC236}">
                      <a16:creationId xmlns:a16="http://schemas.microsoft.com/office/drawing/2014/main" id="{A1C54398-64CB-1A43-9DB1-F09B9E5D697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538850" y="1123988"/>
                  <a:ext cx="2868221" cy="32187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48" name="Entrada de lápiz 47">
                  <a:extLst>
                    <a:ext uri="{FF2B5EF4-FFF2-40B4-BE49-F238E27FC236}">
                      <a16:creationId xmlns:a16="http://schemas.microsoft.com/office/drawing/2014/main" id="{A62EF7BF-A158-9847-B00B-320FB92E65CF}"/>
                    </a:ext>
                  </a:extLst>
                </p14:cNvPr>
                <p14:cNvContentPartPr/>
                <p14:nvPr/>
              </p14:nvContentPartPr>
              <p14:xfrm>
                <a:off x="4567361" y="2085037"/>
                <a:ext cx="3045600" cy="2090520"/>
              </p14:xfrm>
            </p:contentPart>
          </mc:Choice>
          <mc:Fallback>
            <p:pic>
              <p:nvPicPr>
                <p:cNvPr id="48" name="Entrada de lápiz 47">
                  <a:extLst>
                    <a:ext uri="{FF2B5EF4-FFF2-40B4-BE49-F238E27FC236}">
                      <a16:creationId xmlns:a16="http://schemas.microsoft.com/office/drawing/2014/main" id="{A62EF7BF-A158-9847-B00B-320FB92E65C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399158" y="1633521"/>
                  <a:ext cx="3380885" cy="29920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49" name="Entrada de lápiz 48">
                  <a:extLst>
                    <a:ext uri="{FF2B5EF4-FFF2-40B4-BE49-F238E27FC236}">
                      <a16:creationId xmlns:a16="http://schemas.microsoft.com/office/drawing/2014/main" id="{E95D97EA-C775-0C45-9E8E-1583B503FBFE}"/>
                    </a:ext>
                  </a:extLst>
                </p14:cNvPr>
                <p14:cNvContentPartPr/>
                <p14:nvPr/>
              </p14:nvContentPartPr>
              <p14:xfrm>
                <a:off x="4468361" y="2107717"/>
                <a:ext cx="339120" cy="1166400"/>
              </p14:xfrm>
            </p:contentPart>
          </mc:Choice>
          <mc:Fallback>
            <p:pic>
              <p:nvPicPr>
                <p:cNvPr id="49" name="Entrada de lápiz 48">
                  <a:extLst>
                    <a:ext uri="{FF2B5EF4-FFF2-40B4-BE49-F238E27FC236}">
                      <a16:creationId xmlns:a16="http://schemas.microsoft.com/office/drawing/2014/main" id="{E95D97EA-C775-0C45-9E8E-1583B503FBF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300480" y="1656207"/>
                  <a:ext cx="673763" cy="206791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upo 84">
            <a:extLst>
              <a:ext uri="{FF2B5EF4-FFF2-40B4-BE49-F238E27FC236}">
                <a16:creationId xmlns:a16="http://schemas.microsoft.com/office/drawing/2014/main" id="{E9C60A2A-156E-B343-9E58-787B5B8214E5}"/>
              </a:ext>
            </a:extLst>
          </p:cNvPr>
          <p:cNvGrpSpPr/>
          <p:nvPr/>
        </p:nvGrpSpPr>
        <p:grpSpPr>
          <a:xfrm>
            <a:off x="8701890" y="2727274"/>
            <a:ext cx="1145628" cy="1140372"/>
            <a:chOff x="4302764" y="860955"/>
            <a:chExt cx="3569483" cy="4771836"/>
          </a:xfrm>
        </p:grpSpPr>
        <p:pic>
          <p:nvPicPr>
            <p:cNvPr id="86" name="Imagen 85">
              <a:extLst>
                <a:ext uri="{FF2B5EF4-FFF2-40B4-BE49-F238E27FC236}">
                  <a16:creationId xmlns:a16="http://schemas.microsoft.com/office/drawing/2014/main" id="{BF4C5B22-CFA1-884A-BC9B-C662EF291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02764" y="860955"/>
              <a:ext cx="3569483" cy="477183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87" name="Entrada de lápiz 86">
                  <a:extLst>
                    <a:ext uri="{FF2B5EF4-FFF2-40B4-BE49-F238E27FC236}">
                      <a16:creationId xmlns:a16="http://schemas.microsoft.com/office/drawing/2014/main" id="{3E68D980-591C-4E42-B49A-10C81C3995D9}"/>
                    </a:ext>
                  </a:extLst>
                </p14:cNvPr>
                <p14:cNvContentPartPr/>
                <p14:nvPr/>
              </p14:nvContentPartPr>
              <p14:xfrm>
                <a:off x="4510481" y="2074237"/>
                <a:ext cx="2877480" cy="2234880"/>
              </p14:xfrm>
            </p:contentPart>
          </mc:Choice>
          <mc:Fallback>
            <p:pic>
              <p:nvPicPr>
                <p:cNvPr id="87" name="Entrada de lápiz 86">
                  <a:extLst>
                    <a:ext uri="{FF2B5EF4-FFF2-40B4-BE49-F238E27FC236}">
                      <a16:creationId xmlns:a16="http://schemas.microsoft.com/office/drawing/2014/main" id="{3E68D980-591C-4E42-B49A-10C81C3995D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342273" y="1622442"/>
                  <a:ext cx="3212775" cy="31369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88" name="Entrada de lápiz 87">
                  <a:extLst>
                    <a:ext uri="{FF2B5EF4-FFF2-40B4-BE49-F238E27FC236}">
                      <a16:creationId xmlns:a16="http://schemas.microsoft.com/office/drawing/2014/main" id="{E3D0430F-9CAC-6D4A-9851-F6CD3A24CE80}"/>
                    </a:ext>
                  </a:extLst>
                </p14:cNvPr>
                <p14:cNvContentPartPr/>
                <p14:nvPr/>
              </p14:nvContentPartPr>
              <p14:xfrm>
                <a:off x="6290681" y="2002597"/>
                <a:ext cx="1385640" cy="2277000"/>
              </p14:xfrm>
            </p:contentPart>
          </mc:Choice>
          <mc:Fallback>
            <p:pic>
              <p:nvPicPr>
                <p:cNvPr id="88" name="Entrada de lápiz 87">
                  <a:extLst>
                    <a:ext uri="{FF2B5EF4-FFF2-40B4-BE49-F238E27FC236}">
                      <a16:creationId xmlns:a16="http://schemas.microsoft.com/office/drawing/2014/main" id="{E3D0430F-9CAC-6D4A-9851-F6CD3A24CE8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22521" y="1550811"/>
                  <a:ext cx="1720839" cy="31790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89" name="Entrada de lápiz 88">
                  <a:extLst>
                    <a:ext uri="{FF2B5EF4-FFF2-40B4-BE49-F238E27FC236}">
                      <a16:creationId xmlns:a16="http://schemas.microsoft.com/office/drawing/2014/main" id="{20AC2C7B-B25B-CE44-BBF3-AD7811C2FAAB}"/>
                    </a:ext>
                  </a:extLst>
                </p14:cNvPr>
                <p14:cNvContentPartPr/>
                <p14:nvPr/>
              </p14:nvContentPartPr>
              <p14:xfrm>
                <a:off x="4707041" y="1575637"/>
                <a:ext cx="2532960" cy="2316960"/>
              </p14:xfrm>
            </p:contentPart>
          </mc:Choice>
          <mc:Fallback>
            <p:pic>
              <p:nvPicPr>
                <p:cNvPr id="89" name="Entrada de lápiz 88">
                  <a:extLst>
                    <a:ext uri="{FF2B5EF4-FFF2-40B4-BE49-F238E27FC236}">
                      <a16:creationId xmlns:a16="http://schemas.microsoft.com/office/drawing/2014/main" id="{20AC2C7B-B25B-CE44-BBF3-AD7811C2FAA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538850" y="1123988"/>
                  <a:ext cx="2868221" cy="32187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90" name="Entrada de lápiz 89">
                  <a:extLst>
                    <a:ext uri="{FF2B5EF4-FFF2-40B4-BE49-F238E27FC236}">
                      <a16:creationId xmlns:a16="http://schemas.microsoft.com/office/drawing/2014/main" id="{6F90D442-8B48-C049-8E9F-A261D2D4F11C}"/>
                    </a:ext>
                  </a:extLst>
                </p14:cNvPr>
                <p14:cNvContentPartPr/>
                <p14:nvPr/>
              </p14:nvContentPartPr>
              <p14:xfrm>
                <a:off x="4567361" y="2085037"/>
                <a:ext cx="3045600" cy="2090520"/>
              </p14:xfrm>
            </p:contentPart>
          </mc:Choice>
          <mc:Fallback>
            <p:pic>
              <p:nvPicPr>
                <p:cNvPr id="90" name="Entrada de lápiz 89">
                  <a:extLst>
                    <a:ext uri="{FF2B5EF4-FFF2-40B4-BE49-F238E27FC236}">
                      <a16:creationId xmlns:a16="http://schemas.microsoft.com/office/drawing/2014/main" id="{6F90D442-8B48-C049-8E9F-A261D2D4F11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399158" y="1633521"/>
                  <a:ext cx="3380885" cy="29920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91" name="Entrada de lápiz 90">
                  <a:extLst>
                    <a:ext uri="{FF2B5EF4-FFF2-40B4-BE49-F238E27FC236}">
                      <a16:creationId xmlns:a16="http://schemas.microsoft.com/office/drawing/2014/main" id="{73D07212-A42D-E843-A0C3-4E23957F6EB0}"/>
                    </a:ext>
                  </a:extLst>
                </p14:cNvPr>
                <p14:cNvContentPartPr/>
                <p14:nvPr/>
              </p14:nvContentPartPr>
              <p14:xfrm>
                <a:off x="4468361" y="2107717"/>
                <a:ext cx="339120" cy="1166400"/>
              </p14:xfrm>
            </p:contentPart>
          </mc:Choice>
          <mc:Fallback>
            <p:pic>
              <p:nvPicPr>
                <p:cNvPr id="91" name="Entrada de lápiz 90">
                  <a:extLst>
                    <a:ext uri="{FF2B5EF4-FFF2-40B4-BE49-F238E27FC236}">
                      <a16:creationId xmlns:a16="http://schemas.microsoft.com/office/drawing/2014/main" id="{73D07212-A42D-E843-A0C3-4E23957F6EB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300480" y="1656207"/>
                  <a:ext cx="673763" cy="206791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upo 91">
            <a:extLst>
              <a:ext uri="{FF2B5EF4-FFF2-40B4-BE49-F238E27FC236}">
                <a16:creationId xmlns:a16="http://schemas.microsoft.com/office/drawing/2014/main" id="{376E1B43-6152-0A4B-AB21-45D0EB574324}"/>
              </a:ext>
            </a:extLst>
          </p:cNvPr>
          <p:cNvGrpSpPr/>
          <p:nvPr/>
        </p:nvGrpSpPr>
        <p:grpSpPr>
          <a:xfrm>
            <a:off x="10572734" y="3217017"/>
            <a:ext cx="1145628" cy="1140372"/>
            <a:chOff x="4302764" y="860955"/>
            <a:chExt cx="3569483" cy="4771836"/>
          </a:xfrm>
        </p:grpSpPr>
        <p:pic>
          <p:nvPicPr>
            <p:cNvPr id="93" name="Imagen 92">
              <a:extLst>
                <a:ext uri="{FF2B5EF4-FFF2-40B4-BE49-F238E27FC236}">
                  <a16:creationId xmlns:a16="http://schemas.microsoft.com/office/drawing/2014/main" id="{00D5192B-758E-854B-9359-35A556F920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02764" y="860955"/>
              <a:ext cx="3569483" cy="477183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94" name="Entrada de lápiz 93">
                  <a:extLst>
                    <a:ext uri="{FF2B5EF4-FFF2-40B4-BE49-F238E27FC236}">
                      <a16:creationId xmlns:a16="http://schemas.microsoft.com/office/drawing/2014/main" id="{D4DA23D8-B5C2-1544-AB8B-74422841AA0F}"/>
                    </a:ext>
                  </a:extLst>
                </p14:cNvPr>
                <p14:cNvContentPartPr/>
                <p14:nvPr/>
              </p14:nvContentPartPr>
              <p14:xfrm>
                <a:off x="4510481" y="2074237"/>
                <a:ext cx="2877480" cy="2234880"/>
              </p14:xfrm>
            </p:contentPart>
          </mc:Choice>
          <mc:Fallback>
            <p:pic>
              <p:nvPicPr>
                <p:cNvPr id="94" name="Entrada de lápiz 93">
                  <a:extLst>
                    <a:ext uri="{FF2B5EF4-FFF2-40B4-BE49-F238E27FC236}">
                      <a16:creationId xmlns:a16="http://schemas.microsoft.com/office/drawing/2014/main" id="{D4DA23D8-B5C2-1544-AB8B-74422841AA0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342273" y="1622442"/>
                  <a:ext cx="3212775" cy="31369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95" name="Entrada de lápiz 94">
                  <a:extLst>
                    <a:ext uri="{FF2B5EF4-FFF2-40B4-BE49-F238E27FC236}">
                      <a16:creationId xmlns:a16="http://schemas.microsoft.com/office/drawing/2014/main" id="{F9D063D9-22FA-034B-8BBE-F349EE10A1EC}"/>
                    </a:ext>
                  </a:extLst>
                </p14:cNvPr>
                <p14:cNvContentPartPr/>
                <p14:nvPr/>
              </p14:nvContentPartPr>
              <p14:xfrm>
                <a:off x="6290681" y="2002597"/>
                <a:ext cx="1385640" cy="2277000"/>
              </p14:xfrm>
            </p:contentPart>
          </mc:Choice>
          <mc:Fallback>
            <p:pic>
              <p:nvPicPr>
                <p:cNvPr id="95" name="Entrada de lápiz 94">
                  <a:extLst>
                    <a:ext uri="{FF2B5EF4-FFF2-40B4-BE49-F238E27FC236}">
                      <a16:creationId xmlns:a16="http://schemas.microsoft.com/office/drawing/2014/main" id="{F9D063D9-22FA-034B-8BBE-F349EE10A1E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22521" y="1550811"/>
                  <a:ext cx="1720839" cy="31790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96" name="Entrada de lápiz 95">
                  <a:extLst>
                    <a:ext uri="{FF2B5EF4-FFF2-40B4-BE49-F238E27FC236}">
                      <a16:creationId xmlns:a16="http://schemas.microsoft.com/office/drawing/2014/main" id="{FF7CDCEB-D5FC-A748-BFF1-479507EAA8C6}"/>
                    </a:ext>
                  </a:extLst>
                </p14:cNvPr>
                <p14:cNvContentPartPr/>
                <p14:nvPr/>
              </p14:nvContentPartPr>
              <p14:xfrm>
                <a:off x="4707041" y="1575637"/>
                <a:ext cx="2532960" cy="2316960"/>
              </p14:xfrm>
            </p:contentPart>
          </mc:Choice>
          <mc:Fallback>
            <p:pic>
              <p:nvPicPr>
                <p:cNvPr id="96" name="Entrada de lápiz 95">
                  <a:extLst>
                    <a:ext uri="{FF2B5EF4-FFF2-40B4-BE49-F238E27FC236}">
                      <a16:creationId xmlns:a16="http://schemas.microsoft.com/office/drawing/2014/main" id="{FF7CDCEB-D5FC-A748-BFF1-479507EAA8C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538850" y="1123988"/>
                  <a:ext cx="2868221" cy="32187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97" name="Entrada de lápiz 96">
                  <a:extLst>
                    <a:ext uri="{FF2B5EF4-FFF2-40B4-BE49-F238E27FC236}">
                      <a16:creationId xmlns:a16="http://schemas.microsoft.com/office/drawing/2014/main" id="{8C09768D-7B4C-714A-BC8C-551481E03EA5}"/>
                    </a:ext>
                  </a:extLst>
                </p14:cNvPr>
                <p14:cNvContentPartPr/>
                <p14:nvPr/>
              </p14:nvContentPartPr>
              <p14:xfrm>
                <a:off x="4567361" y="2085037"/>
                <a:ext cx="3045600" cy="2090520"/>
              </p14:xfrm>
            </p:contentPart>
          </mc:Choice>
          <mc:Fallback>
            <p:pic>
              <p:nvPicPr>
                <p:cNvPr id="97" name="Entrada de lápiz 96">
                  <a:extLst>
                    <a:ext uri="{FF2B5EF4-FFF2-40B4-BE49-F238E27FC236}">
                      <a16:creationId xmlns:a16="http://schemas.microsoft.com/office/drawing/2014/main" id="{8C09768D-7B4C-714A-BC8C-551481E03EA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399158" y="1633521"/>
                  <a:ext cx="3380885" cy="29920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98" name="Entrada de lápiz 97">
                  <a:extLst>
                    <a:ext uri="{FF2B5EF4-FFF2-40B4-BE49-F238E27FC236}">
                      <a16:creationId xmlns:a16="http://schemas.microsoft.com/office/drawing/2014/main" id="{774151A1-79A2-1143-AC11-40A47F243861}"/>
                    </a:ext>
                  </a:extLst>
                </p14:cNvPr>
                <p14:cNvContentPartPr/>
                <p14:nvPr/>
              </p14:nvContentPartPr>
              <p14:xfrm>
                <a:off x="4468361" y="2107717"/>
                <a:ext cx="339120" cy="1166400"/>
              </p14:xfrm>
            </p:contentPart>
          </mc:Choice>
          <mc:Fallback>
            <p:pic>
              <p:nvPicPr>
                <p:cNvPr id="98" name="Entrada de lápiz 97">
                  <a:extLst>
                    <a:ext uri="{FF2B5EF4-FFF2-40B4-BE49-F238E27FC236}">
                      <a16:creationId xmlns:a16="http://schemas.microsoft.com/office/drawing/2014/main" id="{774151A1-79A2-1143-AC11-40A47F24386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300480" y="1656207"/>
                  <a:ext cx="673763" cy="206791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upo 98">
            <a:extLst>
              <a:ext uri="{FF2B5EF4-FFF2-40B4-BE49-F238E27FC236}">
                <a16:creationId xmlns:a16="http://schemas.microsoft.com/office/drawing/2014/main" id="{A5C71D58-E950-F14A-A32A-4B7E7A6AEDE3}"/>
              </a:ext>
            </a:extLst>
          </p:cNvPr>
          <p:cNvGrpSpPr/>
          <p:nvPr/>
        </p:nvGrpSpPr>
        <p:grpSpPr>
          <a:xfrm>
            <a:off x="325415" y="362974"/>
            <a:ext cx="1145628" cy="1140372"/>
            <a:chOff x="4302764" y="860955"/>
            <a:chExt cx="3569483" cy="4771836"/>
          </a:xfrm>
        </p:grpSpPr>
        <p:pic>
          <p:nvPicPr>
            <p:cNvPr id="100" name="Imagen 99">
              <a:extLst>
                <a:ext uri="{FF2B5EF4-FFF2-40B4-BE49-F238E27FC236}">
                  <a16:creationId xmlns:a16="http://schemas.microsoft.com/office/drawing/2014/main" id="{31177926-B688-EA40-A5DB-2E699340D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02764" y="860955"/>
              <a:ext cx="3569483" cy="477183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01" name="Entrada de lápiz 100">
                  <a:extLst>
                    <a:ext uri="{FF2B5EF4-FFF2-40B4-BE49-F238E27FC236}">
                      <a16:creationId xmlns:a16="http://schemas.microsoft.com/office/drawing/2014/main" id="{6BB427E9-F08E-C14A-A746-99F595D31032}"/>
                    </a:ext>
                  </a:extLst>
                </p14:cNvPr>
                <p14:cNvContentPartPr/>
                <p14:nvPr/>
              </p14:nvContentPartPr>
              <p14:xfrm>
                <a:off x="4510481" y="2074237"/>
                <a:ext cx="2877480" cy="2234880"/>
              </p14:xfrm>
            </p:contentPart>
          </mc:Choice>
          <mc:Fallback>
            <p:pic>
              <p:nvPicPr>
                <p:cNvPr id="101" name="Entrada de lápiz 100">
                  <a:extLst>
                    <a:ext uri="{FF2B5EF4-FFF2-40B4-BE49-F238E27FC236}">
                      <a16:creationId xmlns:a16="http://schemas.microsoft.com/office/drawing/2014/main" id="{6BB427E9-F08E-C14A-A746-99F595D3103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342273" y="1622442"/>
                  <a:ext cx="3212775" cy="31369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02" name="Entrada de lápiz 101">
                  <a:extLst>
                    <a:ext uri="{FF2B5EF4-FFF2-40B4-BE49-F238E27FC236}">
                      <a16:creationId xmlns:a16="http://schemas.microsoft.com/office/drawing/2014/main" id="{DA88DBB5-5907-D446-904C-5FAE20813006}"/>
                    </a:ext>
                  </a:extLst>
                </p14:cNvPr>
                <p14:cNvContentPartPr/>
                <p14:nvPr/>
              </p14:nvContentPartPr>
              <p14:xfrm>
                <a:off x="6290681" y="2002597"/>
                <a:ext cx="1385640" cy="2277000"/>
              </p14:xfrm>
            </p:contentPart>
          </mc:Choice>
          <mc:Fallback>
            <p:pic>
              <p:nvPicPr>
                <p:cNvPr id="102" name="Entrada de lápiz 101">
                  <a:extLst>
                    <a:ext uri="{FF2B5EF4-FFF2-40B4-BE49-F238E27FC236}">
                      <a16:creationId xmlns:a16="http://schemas.microsoft.com/office/drawing/2014/main" id="{DA88DBB5-5907-D446-904C-5FAE2081300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22521" y="1550811"/>
                  <a:ext cx="1720839" cy="31790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03" name="Entrada de lápiz 102">
                  <a:extLst>
                    <a:ext uri="{FF2B5EF4-FFF2-40B4-BE49-F238E27FC236}">
                      <a16:creationId xmlns:a16="http://schemas.microsoft.com/office/drawing/2014/main" id="{778F9006-822A-8E43-BA88-9BFF3ED34891}"/>
                    </a:ext>
                  </a:extLst>
                </p14:cNvPr>
                <p14:cNvContentPartPr/>
                <p14:nvPr/>
              </p14:nvContentPartPr>
              <p14:xfrm>
                <a:off x="4707041" y="1575637"/>
                <a:ext cx="2532960" cy="2316960"/>
              </p14:xfrm>
            </p:contentPart>
          </mc:Choice>
          <mc:Fallback>
            <p:pic>
              <p:nvPicPr>
                <p:cNvPr id="103" name="Entrada de lápiz 102">
                  <a:extLst>
                    <a:ext uri="{FF2B5EF4-FFF2-40B4-BE49-F238E27FC236}">
                      <a16:creationId xmlns:a16="http://schemas.microsoft.com/office/drawing/2014/main" id="{778F9006-822A-8E43-BA88-9BFF3ED3489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538850" y="1123988"/>
                  <a:ext cx="2868221" cy="32187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04" name="Entrada de lápiz 103">
                  <a:extLst>
                    <a:ext uri="{FF2B5EF4-FFF2-40B4-BE49-F238E27FC236}">
                      <a16:creationId xmlns:a16="http://schemas.microsoft.com/office/drawing/2014/main" id="{CFEA0AA6-3533-2044-B8FE-8A9C837DBD12}"/>
                    </a:ext>
                  </a:extLst>
                </p14:cNvPr>
                <p14:cNvContentPartPr/>
                <p14:nvPr/>
              </p14:nvContentPartPr>
              <p14:xfrm>
                <a:off x="4567361" y="2085037"/>
                <a:ext cx="3045600" cy="2090520"/>
              </p14:xfrm>
            </p:contentPart>
          </mc:Choice>
          <mc:Fallback>
            <p:pic>
              <p:nvPicPr>
                <p:cNvPr id="104" name="Entrada de lápiz 103">
                  <a:extLst>
                    <a:ext uri="{FF2B5EF4-FFF2-40B4-BE49-F238E27FC236}">
                      <a16:creationId xmlns:a16="http://schemas.microsoft.com/office/drawing/2014/main" id="{CFEA0AA6-3533-2044-B8FE-8A9C837DBD1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399158" y="1633521"/>
                  <a:ext cx="3380885" cy="29920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05" name="Entrada de lápiz 104">
                  <a:extLst>
                    <a:ext uri="{FF2B5EF4-FFF2-40B4-BE49-F238E27FC236}">
                      <a16:creationId xmlns:a16="http://schemas.microsoft.com/office/drawing/2014/main" id="{34392BF8-B37D-374B-9D2E-04F52B5A9BC7}"/>
                    </a:ext>
                  </a:extLst>
                </p14:cNvPr>
                <p14:cNvContentPartPr/>
                <p14:nvPr/>
              </p14:nvContentPartPr>
              <p14:xfrm>
                <a:off x="4468361" y="2107717"/>
                <a:ext cx="339120" cy="1166400"/>
              </p14:xfrm>
            </p:contentPart>
          </mc:Choice>
          <mc:Fallback>
            <p:pic>
              <p:nvPicPr>
                <p:cNvPr id="105" name="Entrada de lápiz 104">
                  <a:extLst>
                    <a:ext uri="{FF2B5EF4-FFF2-40B4-BE49-F238E27FC236}">
                      <a16:creationId xmlns:a16="http://schemas.microsoft.com/office/drawing/2014/main" id="{34392BF8-B37D-374B-9D2E-04F52B5A9BC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300480" y="1656207"/>
                  <a:ext cx="673763" cy="2067914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07" name="Imagen 106">
            <a:extLst>
              <a:ext uri="{FF2B5EF4-FFF2-40B4-BE49-F238E27FC236}">
                <a16:creationId xmlns:a16="http://schemas.microsoft.com/office/drawing/2014/main" id="{7EB3C386-E056-9441-99D6-BEFF9F954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847" y="5407243"/>
            <a:ext cx="853034" cy="1140372"/>
          </a:xfrm>
          <a:prstGeom prst="rect">
            <a:avLst/>
          </a:prstGeom>
        </p:spPr>
      </p:pic>
      <p:pic>
        <p:nvPicPr>
          <p:cNvPr id="109" name="Imagen 108">
            <a:extLst>
              <a:ext uri="{FF2B5EF4-FFF2-40B4-BE49-F238E27FC236}">
                <a16:creationId xmlns:a16="http://schemas.microsoft.com/office/drawing/2014/main" id="{88483DBC-E84E-3441-9061-8D4B6C9D0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525" y="4373085"/>
            <a:ext cx="853034" cy="1140372"/>
          </a:xfrm>
          <a:prstGeom prst="rect">
            <a:avLst/>
          </a:prstGeom>
        </p:spPr>
      </p:pic>
      <p:pic>
        <p:nvPicPr>
          <p:cNvPr id="110" name="Imagen 109">
            <a:extLst>
              <a:ext uri="{FF2B5EF4-FFF2-40B4-BE49-F238E27FC236}">
                <a16:creationId xmlns:a16="http://schemas.microsoft.com/office/drawing/2014/main" id="{F0CF23FD-6189-124D-8EB1-0CD6FA6F4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8092" y="245650"/>
            <a:ext cx="853034" cy="1140372"/>
          </a:xfrm>
          <a:prstGeom prst="rect">
            <a:avLst/>
          </a:prstGeom>
        </p:spPr>
      </p:pic>
      <p:pic>
        <p:nvPicPr>
          <p:cNvPr id="111" name="Imagen 110">
            <a:extLst>
              <a:ext uri="{FF2B5EF4-FFF2-40B4-BE49-F238E27FC236}">
                <a16:creationId xmlns:a16="http://schemas.microsoft.com/office/drawing/2014/main" id="{CCF04FAD-D2FA-5848-AEA0-11F50959D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918" y="2892421"/>
            <a:ext cx="853034" cy="1140372"/>
          </a:xfrm>
          <a:prstGeom prst="rect">
            <a:avLst/>
          </a:prstGeom>
        </p:spPr>
      </p:pic>
      <p:sp>
        <p:nvSpPr>
          <p:cNvPr id="119" name="Rectángulo 118">
            <a:extLst>
              <a:ext uri="{FF2B5EF4-FFF2-40B4-BE49-F238E27FC236}">
                <a16:creationId xmlns:a16="http://schemas.microsoft.com/office/drawing/2014/main" id="{00034EFC-53E7-A043-8C37-74023F15760D}"/>
              </a:ext>
            </a:extLst>
          </p:cNvPr>
          <p:cNvSpPr/>
          <p:nvPr/>
        </p:nvSpPr>
        <p:spPr>
          <a:xfrm>
            <a:off x="4967899" y="0"/>
            <a:ext cx="1312864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20" name="CuadroTexto 119">
            <a:extLst>
              <a:ext uri="{FF2B5EF4-FFF2-40B4-BE49-F238E27FC236}">
                <a16:creationId xmlns:a16="http://schemas.microsoft.com/office/drawing/2014/main" id="{13EB3A17-7743-3942-BC5B-A6444954AFFE}"/>
              </a:ext>
            </a:extLst>
          </p:cNvPr>
          <p:cNvSpPr txBox="1"/>
          <p:nvPr/>
        </p:nvSpPr>
        <p:spPr>
          <a:xfrm rot="16200000">
            <a:off x="2756817" y="3066822"/>
            <a:ext cx="55905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3200" dirty="0"/>
              <a:t>Río profundo              y ancho</a:t>
            </a:r>
          </a:p>
        </p:txBody>
      </p:sp>
      <p:sp>
        <p:nvSpPr>
          <p:cNvPr id="121" name="Rectángulo redondeado 120">
            <a:extLst>
              <a:ext uri="{FF2B5EF4-FFF2-40B4-BE49-F238E27FC236}">
                <a16:creationId xmlns:a16="http://schemas.microsoft.com/office/drawing/2014/main" id="{0A9BE0A9-7BC6-BA4B-A0C3-D35BDAF8ACE3}"/>
              </a:ext>
            </a:extLst>
          </p:cNvPr>
          <p:cNvSpPr/>
          <p:nvPr/>
        </p:nvSpPr>
        <p:spPr>
          <a:xfrm>
            <a:off x="3689502" y="623139"/>
            <a:ext cx="4008474" cy="5616948"/>
          </a:xfrm>
          <a:prstGeom prst="roundRect">
            <a:avLst/>
          </a:prstGeom>
          <a:noFill/>
          <a:ln w="444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22" name="CuadroTexto 121">
            <a:extLst>
              <a:ext uri="{FF2B5EF4-FFF2-40B4-BE49-F238E27FC236}">
                <a16:creationId xmlns:a16="http://schemas.microsoft.com/office/drawing/2014/main" id="{9AE23EC2-0BE9-4842-846A-62FD7F9FB3BD}"/>
              </a:ext>
            </a:extLst>
          </p:cNvPr>
          <p:cNvSpPr txBox="1"/>
          <p:nvPr/>
        </p:nvSpPr>
        <p:spPr>
          <a:xfrm>
            <a:off x="3859356" y="751029"/>
            <a:ext cx="1091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>
                <a:solidFill>
                  <a:srgbClr val="FF0000"/>
                </a:solidFill>
              </a:rPr>
              <a:t>Área de </a:t>
            </a:r>
          </a:p>
          <a:p>
            <a:r>
              <a:rPr lang="es-UY" dirty="0">
                <a:solidFill>
                  <a:srgbClr val="FF0000"/>
                </a:solidFill>
              </a:rPr>
              <a:t>muestreo</a:t>
            </a:r>
          </a:p>
        </p:txBody>
      </p:sp>
      <p:cxnSp>
        <p:nvCxnSpPr>
          <p:cNvPr id="124" name="Conector recto 123">
            <a:extLst>
              <a:ext uri="{FF2B5EF4-FFF2-40B4-BE49-F238E27FC236}">
                <a16:creationId xmlns:a16="http://schemas.microsoft.com/office/drawing/2014/main" id="{1CC9629D-D6AC-E442-A8D3-382B91938943}"/>
              </a:ext>
            </a:extLst>
          </p:cNvPr>
          <p:cNvCxnSpPr/>
          <p:nvPr/>
        </p:nvCxnSpPr>
        <p:spPr>
          <a:xfrm flipH="1">
            <a:off x="8218971" y="0"/>
            <a:ext cx="74428" cy="6858000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cto 124">
            <a:extLst>
              <a:ext uri="{FF2B5EF4-FFF2-40B4-BE49-F238E27FC236}">
                <a16:creationId xmlns:a16="http://schemas.microsoft.com/office/drawing/2014/main" id="{340EBA7D-C8B4-B84E-8161-5EDC9136AC56}"/>
              </a:ext>
            </a:extLst>
          </p:cNvPr>
          <p:cNvCxnSpPr>
            <a:cxnSpLocks/>
          </p:cNvCxnSpPr>
          <p:nvPr/>
        </p:nvCxnSpPr>
        <p:spPr>
          <a:xfrm>
            <a:off x="3131107" y="-22852"/>
            <a:ext cx="29196" cy="6880852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upo 132">
            <a:extLst>
              <a:ext uri="{FF2B5EF4-FFF2-40B4-BE49-F238E27FC236}">
                <a16:creationId xmlns:a16="http://schemas.microsoft.com/office/drawing/2014/main" id="{F0BDD288-33C3-F948-84B1-1A1679884D8E}"/>
              </a:ext>
            </a:extLst>
          </p:cNvPr>
          <p:cNvGrpSpPr/>
          <p:nvPr/>
        </p:nvGrpSpPr>
        <p:grpSpPr>
          <a:xfrm>
            <a:off x="1666772" y="1746023"/>
            <a:ext cx="1118878" cy="1148483"/>
            <a:chOff x="1443550" y="1342402"/>
            <a:chExt cx="1342154" cy="1794248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FD707E14-44DC-5F41-B58B-EE33D76711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3550" y="1342402"/>
              <a:ext cx="1342154" cy="1794248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28" name="Entrada de lápiz 127">
                  <a:extLst>
                    <a:ext uri="{FF2B5EF4-FFF2-40B4-BE49-F238E27FC236}">
                      <a16:creationId xmlns:a16="http://schemas.microsoft.com/office/drawing/2014/main" id="{53151DAB-1E8A-C742-BBB4-C0A25C97B40A}"/>
                    </a:ext>
                  </a:extLst>
                </p14:cNvPr>
                <p14:cNvContentPartPr/>
                <p14:nvPr/>
              </p14:nvContentPartPr>
              <p14:xfrm>
                <a:off x="1552150" y="2079410"/>
                <a:ext cx="1130040" cy="248760"/>
              </p14:xfrm>
            </p:contentPart>
          </mc:Choice>
          <mc:Fallback>
            <p:pic>
              <p:nvPicPr>
                <p:cNvPr id="128" name="Entrada de lápiz 127">
                  <a:extLst>
                    <a:ext uri="{FF2B5EF4-FFF2-40B4-BE49-F238E27FC236}">
                      <a16:creationId xmlns:a16="http://schemas.microsoft.com/office/drawing/2014/main" id="{53151DAB-1E8A-C742-BBB4-C0A25C97B40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530560" y="2023257"/>
                  <a:ext cx="1172789" cy="3605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29" name="Entrada de lápiz 128">
                  <a:extLst>
                    <a:ext uri="{FF2B5EF4-FFF2-40B4-BE49-F238E27FC236}">
                      <a16:creationId xmlns:a16="http://schemas.microsoft.com/office/drawing/2014/main" id="{0AF3026D-B6BC-7740-9FBC-FD649C77B859}"/>
                    </a:ext>
                  </a:extLst>
                </p14:cNvPr>
                <p14:cNvContentPartPr/>
                <p14:nvPr/>
              </p14:nvContentPartPr>
              <p14:xfrm>
                <a:off x="1579870" y="2270930"/>
                <a:ext cx="913320" cy="374040"/>
              </p14:xfrm>
            </p:contentPart>
          </mc:Choice>
          <mc:Fallback>
            <p:pic>
              <p:nvPicPr>
                <p:cNvPr id="129" name="Entrada de lápiz 128">
                  <a:extLst>
                    <a:ext uri="{FF2B5EF4-FFF2-40B4-BE49-F238E27FC236}">
                      <a16:creationId xmlns:a16="http://schemas.microsoft.com/office/drawing/2014/main" id="{0AF3026D-B6BC-7740-9FBC-FD649C77B85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558710" y="2214683"/>
                  <a:ext cx="956071" cy="4859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130" name="Entrada de lápiz 129">
                  <a:extLst>
                    <a:ext uri="{FF2B5EF4-FFF2-40B4-BE49-F238E27FC236}">
                      <a16:creationId xmlns:a16="http://schemas.microsoft.com/office/drawing/2014/main" id="{FDC3621F-DF8C-8C4E-B853-744605183B74}"/>
                    </a:ext>
                  </a:extLst>
                </p14:cNvPr>
                <p14:cNvContentPartPr/>
                <p14:nvPr/>
              </p14:nvContentPartPr>
              <p14:xfrm>
                <a:off x="1645750" y="2143130"/>
                <a:ext cx="1057680" cy="428040"/>
              </p14:xfrm>
            </p:contentPart>
          </mc:Choice>
          <mc:Fallback>
            <p:pic>
              <p:nvPicPr>
                <p:cNvPr id="130" name="Entrada de lápiz 129">
                  <a:extLst>
                    <a:ext uri="{FF2B5EF4-FFF2-40B4-BE49-F238E27FC236}">
                      <a16:creationId xmlns:a16="http://schemas.microsoft.com/office/drawing/2014/main" id="{FDC3621F-DF8C-8C4E-B853-744605183B7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624165" y="2087445"/>
                  <a:ext cx="1100419" cy="5399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131" name="Entrada de lápiz 130">
                  <a:extLst>
                    <a:ext uri="{FF2B5EF4-FFF2-40B4-BE49-F238E27FC236}">
                      <a16:creationId xmlns:a16="http://schemas.microsoft.com/office/drawing/2014/main" id="{CF0C253E-7125-DB48-872D-0FD28CD9E316}"/>
                    </a:ext>
                  </a:extLst>
                </p14:cNvPr>
                <p14:cNvContentPartPr/>
                <p14:nvPr/>
              </p14:nvContentPartPr>
              <p14:xfrm>
                <a:off x="1597150" y="2110010"/>
                <a:ext cx="1031040" cy="476640"/>
              </p14:xfrm>
            </p:contentPart>
          </mc:Choice>
          <mc:Fallback>
            <p:pic>
              <p:nvPicPr>
                <p:cNvPr id="131" name="Entrada de lápiz 130">
                  <a:extLst>
                    <a:ext uri="{FF2B5EF4-FFF2-40B4-BE49-F238E27FC236}">
                      <a16:creationId xmlns:a16="http://schemas.microsoft.com/office/drawing/2014/main" id="{CF0C253E-7125-DB48-872D-0FD28CD9E31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575562" y="2053802"/>
                  <a:ext cx="1073784" cy="5884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132" name="Entrada de lápiz 131">
                  <a:extLst>
                    <a:ext uri="{FF2B5EF4-FFF2-40B4-BE49-F238E27FC236}">
                      <a16:creationId xmlns:a16="http://schemas.microsoft.com/office/drawing/2014/main" id="{DFEDD51C-6C2F-6E43-A3E0-57A778593FAE}"/>
                    </a:ext>
                  </a:extLst>
                </p14:cNvPr>
                <p14:cNvContentPartPr/>
                <p14:nvPr/>
              </p14:nvContentPartPr>
              <p14:xfrm>
                <a:off x="1595350" y="2092730"/>
                <a:ext cx="1055880" cy="180000"/>
              </p14:xfrm>
            </p:contentPart>
          </mc:Choice>
          <mc:Fallback>
            <p:pic>
              <p:nvPicPr>
                <p:cNvPr id="132" name="Entrada de lápiz 131">
                  <a:extLst>
                    <a:ext uri="{FF2B5EF4-FFF2-40B4-BE49-F238E27FC236}">
                      <a16:creationId xmlns:a16="http://schemas.microsoft.com/office/drawing/2014/main" id="{DFEDD51C-6C2F-6E43-A3E0-57A778593FA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574189" y="2037042"/>
                  <a:ext cx="1098633" cy="291938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34" name="Rectángulo 133">
            <a:extLst>
              <a:ext uri="{FF2B5EF4-FFF2-40B4-BE49-F238E27FC236}">
                <a16:creationId xmlns:a16="http://schemas.microsoft.com/office/drawing/2014/main" id="{D68E132B-C3F8-494C-A506-CC439ED8DB87}"/>
              </a:ext>
            </a:extLst>
          </p:cNvPr>
          <p:cNvSpPr/>
          <p:nvPr/>
        </p:nvSpPr>
        <p:spPr>
          <a:xfrm>
            <a:off x="4967899" y="2921224"/>
            <a:ext cx="1312864" cy="939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dirty="0"/>
          </a:p>
        </p:txBody>
      </p:sp>
      <p:grpSp>
        <p:nvGrpSpPr>
          <p:cNvPr id="135" name="Grupo 134">
            <a:extLst>
              <a:ext uri="{FF2B5EF4-FFF2-40B4-BE49-F238E27FC236}">
                <a16:creationId xmlns:a16="http://schemas.microsoft.com/office/drawing/2014/main" id="{AE3CC39E-74F1-EE4D-9203-8D5F263F0B57}"/>
              </a:ext>
            </a:extLst>
          </p:cNvPr>
          <p:cNvGrpSpPr/>
          <p:nvPr/>
        </p:nvGrpSpPr>
        <p:grpSpPr>
          <a:xfrm>
            <a:off x="3714222" y="1878363"/>
            <a:ext cx="1118878" cy="1148483"/>
            <a:chOff x="1443550" y="1342402"/>
            <a:chExt cx="1342154" cy="1794248"/>
          </a:xfrm>
        </p:grpSpPr>
        <p:pic>
          <p:nvPicPr>
            <p:cNvPr id="136" name="Imagen 135">
              <a:extLst>
                <a:ext uri="{FF2B5EF4-FFF2-40B4-BE49-F238E27FC236}">
                  <a16:creationId xmlns:a16="http://schemas.microsoft.com/office/drawing/2014/main" id="{937464A0-F868-C648-A8D6-A910DDC7FA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3550" y="1342402"/>
              <a:ext cx="1342154" cy="1794248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137" name="Entrada de lápiz 136">
                  <a:extLst>
                    <a:ext uri="{FF2B5EF4-FFF2-40B4-BE49-F238E27FC236}">
                      <a16:creationId xmlns:a16="http://schemas.microsoft.com/office/drawing/2014/main" id="{231D7D1F-9127-BF4D-A41E-F9E3F2F80329}"/>
                    </a:ext>
                  </a:extLst>
                </p14:cNvPr>
                <p14:cNvContentPartPr/>
                <p14:nvPr/>
              </p14:nvContentPartPr>
              <p14:xfrm>
                <a:off x="1552150" y="2079410"/>
                <a:ext cx="1130040" cy="248760"/>
              </p14:xfrm>
            </p:contentPart>
          </mc:Choice>
          <mc:Fallback>
            <p:pic>
              <p:nvPicPr>
                <p:cNvPr id="137" name="Entrada de lápiz 136">
                  <a:extLst>
                    <a:ext uri="{FF2B5EF4-FFF2-40B4-BE49-F238E27FC236}">
                      <a16:creationId xmlns:a16="http://schemas.microsoft.com/office/drawing/2014/main" id="{231D7D1F-9127-BF4D-A41E-F9E3F2F8032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530560" y="2023257"/>
                  <a:ext cx="1172789" cy="3605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38" name="Entrada de lápiz 137">
                  <a:extLst>
                    <a:ext uri="{FF2B5EF4-FFF2-40B4-BE49-F238E27FC236}">
                      <a16:creationId xmlns:a16="http://schemas.microsoft.com/office/drawing/2014/main" id="{19965F16-9F4F-B141-B757-3909ED317549}"/>
                    </a:ext>
                  </a:extLst>
                </p14:cNvPr>
                <p14:cNvContentPartPr/>
                <p14:nvPr/>
              </p14:nvContentPartPr>
              <p14:xfrm>
                <a:off x="1579870" y="2270930"/>
                <a:ext cx="913320" cy="374040"/>
              </p14:xfrm>
            </p:contentPart>
          </mc:Choice>
          <mc:Fallback>
            <p:pic>
              <p:nvPicPr>
                <p:cNvPr id="138" name="Entrada de lápiz 137">
                  <a:extLst>
                    <a:ext uri="{FF2B5EF4-FFF2-40B4-BE49-F238E27FC236}">
                      <a16:creationId xmlns:a16="http://schemas.microsoft.com/office/drawing/2014/main" id="{19965F16-9F4F-B141-B757-3909ED31754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558710" y="2214683"/>
                  <a:ext cx="956071" cy="4859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139" name="Entrada de lápiz 138">
                  <a:extLst>
                    <a:ext uri="{FF2B5EF4-FFF2-40B4-BE49-F238E27FC236}">
                      <a16:creationId xmlns:a16="http://schemas.microsoft.com/office/drawing/2014/main" id="{2DC89FCB-9837-004F-BF90-BACF20B21101}"/>
                    </a:ext>
                  </a:extLst>
                </p14:cNvPr>
                <p14:cNvContentPartPr/>
                <p14:nvPr/>
              </p14:nvContentPartPr>
              <p14:xfrm>
                <a:off x="1645750" y="2143130"/>
                <a:ext cx="1057680" cy="428040"/>
              </p14:xfrm>
            </p:contentPart>
          </mc:Choice>
          <mc:Fallback>
            <p:pic>
              <p:nvPicPr>
                <p:cNvPr id="139" name="Entrada de lápiz 138">
                  <a:extLst>
                    <a:ext uri="{FF2B5EF4-FFF2-40B4-BE49-F238E27FC236}">
                      <a16:creationId xmlns:a16="http://schemas.microsoft.com/office/drawing/2014/main" id="{2DC89FCB-9837-004F-BF90-BACF20B2110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624165" y="2087445"/>
                  <a:ext cx="1100419" cy="5399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40" name="Entrada de lápiz 139">
                  <a:extLst>
                    <a:ext uri="{FF2B5EF4-FFF2-40B4-BE49-F238E27FC236}">
                      <a16:creationId xmlns:a16="http://schemas.microsoft.com/office/drawing/2014/main" id="{D70D2CF5-316C-634C-A8A0-C9492A85F591}"/>
                    </a:ext>
                  </a:extLst>
                </p14:cNvPr>
                <p14:cNvContentPartPr/>
                <p14:nvPr/>
              </p14:nvContentPartPr>
              <p14:xfrm>
                <a:off x="1597150" y="2110010"/>
                <a:ext cx="1031040" cy="476640"/>
              </p14:xfrm>
            </p:contentPart>
          </mc:Choice>
          <mc:Fallback>
            <p:pic>
              <p:nvPicPr>
                <p:cNvPr id="140" name="Entrada de lápiz 139">
                  <a:extLst>
                    <a:ext uri="{FF2B5EF4-FFF2-40B4-BE49-F238E27FC236}">
                      <a16:creationId xmlns:a16="http://schemas.microsoft.com/office/drawing/2014/main" id="{D70D2CF5-316C-634C-A8A0-C9492A85F59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575562" y="2053802"/>
                  <a:ext cx="1073784" cy="5884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141" name="Entrada de lápiz 140">
                  <a:extLst>
                    <a:ext uri="{FF2B5EF4-FFF2-40B4-BE49-F238E27FC236}">
                      <a16:creationId xmlns:a16="http://schemas.microsoft.com/office/drawing/2014/main" id="{F7F2D10A-85C5-5E43-B9B1-1E9757CBB2F6}"/>
                    </a:ext>
                  </a:extLst>
                </p14:cNvPr>
                <p14:cNvContentPartPr/>
                <p14:nvPr/>
              </p14:nvContentPartPr>
              <p14:xfrm>
                <a:off x="1595350" y="2092730"/>
                <a:ext cx="1055880" cy="180000"/>
              </p14:xfrm>
            </p:contentPart>
          </mc:Choice>
          <mc:Fallback>
            <p:pic>
              <p:nvPicPr>
                <p:cNvPr id="141" name="Entrada de lápiz 140">
                  <a:extLst>
                    <a:ext uri="{FF2B5EF4-FFF2-40B4-BE49-F238E27FC236}">
                      <a16:creationId xmlns:a16="http://schemas.microsoft.com/office/drawing/2014/main" id="{F7F2D10A-85C5-5E43-B9B1-1E9757CBB2F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574189" y="2037042"/>
                  <a:ext cx="1098633" cy="29193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upo 141">
            <a:extLst>
              <a:ext uri="{FF2B5EF4-FFF2-40B4-BE49-F238E27FC236}">
                <a16:creationId xmlns:a16="http://schemas.microsoft.com/office/drawing/2014/main" id="{AF45D1EB-A125-254E-BE54-58AABE4E4B92}"/>
              </a:ext>
            </a:extLst>
          </p:cNvPr>
          <p:cNvGrpSpPr/>
          <p:nvPr/>
        </p:nvGrpSpPr>
        <p:grpSpPr>
          <a:xfrm>
            <a:off x="1977852" y="278761"/>
            <a:ext cx="1118878" cy="1148483"/>
            <a:chOff x="1443550" y="1342402"/>
            <a:chExt cx="1342154" cy="1794248"/>
          </a:xfrm>
        </p:grpSpPr>
        <p:pic>
          <p:nvPicPr>
            <p:cNvPr id="143" name="Imagen 142">
              <a:extLst>
                <a:ext uri="{FF2B5EF4-FFF2-40B4-BE49-F238E27FC236}">
                  <a16:creationId xmlns:a16="http://schemas.microsoft.com/office/drawing/2014/main" id="{5CC6BDBB-0A10-004E-8AFA-B2FC5860D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3550" y="1342402"/>
              <a:ext cx="1342154" cy="1794248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44" name="Entrada de lápiz 143">
                  <a:extLst>
                    <a:ext uri="{FF2B5EF4-FFF2-40B4-BE49-F238E27FC236}">
                      <a16:creationId xmlns:a16="http://schemas.microsoft.com/office/drawing/2014/main" id="{18329744-886E-234A-8725-06CFEF07EB64}"/>
                    </a:ext>
                  </a:extLst>
                </p14:cNvPr>
                <p14:cNvContentPartPr/>
                <p14:nvPr/>
              </p14:nvContentPartPr>
              <p14:xfrm>
                <a:off x="1552150" y="2079410"/>
                <a:ext cx="1130040" cy="248760"/>
              </p14:xfrm>
            </p:contentPart>
          </mc:Choice>
          <mc:Fallback>
            <p:pic>
              <p:nvPicPr>
                <p:cNvPr id="144" name="Entrada de lápiz 143">
                  <a:extLst>
                    <a:ext uri="{FF2B5EF4-FFF2-40B4-BE49-F238E27FC236}">
                      <a16:creationId xmlns:a16="http://schemas.microsoft.com/office/drawing/2014/main" id="{18329744-886E-234A-8725-06CFEF07EB6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530560" y="2023257"/>
                  <a:ext cx="1172789" cy="3605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145" name="Entrada de lápiz 144">
                  <a:extLst>
                    <a:ext uri="{FF2B5EF4-FFF2-40B4-BE49-F238E27FC236}">
                      <a16:creationId xmlns:a16="http://schemas.microsoft.com/office/drawing/2014/main" id="{53DD38F8-6B74-304C-A7D0-FF1C49F8E489}"/>
                    </a:ext>
                  </a:extLst>
                </p14:cNvPr>
                <p14:cNvContentPartPr/>
                <p14:nvPr/>
              </p14:nvContentPartPr>
              <p14:xfrm>
                <a:off x="1579870" y="2270930"/>
                <a:ext cx="913320" cy="374040"/>
              </p14:xfrm>
            </p:contentPart>
          </mc:Choice>
          <mc:Fallback>
            <p:pic>
              <p:nvPicPr>
                <p:cNvPr id="145" name="Entrada de lápiz 144">
                  <a:extLst>
                    <a:ext uri="{FF2B5EF4-FFF2-40B4-BE49-F238E27FC236}">
                      <a16:creationId xmlns:a16="http://schemas.microsoft.com/office/drawing/2014/main" id="{53DD38F8-6B74-304C-A7D0-FF1C49F8E48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558710" y="2214683"/>
                  <a:ext cx="956071" cy="4859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46" name="Entrada de lápiz 145">
                  <a:extLst>
                    <a:ext uri="{FF2B5EF4-FFF2-40B4-BE49-F238E27FC236}">
                      <a16:creationId xmlns:a16="http://schemas.microsoft.com/office/drawing/2014/main" id="{718857C2-A2D7-DC46-AE25-5DB628B10C5A}"/>
                    </a:ext>
                  </a:extLst>
                </p14:cNvPr>
                <p14:cNvContentPartPr/>
                <p14:nvPr/>
              </p14:nvContentPartPr>
              <p14:xfrm>
                <a:off x="1645750" y="2143130"/>
                <a:ext cx="1057680" cy="428040"/>
              </p14:xfrm>
            </p:contentPart>
          </mc:Choice>
          <mc:Fallback>
            <p:pic>
              <p:nvPicPr>
                <p:cNvPr id="146" name="Entrada de lápiz 145">
                  <a:extLst>
                    <a:ext uri="{FF2B5EF4-FFF2-40B4-BE49-F238E27FC236}">
                      <a16:creationId xmlns:a16="http://schemas.microsoft.com/office/drawing/2014/main" id="{718857C2-A2D7-DC46-AE25-5DB628B10C5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624165" y="2087445"/>
                  <a:ext cx="1100419" cy="5399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147" name="Entrada de lápiz 146">
                  <a:extLst>
                    <a:ext uri="{FF2B5EF4-FFF2-40B4-BE49-F238E27FC236}">
                      <a16:creationId xmlns:a16="http://schemas.microsoft.com/office/drawing/2014/main" id="{F028DFD2-0660-DC48-AFFC-972259091E97}"/>
                    </a:ext>
                  </a:extLst>
                </p14:cNvPr>
                <p14:cNvContentPartPr/>
                <p14:nvPr/>
              </p14:nvContentPartPr>
              <p14:xfrm>
                <a:off x="1597150" y="2110010"/>
                <a:ext cx="1031040" cy="476640"/>
              </p14:xfrm>
            </p:contentPart>
          </mc:Choice>
          <mc:Fallback>
            <p:pic>
              <p:nvPicPr>
                <p:cNvPr id="147" name="Entrada de lápiz 146">
                  <a:extLst>
                    <a:ext uri="{FF2B5EF4-FFF2-40B4-BE49-F238E27FC236}">
                      <a16:creationId xmlns:a16="http://schemas.microsoft.com/office/drawing/2014/main" id="{F028DFD2-0660-DC48-AFFC-972259091E9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575562" y="2053802"/>
                  <a:ext cx="1073784" cy="5884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48" name="Entrada de lápiz 147">
                  <a:extLst>
                    <a:ext uri="{FF2B5EF4-FFF2-40B4-BE49-F238E27FC236}">
                      <a16:creationId xmlns:a16="http://schemas.microsoft.com/office/drawing/2014/main" id="{739EB37E-2B5E-574E-AFCC-FB0830FB29CE}"/>
                    </a:ext>
                  </a:extLst>
                </p14:cNvPr>
                <p14:cNvContentPartPr/>
                <p14:nvPr/>
              </p14:nvContentPartPr>
              <p14:xfrm>
                <a:off x="1595350" y="2092730"/>
                <a:ext cx="1055880" cy="180000"/>
              </p14:xfrm>
            </p:contentPart>
          </mc:Choice>
          <mc:Fallback>
            <p:pic>
              <p:nvPicPr>
                <p:cNvPr id="148" name="Entrada de lápiz 147">
                  <a:extLst>
                    <a:ext uri="{FF2B5EF4-FFF2-40B4-BE49-F238E27FC236}">
                      <a16:creationId xmlns:a16="http://schemas.microsoft.com/office/drawing/2014/main" id="{739EB37E-2B5E-574E-AFCC-FB0830FB29C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574189" y="2037042"/>
                  <a:ext cx="1098633" cy="29193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Grupo 148">
            <a:extLst>
              <a:ext uri="{FF2B5EF4-FFF2-40B4-BE49-F238E27FC236}">
                <a16:creationId xmlns:a16="http://schemas.microsoft.com/office/drawing/2014/main" id="{E8E166F9-7615-C845-970D-7DC52EE39C1F}"/>
              </a:ext>
            </a:extLst>
          </p:cNvPr>
          <p:cNvGrpSpPr/>
          <p:nvPr/>
        </p:nvGrpSpPr>
        <p:grpSpPr>
          <a:xfrm>
            <a:off x="191312" y="2076033"/>
            <a:ext cx="1118878" cy="1148483"/>
            <a:chOff x="1443550" y="1342402"/>
            <a:chExt cx="1342154" cy="1794248"/>
          </a:xfrm>
        </p:grpSpPr>
        <p:pic>
          <p:nvPicPr>
            <p:cNvPr id="150" name="Imagen 149">
              <a:extLst>
                <a:ext uri="{FF2B5EF4-FFF2-40B4-BE49-F238E27FC236}">
                  <a16:creationId xmlns:a16="http://schemas.microsoft.com/office/drawing/2014/main" id="{4ADD3C8E-D126-1E40-BAE5-F62C0B184D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3550" y="1342402"/>
              <a:ext cx="1342154" cy="1794248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151" name="Entrada de lápiz 150">
                  <a:extLst>
                    <a:ext uri="{FF2B5EF4-FFF2-40B4-BE49-F238E27FC236}">
                      <a16:creationId xmlns:a16="http://schemas.microsoft.com/office/drawing/2014/main" id="{65BDA312-2774-8C46-B423-CB504D2E6E6D}"/>
                    </a:ext>
                  </a:extLst>
                </p14:cNvPr>
                <p14:cNvContentPartPr/>
                <p14:nvPr/>
              </p14:nvContentPartPr>
              <p14:xfrm>
                <a:off x="1552150" y="2079410"/>
                <a:ext cx="1130040" cy="248760"/>
              </p14:xfrm>
            </p:contentPart>
          </mc:Choice>
          <mc:Fallback>
            <p:pic>
              <p:nvPicPr>
                <p:cNvPr id="151" name="Entrada de lápiz 150">
                  <a:extLst>
                    <a:ext uri="{FF2B5EF4-FFF2-40B4-BE49-F238E27FC236}">
                      <a16:creationId xmlns:a16="http://schemas.microsoft.com/office/drawing/2014/main" id="{65BDA312-2774-8C46-B423-CB504D2E6E6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530560" y="2023257"/>
                  <a:ext cx="1172789" cy="3605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52" name="Entrada de lápiz 151">
                  <a:extLst>
                    <a:ext uri="{FF2B5EF4-FFF2-40B4-BE49-F238E27FC236}">
                      <a16:creationId xmlns:a16="http://schemas.microsoft.com/office/drawing/2014/main" id="{5512BCCF-FDCC-DF43-B501-4A67EFEEE438}"/>
                    </a:ext>
                  </a:extLst>
                </p14:cNvPr>
                <p14:cNvContentPartPr/>
                <p14:nvPr/>
              </p14:nvContentPartPr>
              <p14:xfrm>
                <a:off x="1579870" y="2270930"/>
                <a:ext cx="913320" cy="374040"/>
              </p14:xfrm>
            </p:contentPart>
          </mc:Choice>
          <mc:Fallback>
            <p:pic>
              <p:nvPicPr>
                <p:cNvPr id="152" name="Entrada de lápiz 151">
                  <a:extLst>
                    <a:ext uri="{FF2B5EF4-FFF2-40B4-BE49-F238E27FC236}">
                      <a16:creationId xmlns:a16="http://schemas.microsoft.com/office/drawing/2014/main" id="{5512BCCF-FDCC-DF43-B501-4A67EFEEE43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558710" y="2214683"/>
                  <a:ext cx="956071" cy="4859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153" name="Entrada de lápiz 152">
                  <a:extLst>
                    <a:ext uri="{FF2B5EF4-FFF2-40B4-BE49-F238E27FC236}">
                      <a16:creationId xmlns:a16="http://schemas.microsoft.com/office/drawing/2014/main" id="{E824B59C-5E34-DE4A-A5DA-B474E3AB7FC2}"/>
                    </a:ext>
                  </a:extLst>
                </p14:cNvPr>
                <p14:cNvContentPartPr/>
                <p14:nvPr/>
              </p14:nvContentPartPr>
              <p14:xfrm>
                <a:off x="1645750" y="2143130"/>
                <a:ext cx="1057680" cy="428040"/>
              </p14:xfrm>
            </p:contentPart>
          </mc:Choice>
          <mc:Fallback>
            <p:pic>
              <p:nvPicPr>
                <p:cNvPr id="153" name="Entrada de lápiz 152">
                  <a:extLst>
                    <a:ext uri="{FF2B5EF4-FFF2-40B4-BE49-F238E27FC236}">
                      <a16:creationId xmlns:a16="http://schemas.microsoft.com/office/drawing/2014/main" id="{E824B59C-5E34-DE4A-A5DA-B474E3AB7FC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624165" y="2087445"/>
                  <a:ext cx="1100419" cy="5399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54" name="Entrada de lápiz 153">
                  <a:extLst>
                    <a:ext uri="{FF2B5EF4-FFF2-40B4-BE49-F238E27FC236}">
                      <a16:creationId xmlns:a16="http://schemas.microsoft.com/office/drawing/2014/main" id="{03ED09B5-AA94-3342-AA23-CA200082B27B}"/>
                    </a:ext>
                  </a:extLst>
                </p14:cNvPr>
                <p14:cNvContentPartPr/>
                <p14:nvPr/>
              </p14:nvContentPartPr>
              <p14:xfrm>
                <a:off x="1597150" y="2110010"/>
                <a:ext cx="1031040" cy="476640"/>
              </p14:xfrm>
            </p:contentPart>
          </mc:Choice>
          <mc:Fallback>
            <p:pic>
              <p:nvPicPr>
                <p:cNvPr id="154" name="Entrada de lápiz 153">
                  <a:extLst>
                    <a:ext uri="{FF2B5EF4-FFF2-40B4-BE49-F238E27FC236}">
                      <a16:creationId xmlns:a16="http://schemas.microsoft.com/office/drawing/2014/main" id="{03ED09B5-AA94-3342-AA23-CA200082B27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575562" y="2053802"/>
                  <a:ext cx="1073784" cy="5884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155" name="Entrada de lápiz 154">
                  <a:extLst>
                    <a:ext uri="{FF2B5EF4-FFF2-40B4-BE49-F238E27FC236}">
                      <a16:creationId xmlns:a16="http://schemas.microsoft.com/office/drawing/2014/main" id="{38E4DD67-954F-2A4F-BFC8-1262EF57C4ED}"/>
                    </a:ext>
                  </a:extLst>
                </p14:cNvPr>
                <p14:cNvContentPartPr/>
                <p14:nvPr/>
              </p14:nvContentPartPr>
              <p14:xfrm>
                <a:off x="1595350" y="2092730"/>
                <a:ext cx="1055880" cy="180000"/>
              </p14:xfrm>
            </p:contentPart>
          </mc:Choice>
          <mc:Fallback>
            <p:pic>
              <p:nvPicPr>
                <p:cNvPr id="155" name="Entrada de lápiz 154">
                  <a:extLst>
                    <a:ext uri="{FF2B5EF4-FFF2-40B4-BE49-F238E27FC236}">
                      <a16:creationId xmlns:a16="http://schemas.microsoft.com/office/drawing/2014/main" id="{38E4DD67-954F-2A4F-BFC8-1262EF57C4E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574189" y="2037042"/>
                  <a:ext cx="1098633" cy="29193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Grupo 155">
            <a:extLst>
              <a:ext uri="{FF2B5EF4-FFF2-40B4-BE49-F238E27FC236}">
                <a16:creationId xmlns:a16="http://schemas.microsoft.com/office/drawing/2014/main" id="{C0E10E2F-4814-0348-B390-4C2953E6254B}"/>
              </a:ext>
            </a:extLst>
          </p:cNvPr>
          <p:cNvGrpSpPr/>
          <p:nvPr/>
        </p:nvGrpSpPr>
        <p:grpSpPr>
          <a:xfrm>
            <a:off x="1825951" y="4030708"/>
            <a:ext cx="1118878" cy="1148483"/>
            <a:chOff x="1443550" y="1342402"/>
            <a:chExt cx="1342154" cy="1794248"/>
          </a:xfrm>
        </p:grpSpPr>
        <p:pic>
          <p:nvPicPr>
            <p:cNvPr id="157" name="Imagen 156">
              <a:extLst>
                <a:ext uri="{FF2B5EF4-FFF2-40B4-BE49-F238E27FC236}">
                  <a16:creationId xmlns:a16="http://schemas.microsoft.com/office/drawing/2014/main" id="{2EF7AB56-E332-1844-8E50-CAB89D3D9B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3550" y="1342402"/>
              <a:ext cx="1342154" cy="1794248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58" name="Entrada de lápiz 157">
                  <a:extLst>
                    <a:ext uri="{FF2B5EF4-FFF2-40B4-BE49-F238E27FC236}">
                      <a16:creationId xmlns:a16="http://schemas.microsoft.com/office/drawing/2014/main" id="{C8462DC3-D4B8-444C-8B78-2EFB5D88523C}"/>
                    </a:ext>
                  </a:extLst>
                </p14:cNvPr>
                <p14:cNvContentPartPr/>
                <p14:nvPr/>
              </p14:nvContentPartPr>
              <p14:xfrm>
                <a:off x="1552150" y="2079410"/>
                <a:ext cx="1130040" cy="248760"/>
              </p14:xfrm>
            </p:contentPart>
          </mc:Choice>
          <mc:Fallback>
            <p:pic>
              <p:nvPicPr>
                <p:cNvPr id="158" name="Entrada de lápiz 157">
                  <a:extLst>
                    <a:ext uri="{FF2B5EF4-FFF2-40B4-BE49-F238E27FC236}">
                      <a16:creationId xmlns:a16="http://schemas.microsoft.com/office/drawing/2014/main" id="{C8462DC3-D4B8-444C-8B78-2EFB5D88523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530560" y="2023257"/>
                  <a:ext cx="1172789" cy="3605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159" name="Entrada de lápiz 158">
                  <a:extLst>
                    <a:ext uri="{FF2B5EF4-FFF2-40B4-BE49-F238E27FC236}">
                      <a16:creationId xmlns:a16="http://schemas.microsoft.com/office/drawing/2014/main" id="{625D6E8E-9A27-CE41-9ECB-A20B631B4D7F}"/>
                    </a:ext>
                  </a:extLst>
                </p14:cNvPr>
                <p14:cNvContentPartPr/>
                <p14:nvPr/>
              </p14:nvContentPartPr>
              <p14:xfrm>
                <a:off x="1579870" y="2270930"/>
                <a:ext cx="913320" cy="374040"/>
              </p14:xfrm>
            </p:contentPart>
          </mc:Choice>
          <mc:Fallback>
            <p:pic>
              <p:nvPicPr>
                <p:cNvPr id="159" name="Entrada de lápiz 158">
                  <a:extLst>
                    <a:ext uri="{FF2B5EF4-FFF2-40B4-BE49-F238E27FC236}">
                      <a16:creationId xmlns:a16="http://schemas.microsoft.com/office/drawing/2014/main" id="{625D6E8E-9A27-CE41-9ECB-A20B631B4D7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558710" y="2214683"/>
                  <a:ext cx="956071" cy="4859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60" name="Entrada de lápiz 159">
                  <a:extLst>
                    <a:ext uri="{FF2B5EF4-FFF2-40B4-BE49-F238E27FC236}">
                      <a16:creationId xmlns:a16="http://schemas.microsoft.com/office/drawing/2014/main" id="{8A8638C3-BDA9-8540-AD84-AF33AF934227}"/>
                    </a:ext>
                  </a:extLst>
                </p14:cNvPr>
                <p14:cNvContentPartPr/>
                <p14:nvPr/>
              </p14:nvContentPartPr>
              <p14:xfrm>
                <a:off x="1645750" y="2143130"/>
                <a:ext cx="1057680" cy="428040"/>
              </p14:xfrm>
            </p:contentPart>
          </mc:Choice>
          <mc:Fallback>
            <p:pic>
              <p:nvPicPr>
                <p:cNvPr id="160" name="Entrada de lápiz 159">
                  <a:extLst>
                    <a:ext uri="{FF2B5EF4-FFF2-40B4-BE49-F238E27FC236}">
                      <a16:creationId xmlns:a16="http://schemas.microsoft.com/office/drawing/2014/main" id="{8A8638C3-BDA9-8540-AD84-AF33AF93422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624165" y="2087445"/>
                  <a:ext cx="1100419" cy="5399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161" name="Entrada de lápiz 160">
                  <a:extLst>
                    <a:ext uri="{FF2B5EF4-FFF2-40B4-BE49-F238E27FC236}">
                      <a16:creationId xmlns:a16="http://schemas.microsoft.com/office/drawing/2014/main" id="{F8E4EB17-27B5-7C46-B9F9-41D03AA6BC62}"/>
                    </a:ext>
                  </a:extLst>
                </p14:cNvPr>
                <p14:cNvContentPartPr/>
                <p14:nvPr/>
              </p14:nvContentPartPr>
              <p14:xfrm>
                <a:off x="1597150" y="2110010"/>
                <a:ext cx="1031040" cy="476640"/>
              </p14:xfrm>
            </p:contentPart>
          </mc:Choice>
          <mc:Fallback>
            <p:pic>
              <p:nvPicPr>
                <p:cNvPr id="161" name="Entrada de lápiz 160">
                  <a:extLst>
                    <a:ext uri="{FF2B5EF4-FFF2-40B4-BE49-F238E27FC236}">
                      <a16:creationId xmlns:a16="http://schemas.microsoft.com/office/drawing/2014/main" id="{F8E4EB17-27B5-7C46-B9F9-41D03AA6BC6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575562" y="2053802"/>
                  <a:ext cx="1073784" cy="5884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62" name="Entrada de lápiz 161">
                  <a:extLst>
                    <a:ext uri="{FF2B5EF4-FFF2-40B4-BE49-F238E27FC236}">
                      <a16:creationId xmlns:a16="http://schemas.microsoft.com/office/drawing/2014/main" id="{182E8C5D-1D93-514C-9FE0-242388BF4256}"/>
                    </a:ext>
                  </a:extLst>
                </p14:cNvPr>
                <p14:cNvContentPartPr/>
                <p14:nvPr/>
              </p14:nvContentPartPr>
              <p14:xfrm>
                <a:off x="1595350" y="2092730"/>
                <a:ext cx="1055880" cy="180000"/>
              </p14:xfrm>
            </p:contentPart>
          </mc:Choice>
          <mc:Fallback>
            <p:pic>
              <p:nvPicPr>
                <p:cNvPr id="162" name="Entrada de lápiz 161">
                  <a:extLst>
                    <a:ext uri="{FF2B5EF4-FFF2-40B4-BE49-F238E27FC236}">
                      <a16:creationId xmlns:a16="http://schemas.microsoft.com/office/drawing/2014/main" id="{182E8C5D-1D93-514C-9FE0-242388BF425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574189" y="2037042"/>
                  <a:ext cx="1098633" cy="29193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3" name="Grupo 162">
            <a:extLst>
              <a:ext uri="{FF2B5EF4-FFF2-40B4-BE49-F238E27FC236}">
                <a16:creationId xmlns:a16="http://schemas.microsoft.com/office/drawing/2014/main" id="{8027AAC0-0F23-2345-9903-282DB895BF94}"/>
              </a:ext>
            </a:extLst>
          </p:cNvPr>
          <p:cNvGrpSpPr/>
          <p:nvPr/>
        </p:nvGrpSpPr>
        <p:grpSpPr>
          <a:xfrm>
            <a:off x="6507321" y="3829427"/>
            <a:ext cx="1118878" cy="1148483"/>
            <a:chOff x="1443550" y="1342402"/>
            <a:chExt cx="1342154" cy="1794248"/>
          </a:xfrm>
        </p:grpSpPr>
        <p:pic>
          <p:nvPicPr>
            <p:cNvPr id="164" name="Imagen 163">
              <a:extLst>
                <a:ext uri="{FF2B5EF4-FFF2-40B4-BE49-F238E27FC236}">
                  <a16:creationId xmlns:a16="http://schemas.microsoft.com/office/drawing/2014/main" id="{AC6DDFB5-1DB9-4344-B183-99850FF23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3550" y="1342402"/>
              <a:ext cx="1342154" cy="1794248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165" name="Entrada de lápiz 164">
                  <a:extLst>
                    <a:ext uri="{FF2B5EF4-FFF2-40B4-BE49-F238E27FC236}">
                      <a16:creationId xmlns:a16="http://schemas.microsoft.com/office/drawing/2014/main" id="{84844CBF-40D6-AF48-A26B-30569B757381}"/>
                    </a:ext>
                  </a:extLst>
                </p14:cNvPr>
                <p14:cNvContentPartPr/>
                <p14:nvPr/>
              </p14:nvContentPartPr>
              <p14:xfrm>
                <a:off x="1552150" y="2079410"/>
                <a:ext cx="1130040" cy="248760"/>
              </p14:xfrm>
            </p:contentPart>
          </mc:Choice>
          <mc:Fallback>
            <p:pic>
              <p:nvPicPr>
                <p:cNvPr id="165" name="Entrada de lápiz 164">
                  <a:extLst>
                    <a:ext uri="{FF2B5EF4-FFF2-40B4-BE49-F238E27FC236}">
                      <a16:creationId xmlns:a16="http://schemas.microsoft.com/office/drawing/2014/main" id="{84844CBF-40D6-AF48-A26B-30569B75738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530560" y="2023257"/>
                  <a:ext cx="1172789" cy="3605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66" name="Entrada de lápiz 165">
                  <a:extLst>
                    <a:ext uri="{FF2B5EF4-FFF2-40B4-BE49-F238E27FC236}">
                      <a16:creationId xmlns:a16="http://schemas.microsoft.com/office/drawing/2014/main" id="{DA0FBD2A-5BF0-3F46-B53F-1FE4BA283CB5}"/>
                    </a:ext>
                  </a:extLst>
                </p14:cNvPr>
                <p14:cNvContentPartPr/>
                <p14:nvPr/>
              </p14:nvContentPartPr>
              <p14:xfrm>
                <a:off x="1579870" y="2270930"/>
                <a:ext cx="913320" cy="374040"/>
              </p14:xfrm>
            </p:contentPart>
          </mc:Choice>
          <mc:Fallback>
            <p:pic>
              <p:nvPicPr>
                <p:cNvPr id="166" name="Entrada de lápiz 165">
                  <a:extLst>
                    <a:ext uri="{FF2B5EF4-FFF2-40B4-BE49-F238E27FC236}">
                      <a16:creationId xmlns:a16="http://schemas.microsoft.com/office/drawing/2014/main" id="{DA0FBD2A-5BF0-3F46-B53F-1FE4BA283CB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558710" y="2214683"/>
                  <a:ext cx="956071" cy="4859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167" name="Entrada de lápiz 166">
                  <a:extLst>
                    <a:ext uri="{FF2B5EF4-FFF2-40B4-BE49-F238E27FC236}">
                      <a16:creationId xmlns:a16="http://schemas.microsoft.com/office/drawing/2014/main" id="{E38C9811-B211-F141-A158-2D3DF5084780}"/>
                    </a:ext>
                  </a:extLst>
                </p14:cNvPr>
                <p14:cNvContentPartPr/>
                <p14:nvPr/>
              </p14:nvContentPartPr>
              <p14:xfrm>
                <a:off x="1645750" y="2143130"/>
                <a:ext cx="1057680" cy="428040"/>
              </p14:xfrm>
            </p:contentPart>
          </mc:Choice>
          <mc:Fallback>
            <p:pic>
              <p:nvPicPr>
                <p:cNvPr id="167" name="Entrada de lápiz 166">
                  <a:extLst>
                    <a:ext uri="{FF2B5EF4-FFF2-40B4-BE49-F238E27FC236}">
                      <a16:creationId xmlns:a16="http://schemas.microsoft.com/office/drawing/2014/main" id="{E38C9811-B211-F141-A158-2D3DF508478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624165" y="2087445"/>
                  <a:ext cx="1100419" cy="5399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68" name="Entrada de lápiz 167">
                  <a:extLst>
                    <a:ext uri="{FF2B5EF4-FFF2-40B4-BE49-F238E27FC236}">
                      <a16:creationId xmlns:a16="http://schemas.microsoft.com/office/drawing/2014/main" id="{C64E274C-5411-9748-A9B1-C1534C108C2A}"/>
                    </a:ext>
                  </a:extLst>
                </p14:cNvPr>
                <p14:cNvContentPartPr/>
                <p14:nvPr/>
              </p14:nvContentPartPr>
              <p14:xfrm>
                <a:off x="1597150" y="2110010"/>
                <a:ext cx="1031040" cy="476640"/>
              </p14:xfrm>
            </p:contentPart>
          </mc:Choice>
          <mc:Fallback>
            <p:pic>
              <p:nvPicPr>
                <p:cNvPr id="168" name="Entrada de lápiz 167">
                  <a:extLst>
                    <a:ext uri="{FF2B5EF4-FFF2-40B4-BE49-F238E27FC236}">
                      <a16:creationId xmlns:a16="http://schemas.microsoft.com/office/drawing/2014/main" id="{C64E274C-5411-9748-A9B1-C1534C108C2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575562" y="2053802"/>
                  <a:ext cx="1073784" cy="5884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169" name="Entrada de lápiz 168">
                  <a:extLst>
                    <a:ext uri="{FF2B5EF4-FFF2-40B4-BE49-F238E27FC236}">
                      <a16:creationId xmlns:a16="http://schemas.microsoft.com/office/drawing/2014/main" id="{DF82E75B-A014-3145-A0E0-5144B860C3CE}"/>
                    </a:ext>
                  </a:extLst>
                </p14:cNvPr>
                <p14:cNvContentPartPr/>
                <p14:nvPr/>
              </p14:nvContentPartPr>
              <p14:xfrm>
                <a:off x="1595350" y="2092730"/>
                <a:ext cx="1055880" cy="180000"/>
              </p14:xfrm>
            </p:contentPart>
          </mc:Choice>
          <mc:Fallback>
            <p:pic>
              <p:nvPicPr>
                <p:cNvPr id="169" name="Entrada de lápiz 168">
                  <a:extLst>
                    <a:ext uri="{FF2B5EF4-FFF2-40B4-BE49-F238E27FC236}">
                      <a16:creationId xmlns:a16="http://schemas.microsoft.com/office/drawing/2014/main" id="{DF82E75B-A014-3145-A0E0-5144B860C3C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574189" y="2037042"/>
                  <a:ext cx="1098633" cy="291938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178" name="Conector recto 177">
            <a:extLst>
              <a:ext uri="{FF2B5EF4-FFF2-40B4-BE49-F238E27FC236}">
                <a16:creationId xmlns:a16="http://schemas.microsoft.com/office/drawing/2014/main" id="{B85EBA69-3317-BF49-87B3-C06C1071FD26}"/>
              </a:ext>
            </a:extLst>
          </p:cNvPr>
          <p:cNvCxnSpPr/>
          <p:nvPr/>
        </p:nvCxnSpPr>
        <p:spPr>
          <a:xfrm>
            <a:off x="4967899" y="2921224"/>
            <a:ext cx="1312864" cy="0"/>
          </a:xfrm>
          <a:prstGeom prst="line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ector recto 178">
            <a:extLst>
              <a:ext uri="{FF2B5EF4-FFF2-40B4-BE49-F238E27FC236}">
                <a16:creationId xmlns:a16="http://schemas.microsoft.com/office/drawing/2014/main" id="{60107F98-CDB8-A543-A4CE-AFE7F9076CF1}"/>
              </a:ext>
            </a:extLst>
          </p:cNvPr>
          <p:cNvCxnSpPr/>
          <p:nvPr/>
        </p:nvCxnSpPr>
        <p:spPr>
          <a:xfrm>
            <a:off x="4967899" y="3861150"/>
            <a:ext cx="1312864" cy="0"/>
          </a:xfrm>
          <a:prstGeom prst="line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Grupo 179">
            <a:extLst>
              <a:ext uri="{FF2B5EF4-FFF2-40B4-BE49-F238E27FC236}">
                <a16:creationId xmlns:a16="http://schemas.microsoft.com/office/drawing/2014/main" id="{947F8BE8-AE51-8E4C-9047-4ECB5A526BB7}"/>
              </a:ext>
            </a:extLst>
          </p:cNvPr>
          <p:cNvGrpSpPr/>
          <p:nvPr/>
        </p:nvGrpSpPr>
        <p:grpSpPr>
          <a:xfrm>
            <a:off x="8752937" y="4218399"/>
            <a:ext cx="1118878" cy="1148483"/>
            <a:chOff x="1443550" y="1342402"/>
            <a:chExt cx="1342154" cy="1794248"/>
          </a:xfrm>
        </p:grpSpPr>
        <p:pic>
          <p:nvPicPr>
            <p:cNvPr id="181" name="Imagen 180">
              <a:extLst>
                <a:ext uri="{FF2B5EF4-FFF2-40B4-BE49-F238E27FC236}">
                  <a16:creationId xmlns:a16="http://schemas.microsoft.com/office/drawing/2014/main" id="{CD39F43A-5E45-1046-8169-2BE18ED112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3550" y="1342402"/>
              <a:ext cx="1342154" cy="1794248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82" name="Entrada de lápiz 181">
                  <a:extLst>
                    <a:ext uri="{FF2B5EF4-FFF2-40B4-BE49-F238E27FC236}">
                      <a16:creationId xmlns:a16="http://schemas.microsoft.com/office/drawing/2014/main" id="{EF1F4544-4643-C84C-BA1D-CC3E19EE05E8}"/>
                    </a:ext>
                  </a:extLst>
                </p14:cNvPr>
                <p14:cNvContentPartPr/>
                <p14:nvPr/>
              </p14:nvContentPartPr>
              <p14:xfrm>
                <a:off x="1552150" y="2079410"/>
                <a:ext cx="1130040" cy="248760"/>
              </p14:xfrm>
            </p:contentPart>
          </mc:Choice>
          <mc:Fallback>
            <p:pic>
              <p:nvPicPr>
                <p:cNvPr id="182" name="Entrada de lápiz 181">
                  <a:extLst>
                    <a:ext uri="{FF2B5EF4-FFF2-40B4-BE49-F238E27FC236}">
                      <a16:creationId xmlns:a16="http://schemas.microsoft.com/office/drawing/2014/main" id="{EF1F4544-4643-C84C-BA1D-CC3E19EE05E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530560" y="2023257"/>
                  <a:ext cx="1172789" cy="3605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183" name="Entrada de lápiz 182">
                  <a:extLst>
                    <a:ext uri="{FF2B5EF4-FFF2-40B4-BE49-F238E27FC236}">
                      <a16:creationId xmlns:a16="http://schemas.microsoft.com/office/drawing/2014/main" id="{964EB4D6-2086-E84C-98CB-8189E5EA44AA}"/>
                    </a:ext>
                  </a:extLst>
                </p14:cNvPr>
                <p14:cNvContentPartPr/>
                <p14:nvPr/>
              </p14:nvContentPartPr>
              <p14:xfrm>
                <a:off x="1579870" y="2270930"/>
                <a:ext cx="913320" cy="374040"/>
              </p14:xfrm>
            </p:contentPart>
          </mc:Choice>
          <mc:Fallback>
            <p:pic>
              <p:nvPicPr>
                <p:cNvPr id="183" name="Entrada de lápiz 182">
                  <a:extLst>
                    <a:ext uri="{FF2B5EF4-FFF2-40B4-BE49-F238E27FC236}">
                      <a16:creationId xmlns:a16="http://schemas.microsoft.com/office/drawing/2014/main" id="{964EB4D6-2086-E84C-98CB-8189E5EA44A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558710" y="2214683"/>
                  <a:ext cx="956071" cy="4859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84" name="Entrada de lápiz 183">
                  <a:extLst>
                    <a:ext uri="{FF2B5EF4-FFF2-40B4-BE49-F238E27FC236}">
                      <a16:creationId xmlns:a16="http://schemas.microsoft.com/office/drawing/2014/main" id="{6ABFBBD3-016B-EC47-8996-A00277413849}"/>
                    </a:ext>
                  </a:extLst>
                </p14:cNvPr>
                <p14:cNvContentPartPr/>
                <p14:nvPr/>
              </p14:nvContentPartPr>
              <p14:xfrm>
                <a:off x="1645750" y="2143130"/>
                <a:ext cx="1057680" cy="428040"/>
              </p14:xfrm>
            </p:contentPart>
          </mc:Choice>
          <mc:Fallback>
            <p:pic>
              <p:nvPicPr>
                <p:cNvPr id="184" name="Entrada de lápiz 183">
                  <a:extLst>
                    <a:ext uri="{FF2B5EF4-FFF2-40B4-BE49-F238E27FC236}">
                      <a16:creationId xmlns:a16="http://schemas.microsoft.com/office/drawing/2014/main" id="{6ABFBBD3-016B-EC47-8996-A0027741384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624165" y="2087445"/>
                  <a:ext cx="1100419" cy="5399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185" name="Entrada de lápiz 184">
                  <a:extLst>
                    <a:ext uri="{FF2B5EF4-FFF2-40B4-BE49-F238E27FC236}">
                      <a16:creationId xmlns:a16="http://schemas.microsoft.com/office/drawing/2014/main" id="{0669983D-E1FC-F348-83D6-75AAF0D41835}"/>
                    </a:ext>
                  </a:extLst>
                </p14:cNvPr>
                <p14:cNvContentPartPr/>
                <p14:nvPr/>
              </p14:nvContentPartPr>
              <p14:xfrm>
                <a:off x="1597150" y="2110010"/>
                <a:ext cx="1031040" cy="476640"/>
              </p14:xfrm>
            </p:contentPart>
          </mc:Choice>
          <mc:Fallback>
            <p:pic>
              <p:nvPicPr>
                <p:cNvPr id="185" name="Entrada de lápiz 184">
                  <a:extLst>
                    <a:ext uri="{FF2B5EF4-FFF2-40B4-BE49-F238E27FC236}">
                      <a16:creationId xmlns:a16="http://schemas.microsoft.com/office/drawing/2014/main" id="{0669983D-E1FC-F348-83D6-75AAF0D4183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575562" y="2053802"/>
                  <a:ext cx="1073784" cy="5884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86" name="Entrada de lápiz 185">
                  <a:extLst>
                    <a:ext uri="{FF2B5EF4-FFF2-40B4-BE49-F238E27FC236}">
                      <a16:creationId xmlns:a16="http://schemas.microsoft.com/office/drawing/2014/main" id="{F8C60CCA-17C7-4D4B-B690-8911B0E2E6D6}"/>
                    </a:ext>
                  </a:extLst>
                </p14:cNvPr>
                <p14:cNvContentPartPr/>
                <p14:nvPr/>
              </p14:nvContentPartPr>
              <p14:xfrm>
                <a:off x="1595350" y="2092730"/>
                <a:ext cx="1055880" cy="180000"/>
              </p14:xfrm>
            </p:contentPart>
          </mc:Choice>
          <mc:Fallback>
            <p:pic>
              <p:nvPicPr>
                <p:cNvPr id="186" name="Entrada de lápiz 185">
                  <a:extLst>
                    <a:ext uri="{FF2B5EF4-FFF2-40B4-BE49-F238E27FC236}">
                      <a16:creationId xmlns:a16="http://schemas.microsoft.com/office/drawing/2014/main" id="{F8C60CCA-17C7-4D4B-B690-8911B0E2E6D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574189" y="2037042"/>
                  <a:ext cx="1098633" cy="29193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7" name="Grupo 186">
            <a:extLst>
              <a:ext uri="{FF2B5EF4-FFF2-40B4-BE49-F238E27FC236}">
                <a16:creationId xmlns:a16="http://schemas.microsoft.com/office/drawing/2014/main" id="{9A813FC1-E0FD-5841-807A-6176DFE90FDC}"/>
              </a:ext>
            </a:extLst>
          </p:cNvPr>
          <p:cNvGrpSpPr/>
          <p:nvPr/>
        </p:nvGrpSpPr>
        <p:grpSpPr>
          <a:xfrm>
            <a:off x="10536121" y="1795232"/>
            <a:ext cx="1118878" cy="1148483"/>
            <a:chOff x="1443550" y="1342402"/>
            <a:chExt cx="1342154" cy="1794248"/>
          </a:xfrm>
        </p:grpSpPr>
        <p:pic>
          <p:nvPicPr>
            <p:cNvPr id="188" name="Imagen 187">
              <a:extLst>
                <a:ext uri="{FF2B5EF4-FFF2-40B4-BE49-F238E27FC236}">
                  <a16:creationId xmlns:a16="http://schemas.microsoft.com/office/drawing/2014/main" id="{AF02E8E8-2080-354C-98A8-F7D5ACF6A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3550" y="1342402"/>
              <a:ext cx="1342154" cy="1794248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189" name="Entrada de lápiz 188">
                  <a:extLst>
                    <a:ext uri="{FF2B5EF4-FFF2-40B4-BE49-F238E27FC236}">
                      <a16:creationId xmlns:a16="http://schemas.microsoft.com/office/drawing/2014/main" id="{0E4B1560-1F42-FB4D-80B3-F2FFFEEFD242}"/>
                    </a:ext>
                  </a:extLst>
                </p14:cNvPr>
                <p14:cNvContentPartPr/>
                <p14:nvPr/>
              </p14:nvContentPartPr>
              <p14:xfrm>
                <a:off x="1552150" y="2079410"/>
                <a:ext cx="1130040" cy="248760"/>
              </p14:xfrm>
            </p:contentPart>
          </mc:Choice>
          <mc:Fallback>
            <p:pic>
              <p:nvPicPr>
                <p:cNvPr id="189" name="Entrada de lápiz 188">
                  <a:extLst>
                    <a:ext uri="{FF2B5EF4-FFF2-40B4-BE49-F238E27FC236}">
                      <a16:creationId xmlns:a16="http://schemas.microsoft.com/office/drawing/2014/main" id="{0E4B1560-1F42-FB4D-80B3-F2FFFEEFD24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530560" y="2023257"/>
                  <a:ext cx="1172789" cy="3605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90" name="Entrada de lápiz 189">
                  <a:extLst>
                    <a:ext uri="{FF2B5EF4-FFF2-40B4-BE49-F238E27FC236}">
                      <a16:creationId xmlns:a16="http://schemas.microsoft.com/office/drawing/2014/main" id="{EDD8EADE-347C-7247-84F0-ED1123920A34}"/>
                    </a:ext>
                  </a:extLst>
                </p14:cNvPr>
                <p14:cNvContentPartPr/>
                <p14:nvPr/>
              </p14:nvContentPartPr>
              <p14:xfrm>
                <a:off x="1579870" y="2270930"/>
                <a:ext cx="913320" cy="374040"/>
              </p14:xfrm>
            </p:contentPart>
          </mc:Choice>
          <mc:Fallback>
            <p:pic>
              <p:nvPicPr>
                <p:cNvPr id="190" name="Entrada de lápiz 189">
                  <a:extLst>
                    <a:ext uri="{FF2B5EF4-FFF2-40B4-BE49-F238E27FC236}">
                      <a16:creationId xmlns:a16="http://schemas.microsoft.com/office/drawing/2014/main" id="{EDD8EADE-347C-7247-84F0-ED1123920A34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558710" y="2214683"/>
                  <a:ext cx="956071" cy="4859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191" name="Entrada de lápiz 190">
                  <a:extLst>
                    <a:ext uri="{FF2B5EF4-FFF2-40B4-BE49-F238E27FC236}">
                      <a16:creationId xmlns:a16="http://schemas.microsoft.com/office/drawing/2014/main" id="{E1BD9E7B-2E61-3F4F-8338-C7B1F6FFB4AF}"/>
                    </a:ext>
                  </a:extLst>
                </p14:cNvPr>
                <p14:cNvContentPartPr/>
                <p14:nvPr/>
              </p14:nvContentPartPr>
              <p14:xfrm>
                <a:off x="1645750" y="2143130"/>
                <a:ext cx="1057680" cy="428040"/>
              </p14:xfrm>
            </p:contentPart>
          </mc:Choice>
          <mc:Fallback>
            <p:pic>
              <p:nvPicPr>
                <p:cNvPr id="191" name="Entrada de lápiz 190">
                  <a:extLst>
                    <a:ext uri="{FF2B5EF4-FFF2-40B4-BE49-F238E27FC236}">
                      <a16:creationId xmlns:a16="http://schemas.microsoft.com/office/drawing/2014/main" id="{E1BD9E7B-2E61-3F4F-8338-C7B1F6FFB4A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624165" y="2087445"/>
                  <a:ext cx="1100419" cy="5399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92" name="Entrada de lápiz 191">
                  <a:extLst>
                    <a:ext uri="{FF2B5EF4-FFF2-40B4-BE49-F238E27FC236}">
                      <a16:creationId xmlns:a16="http://schemas.microsoft.com/office/drawing/2014/main" id="{3EC64327-13F8-D44A-93F8-62DADC649678}"/>
                    </a:ext>
                  </a:extLst>
                </p14:cNvPr>
                <p14:cNvContentPartPr/>
                <p14:nvPr/>
              </p14:nvContentPartPr>
              <p14:xfrm>
                <a:off x="1597150" y="2110010"/>
                <a:ext cx="1031040" cy="476640"/>
              </p14:xfrm>
            </p:contentPart>
          </mc:Choice>
          <mc:Fallback>
            <p:pic>
              <p:nvPicPr>
                <p:cNvPr id="192" name="Entrada de lápiz 191">
                  <a:extLst>
                    <a:ext uri="{FF2B5EF4-FFF2-40B4-BE49-F238E27FC236}">
                      <a16:creationId xmlns:a16="http://schemas.microsoft.com/office/drawing/2014/main" id="{3EC64327-13F8-D44A-93F8-62DADC64967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575562" y="2053802"/>
                  <a:ext cx="1073784" cy="5884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193" name="Entrada de lápiz 192">
                  <a:extLst>
                    <a:ext uri="{FF2B5EF4-FFF2-40B4-BE49-F238E27FC236}">
                      <a16:creationId xmlns:a16="http://schemas.microsoft.com/office/drawing/2014/main" id="{8550C56E-217E-1643-8C2B-32791BE6021D}"/>
                    </a:ext>
                  </a:extLst>
                </p14:cNvPr>
                <p14:cNvContentPartPr/>
                <p14:nvPr/>
              </p14:nvContentPartPr>
              <p14:xfrm>
                <a:off x="1595350" y="2092730"/>
                <a:ext cx="1055880" cy="180000"/>
              </p14:xfrm>
            </p:contentPart>
          </mc:Choice>
          <mc:Fallback>
            <p:pic>
              <p:nvPicPr>
                <p:cNvPr id="193" name="Entrada de lápiz 192">
                  <a:extLst>
                    <a:ext uri="{FF2B5EF4-FFF2-40B4-BE49-F238E27FC236}">
                      <a16:creationId xmlns:a16="http://schemas.microsoft.com/office/drawing/2014/main" id="{8550C56E-217E-1643-8C2B-32791BE6021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574189" y="2037042"/>
                  <a:ext cx="1098633" cy="29193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4" name="Grupo 193">
            <a:extLst>
              <a:ext uri="{FF2B5EF4-FFF2-40B4-BE49-F238E27FC236}">
                <a16:creationId xmlns:a16="http://schemas.microsoft.com/office/drawing/2014/main" id="{2F59A63E-3681-6D49-B0F1-C169E22CC818}"/>
              </a:ext>
            </a:extLst>
          </p:cNvPr>
          <p:cNvGrpSpPr/>
          <p:nvPr/>
        </p:nvGrpSpPr>
        <p:grpSpPr>
          <a:xfrm>
            <a:off x="8722343" y="1195874"/>
            <a:ext cx="1118878" cy="1148483"/>
            <a:chOff x="1443550" y="1342402"/>
            <a:chExt cx="1342154" cy="1794248"/>
          </a:xfrm>
        </p:grpSpPr>
        <p:pic>
          <p:nvPicPr>
            <p:cNvPr id="195" name="Imagen 194">
              <a:extLst>
                <a:ext uri="{FF2B5EF4-FFF2-40B4-BE49-F238E27FC236}">
                  <a16:creationId xmlns:a16="http://schemas.microsoft.com/office/drawing/2014/main" id="{74BB9C74-2B8B-6648-8C4A-A0CB4F9951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3550" y="1342402"/>
              <a:ext cx="1342154" cy="1794248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96" name="Entrada de lápiz 195">
                  <a:extLst>
                    <a:ext uri="{FF2B5EF4-FFF2-40B4-BE49-F238E27FC236}">
                      <a16:creationId xmlns:a16="http://schemas.microsoft.com/office/drawing/2014/main" id="{6F6F8E56-1E0E-5844-A814-F7926F81FFA1}"/>
                    </a:ext>
                  </a:extLst>
                </p14:cNvPr>
                <p14:cNvContentPartPr/>
                <p14:nvPr/>
              </p14:nvContentPartPr>
              <p14:xfrm>
                <a:off x="1552150" y="2079410"/>
                <a:ext cx="1130040" cy="248760"/>
              </p14:xfrm>
            </p:contentPart>
          </mc:Choice>
          <mc:Fallback>
            <p:pic>
              <p:nvPicPr>
                <p:cNvPr id="196" name="Entrada de lápiz 195">
                  <a:extLst>
                    <a:ext uri="{FF2B5EF4-FFF2-40B4-BE49-F238E27FC236}">
                      <a16:creationId xmlns:a16="http://schemas.microsoft.com/office/drawing/2014/main" id="{6F6F8E56-1E0E-5844-A814-F7926F81FFA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530560" y="2023257"/>
                  <a:ext cx="1172789" cy="3605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197" name="Entrada de lápiz 196">
                  <a:extLst>
                    <a:ext uri="{FF2B5EF4-FFF2-40B4-BE49-F238E27FC236}">
                      <a16:creationId xmlns:a16="http://schemas.microsoft.com/office/drawing/2014/main" id="{8725C061-DE6D-6B4E-BFE5-337171F49D37}"/>
                    </a:ext>
                  </a:extLst>
                </p14:cNvPr>
                <p14:cNvContentPartPr/>
                <p14:nvPr/>
              </p14:nvContentPartPr>
              <p14:xfrm>
                <a:off x="1579870" y="2270930"/>
                <a:ext cx="913320" cy="374040"/>
              </p14:xfrm>
            </p:contentPart>
          </mc:Choice>
          <mc:Fallback>
            <p:pic>
              <p:nvPicPr>
                <p:cNvPr id="197" name="Entrada de lápiz 196">
                  <a:extLst>
                    <a:ext uri="{FF2B5EF4-FFF2-40B4-BE49-F238E27FC236}">
                      <a16:creationId xmlns:a16="http://schemas.microsoft.com/office/drawing/2014/main" id="{8725C061-DE6D-6B4E-BFE5-337171F49D3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558710" y="2214683"/>
                  <a:ext cx="956071" cy="4859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98" name="Entrada de lápiz 197">
                  <a:extLst>
                    <a:ext uri="{FF2B5EF4-FFF2-40B4-BE49-F238E27FC236}">
                      <a16:creationId xmlns:a16="http://schemas.microsoft.com/office/drawing/2014/main" id="{B3CB242B-CEB9-2549-9121-17937CDC5801}"/>
                    </a:ext>
                  </a:extLst>
                </p14:cNvPr>
                <p14:cNvContentPartPr/>
                <p14:nvPr/>
              </p14:nvContentPartPr>
              <p14:xfrm>
                <a:off x="1645750" y="2143130"/>
                <a:ext cx="1057680" cy="428040"/>
              </p14:xfrm>
            </p:contentPart>
          </mc:Choice>
          <mc:Fallback>
            <p:pic>
              <p:nvPicPr>
                <p:cNvPr id="198" name="Entrada de lápiz 197">
                  <a:extLst>
                    <a:ext uri="{FF2B5EF4-FFF2-40B4-BE49-F238E27FC236}">
                      <a16:creationId xmlns:a16="http://schemas.microsoft.com/office/drawing/2014/main" id="{B3CB242B-CEB9-2549-9121-17937CDC580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624165" y="2087445"/>
                  <a:ext cx="1100419" cy="5399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199" name="Entrada de lápiz 198">
                  <a:extLst>
                    <a:ext uri="{FF2B5EF4-FFF2-40B4-BE49-F238E27FC236}">
                      <a16:creationId xmlns:a16="http://schemas.microsoft.com/office/drawing/2014/main" id="{D0CD3A47-37D2-334C-8125-D9861433644D}"/>
                    </a:ext>
                  </a:extLst>
                </p14:cNvPr>
                <p14:cNvContentPartPr/>
                <p14:nvPr/>
              </p14:nvContentPartPr>
              <p14:xfrm>
                <a:off x="1597150" y="2110010"/>
                <a:ext cx="1031040" cy="476640"/>
              </p14:xfrm>
            </p:contentPart>
          </mc:Choice>
          <mc:Fallback>
            <p:pic>
              <p:nvPicPr>
                <p:cNvPr id="199" name="Entrada de lápiz 198">
                  <a:extLst>
                    <a:ext uri="{FF2B5EF4-FFF2-40B4-BE49-F238E27FC236}">
                      <a16:creationId xmlns:a16="http://schemas.microsoft.com/office/drawing/2014/main" id="{D0CD3A47-37D2-334C-8125-D9861433644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575562" y="2053802"/>
                  <a:ext cx="1073784" cy="5884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200" name="Entrada de lápiz 199">
                  <a:extLst>
                    <a:ext uri="{FF2B5EF4-FFF2-40B4-BE49-F238E27FC236}">
                      <a16:creationId xmlns:a16="http://schemas.microsoft.com/office/drawing/2014/main" id="{49DDAC4D-ACD7-794F-9921-0E99E0C7BD41}"/>
                    </a:ext>
                  </a:extLst>
                </p14:cNvPr>
                <p14:cNvContentPartPr/>
                <p14:nvPr/>
              </p14:nvContentPartPr>
              <p14:xfrm>
                <a:off x="1595350" y="2092730"/>
                <a:ext cx="1055880" cy="180000"/>
              </p14:xfrm>
            </p:contentPart>
          </mc:Choice>
          <mc:Fallback>
            <p:pic>
              <p:nvPicPr>
                <p:cNvPr id="200" name="Entrada de lápiz 199">
                  <a:extLst>
                    <a:ext uri="{FF2B5EF4-FFF2-40B4-BE49-F238E27FC236}">
                      <a16:creationId xmlns:a16="http://schemas.microsoft.com/office/drawing/2014/main" id="{49DDAC4D-ACD7-794F-9921-0E99E0C7BD4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574189" y="2037042"/>
                  <a:ext cx="1098633" cy="29193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1" name="Grupo 200">
            <a:extLst>
              <a:ext uri="{FF2B5EF4-FFF2-40B4-BE49-F238E27FC236}">
                <a16:creationId xmlns:a16="http://schemas.microsoft.com/office/drawing/2014/main" id="{09C843FD-F48D-F54F-8B0C-A0C619BCDE85}"/>
              </a:ext>
            </a:extLst>
          </p:cNvPr>
          <p:cNvGrpSpPr/>
          <p:nvPr/>
        </p:nvGrpSpPr>
        <p:grpSpPr>
          <a:xfrm>
            <a:off x="10993528" y="4655432"/>
            <a:ext cx="1118878" cy="1148483"/>
            <a:chOff x="1443550" y="1342402"/>
            <a:chExt cx="1342154" cy="1794248"/>
          </a:xfrm>
        </p:grpSpPr>
        <p:pic>
          <p:nvPicPr>
            <p:cNvPr id="202" name="Imagen 201">
              <a:extLst>
                <a:ext uri="{FF2B5EF4-FFF2-40B4-BE49-F238E27FC236}">
                  <a16:creationId xmlns:a16="http://schemas.microsoft.com/office/drawing/2014/main" id="{0B7B2DC7-C0A1-0B4D-B3D5-C63835CAF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3550" y="1342402"/>
              <a:ext cx="1342154" cy="1794248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203" name="Entrada de lápiz 202">
                  <a:extLst>
                    <a:ext uri="{FF2B5EF4-FFF2-40B4-BE49-F238E27FC236}">
                      <a16:creationId xmlns:a16="http://schemas.microsoft.com/office/drawing/2014/main" id="{06508602-2658-0542-AF9A-B3E125CE46A3}"/>
                    </a:ext>
                  </a:extLst>
                </p14:cNvPr>
                <p14:cNvContentPartPr/>
                <p14:nvPr/>
              </p14:nvContentPartPr>
              <p14:xfrm>
                <a:off x="1552150" y="2079410"/>
                <a:ext cx="1130040" cy="248760"/>
              </p14:xfrm>
            </p:contentPart>
          </mc:Choice>
          <mc:Fallback>
            <p:pic>
              <p:nvPicPr>
                <p:cNvPr id="203" name="Entrada de lápiz 202">
                  <a:extLst>
                    <a:ext uri="{FF2B5EF4-FFF2-40B4-BE49-F238E27FC236}">
                      <a16:creationId xmlns:a16="http://schemas.microsoft.com/office/drawing/2014/main" id="{06508602-2658-0542-AF9A-B3E125CE46A3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530560" y="2023257"/>
                  <a:ext cx="1172789" cy="3605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204" name="Entrada de lápiz 203">
                  <a:extLst>
                    <a:ext uri="{FF2B5EF4-FFF2-40B4-BE49-F238E27FC236}">
                      <a16:creationId xmlns:a16="http://schemas.microsoft.com/office/drawing/2014/main" id="{B3E450F9-F122-D44D-B205-1F7703FA6BDC}"/>
                    </a:ext>
                  </a:extLst>
                </p14:cNvPr>
                <p14:cNvContentPartPr/>
                <p14:nvPr/>
              </p14:nvContentPartPr>
              <p14:xfrm>
                <a:off x="1579870" y="2270930"/>
                <a:ext cx="913320" cy="374040"/>
              </p14:xfrm>
            </p:contentPart>
          </mc:Choice>
          <mc:Fallback>
            <p:pic>
              <p:nvPicPr>
                <p:cNvPr id="204" name="Entrada de lápiz 203">
                  <a:extLst>
                    <a:ext uri="{FF2B5EF4-FFF2-40B4-BE49-F238E27FC236}">
                      <a16:creationId xmlns:a16="http://schemas.microsoft.com/office/drawing/2014/main" id="{B3E450F9-F122-D44D-B205-1F7703FA6BDC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558710" y="2214683"/>
                  <a:ext cx="956071" cy="4859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205" name="Entrada de lápiz 204">
                  <a:extLst>
                    <a:ext uri="{FF2B5EF4-FFF2-40B4-BE49-F238E27FC236}">
                      <a16:creationId xmlns:a16="http://schemas.microsoft.com/office/drawing/2014/main" id="{B3D28B4F-8E57-A249-98C6-96FD87141183}"/>
                    </a:ext>
                  </a:extLst>
                </p14:cNvPr>
                <p14:cNvContentPartPr/>
                <p14:nvPr/>
              </p14:nvContentPartPr>
              <p14:xfrm>
                <a:off x="1645750" y="2143130"/>
                <a:ext cx="1057680" cy="428040"/>
              </p14:xfrm>
            </p:contentPart>
          </mc:Choice>
          <mc:Fallback>
            <p:pic>
              <p:nvPicPr>
                <p:cNvPr id="205" name="Entrada de lápiz 204">
                  <a:extLst>
                    <a:ext uri="{FF2B5EF4-FFF2-40B4-BE49-F238E27FC236}">
                      <a16:creationId xmlns:a16="http://schemas.microsoft.com/office/drawing/2014/main" id="{B3D28B4F-8E57-A249-98C6-96FD8714118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624165" y="2087445"/>
                  <a:ext cx="1100419" cy="5399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206" name="Entrada de lápiz 205">
                  <a:extLst>
                    <a:ext uri="{FF2B5EF4-FFF2-40B4-BE49-F238E27FC236}">
                      <a16:creationId xmlns:a16="http://schemas.microsoft.com/office/drawing/2014/main" id="{2751E670-5C8C-2145-89F9-05A13F98030C}"/>
                    </a:ext>
                  </a:extLst>
                </p14:cNvPr>
                <p14:cNvContentPartPr/>
                <p14:nvPr/>
              </p14:nvContentPartPr>
              <p14:xfrm>
                <a:off x="1597150" y="2110010"/>
                <a:ext cx="1031040" cy="476640"/>
              </p14:xfrm>
            </p:contentPart>
          </mc:Choice>
          <mc:Fallback>
            <p:pic>
              <p:nvPicPr>
                <p:cNvPr id="206" name="Entrada de lápiz 205">
                  <a:extLst>
                    <a:ext uri="{FF2B5EF4-FFF2-40B4-BE49-F238E27FC236}">
                      <a16:creationId xmlns:a16="http://schemas.microsoft.com/office/drawing/2014/main" id="{2751E670-5C8C-2145-89F9-05A13F98030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575562" y="2053802"/>
                  <a:ext cx="1073784" cy="5884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207" name="Entrada de lápiz 206">
                  <a:extLst>
                    <a:ext uri="{FF2B5EF4-FFF2-40B4-BE49-F238E27FC236}">
                      <a16:creationId xmlns:a16="http://schemas.microsoft.com/office/drawing/2014/main" id="{C55AA484-CCA4-BB47-95B3-E1F2D92BF169}"/>
                    </a:ext>
                  </a:extLst>
                </p14:cNvPr>
                <p14:cNvContentPartPr/>
                <p14:nvPr/>
              </p14:nvContentPartPr>
              <p14:xfrm>
                <a:off x="1595350" y="2092730"/>
                <a:ext cx="1055880" cy="180000"/>
              </p14:xfrm>
            </p:contentPart>
          </mc:Choice>
          <mc:Fallback>
            <p:pic>
              <p:nvPicPr>
                <p:cNvPr id="207" name="Entrada de lápiz 206">
                  <a:extLst>
                    <a:ext uri="{FF2B5EF4-FFF2-40B4-BE49-F238E27FC236}">
                      <a16:creationId xmlns:a16="http://schemas.microsoft.com/office/drawing/2014/main" id="{C55AA484-CCA4-BB47-95B3-E1F2D92BF16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574189" y="2037042"/>
                  <a:ext cx="1098633" cy="291938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08" name="Imagen 207">
            <a:extLst>
              <a:ext uri="{FF2B5EF4-FFF2-40B4-BE49-F238E27FC236}">
                <a16:creationId xmlns:a16="http://schemas.microsoft.com/office/drawing/2014/main" id="{1831ED15-AA3B-314F-8037-4A66E8A19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3369" y="5378717"/>
            <a:ext cx="853034" cy="1140372"/>
          </a:xfrm>
          <a:prstGeom prst="rect">
            <a:avLst/>
          </a:prstGeom>
        </p:spPr>
      </p:pic>
      <p:cxnSp>
        <p:nvCxnSpPr>
          <p:cNvPr id="209" name="Conector recto 208">
            <a:extLst>
              <a:ext uri="{FF2B5EF4-FFF2-40B4-BE49-F238E27FC236}">
                <a16:creationId xmlns:a16="http://schemas.microsoft.com/office/drawing/2014/main" id="{D34A0185-DF17-A444-A197-3AB644D7B960}"/>
              </a:ext>
            </a:extLst>
          </p:cNvPr>
          <p:cNvCxnSpPr>
            <a:cxnSpLocks/>
          </p:cNvCxnSpPr>
          <p:nvPr/>
        </p:nvCxnSpPr>
        <p:spPr>
          <a:xfrm flipV="1">
            <a:off x="6263148" y="2844262"/>
            <a:ext cx="201416" cy="76963"/>
          </a:xfrm>
          <a:prstGeom prst="line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ector recto 212">
            <a:extLst>
              <a:ext uri="{FF2B5EF4-FFF2-40B4-BE49-F238E27FC236}">
                <a16:creationId xmlns:a16="http://schemas.microsoft.com/office/drawing/2014/main" id="{9FED4630-B0B5-6341-9216-230D9458C035}"/>
              </a:ext>
            </a:extLst>
          </p:cNvPr>
          <p:cNvCxnSpPr>
            <a:cxnSpLocks/>
          </p:cNvCxnSpPr>
          <p:nvPr/>
        </p:nvCxnSpPr>
        <p:spPr>
          <a:xfrm>
            <a:off x="6269181" y="3859090"/>
            <a:ext cx="217805" cy="109661"/>
          </a:xfrm>
          <a:prstGeom prst="line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ector recto 214">
            <a:extLst>
              <a:ext uri="{FF2B5EF4-FFF2-40B4-BE49-F238E27FC236}">
                <a16:creationId xmlns:a16="http://schemas.microsoft.com/office/drawing/2014/main" id="{BB24C9E8-BB89-EA41-89A2-83C616D778CA}"/>
              </a:ext>
            </a:extLst>
          </p:cNvPr>
          <p:cNvCxnSpPr>
            <a:cxnSpLocks/>
          </p:cNvCxnSpPr>
          <p:nvPr/>
        </p:nvCxnSpPr>
        <p:spPr>
          <a:xfrm flipV="1">
            <a:off x="4784098" y="3857276"/>
            <a:ext cx="202496" cy="111475"/>
          </a:xfrm>
          <a:prstGeom prst="line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Conector recto 219">
            <a:extLst>
              <a:ext uri="{FF2B5EF4-FFF2-40B4-BE49-F238E27FC236}">
                <a16:creationId xmlns:a16="http://schemas.microsoft.com/office/drawing/2014/main" id="{DEB873E2-EFDD-8042-BD75-2FFA9FBBFE40}"/>
              </a:ext>
            </a:extLst>
          </p:cNvPr>
          <p:cNvCxnSpPr>
            <a:cxnSpLocks/>
          </p:cNvCxnSpPr>
          <p:nvPr/>
        </p:nvCxnSpPr>
        <p:spPr>
          <a:xfrm>
            <a:off x="4784098" y="2844262"/>
            <a:ext cx="187184" cy="75933"/>
          </a:xfrm>
          <a:prstGeom prst="line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ector recto de flecha 226">
            <a:extLst>
              <a:ext uri="{FF2B5EF4-FFF2-40B4-BE49-F238E27FC236}">
                <a16:creationId xmlns:a16="http://schemas.microsoft.com/office/drawing/2014/main" id="{CA0D2F33-97FF-DB4D-9D76-9479C2242F3B}"/>
              </a:ext>
            </a:extLst>
          </p:cNvPr>
          <p:cNvCxnSpPr/>
          <p:nvPr/>
        </p:nvCxnSpPr>
        <p:spPr>
          <a:xfrm>
            <a:off x="4951130" y="3370423"/>
            <a:ext cx="1312864" cy="0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prstDash val="sysDot"/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9149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1344</TotalTime>
  <Words>7</Words>
  <Application>Microsoft Macintosh PowerPoint</Application>
  <PresentationFormat>Panorámica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Microsoft Office User</cp:lastModifiedBy>
  <cp:revision>14</cp:revision>
  <dcterms:created xsi:type="dcterms:W3CDTF">2021-06-29T14:03:40Z</dcterms:created>
  <dcterms:modified xsi:type="dcterms:W3CDTF">2021-06-30T12:28:40Z</dcterms:modified>
</cp:coreProperties>
</file>