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69A55-B2F1-BD42-BF3E-954951E17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97529-DC37-7D42-A2B0-CA02D5F8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43F5C-3FFA-6541-8EE1-800A123A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A0F17-68B9-8D4C-ADBD-3BCDC7A7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72062-A996-434D-9032-5F5A9A6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554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DCC90-269B-D041-A212-AC38E54F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E40369-F695-A844-ACBA-28FD0CCB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95639-1AEC-8648-87A6-EEF9C710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359EC-ED00-B44F-9F77-61A12E7B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75356-E594-524A-A32A-3476F183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727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6D113B-784E-E94E-A4D7-D7C7D0AEF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FFBAA5-92BE-7245-B019-094FCD023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CB98E-597F-8F41-894A-0289705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70E71-BD34-574A-8AA3-4777E793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8832C-7F92-9445-9E71-E4C1A85C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2561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367CB-59EC-E243-8C7C-A8813F73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6D959-3278-764A-AB28-09FEB306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BD95E-EDD7-2243-B2C4-1B33906C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18EBD3-9395-8047-947C-69F0CF16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1A3D5-CD83-D340-AAE6-FDDA38A3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657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09DF-9FB6-BB45-B2B1-FFC14EE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65D46-39E0-3C40-9DD0-8BD43EAC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40723-B07F-594F-A434-B2DA4AF3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E9EFE-7843-1745-823E-FE82B5C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93F39-0E71-FF4B-B75C-F2CF25D3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876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95FF3-1C06-334C-9A5B-8EEA2045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58A23-7683-194E-A5BB-66C75DF0E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7D74E-5D29-EA41-AEA1-D246D3FEB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D6310-CFD8-CC4D-A4CD-E4126D7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BC1596-1781-174B-B99C-9104045F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9B6414-3E27-6F4A-81F2-BC1D4DEB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699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060A-DB70-5340-9EB5-307C9427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487BF-285B-1944-9EC0-3B108330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05F1B-7D18-B04D-A70A-1B61A8CB3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A4A1AD-5F08-0044-B5C6-709CA244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F77CCA-BF20-0B4F-9034-D5151476E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CD5528-18A5-1448-B845-3F186B94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10CF02-AC63-EB4D-BE91-A527A14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6DFE64-F92D-1542-A3BB-9425A531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854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BD5F1-D494-F34A-9E5F-A1CC073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C4F94C-AF1F-3B4C-8E5C-BEBC2490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A7FA40-B810-1344-B2F2-57BA2A65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F3DD8D-0C98-DB4C-A2BB-A563609F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112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90D0B2-B3F1-004C-A67B-E28B0CDC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27C6D7-FF3F-CD4F-99DE-1A956F1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62089-FC19-1042-9908-4FF351E2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966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B4458-9F5E-1348-A285-B2BB3C4C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D1FF6-BC1D-6241-AB9B-184204F3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54326-0CF4-4341-A160-BE4EC305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88A20-186F-F54B-A82A-6DFCE74C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523B8D-2662-0C47-A4EB-DC719104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E9FB8B-4E8F-254C-93B6-5B259C9C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255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10DC3-3078-4C41-9039-BE1DF695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015414-7261-F640-BE41-21A3AAFF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825B8F-5E5E-6A4F-9993-37BA9FAC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66B2DB-4418-AF42-806B-094721A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283DE-0198-A046-BC24-F5AB37EF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743C4-D157-D640-98D0-9C74B174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52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3C01A3-130F-FA48-97A9-EC97E42D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3EB5A-1381-7341-85B2-54E6CCFD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ADA88-775E-9C4F-84D8-A65E80E16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E220-776B-534E-9160-A24CC068B180}" type="datetimeFigureOut">
              <a:rPr lang="es-UY" smtClean="0"/>
              <a:t>16/5/21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8A4D4-7C03-C340-9512-E66E58851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BB42E-F7D4-744F-BF99-003D23582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4763-D938-704E-9314-B21B73B87BA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746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FDD02F5B-522C-E540-B34A-9AE4D25E4AB3}"/>
              </a:ext>
            </a:extLst>
          </p:cNvPr>
          <p:cNvSpPr/>
          <p:nvPr/>
        </p:nvSpPr>
        <p:spPr>
          <a:xfrm>
            <a:off x="430306" y="2582168"/>
            <a:ext cx="1839558" cy="1785769"/>
          </a:xfrm>
          <a:prstGeom prst="roundRect">
            <a:avLst/>
          </a:prstGeom>
          <a:noFill/>
          <a:ln w="66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3D681142-4C32-7A4B-91B8-80A71BEDE15A}"/>
              </a:ext>
            </a:extLst>
          </p:cNvPr>
          <p:cNvSpPr/>
          <p:nvPr/>
        </p:nvSpPr>
        <p:spPr>
          <a:xfrm>
            <a:off x="3958768" y="4557541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8D8C0386-5BEC-C44C-BDE3-D4C0E5520479}"/>
              </a:ext>
            </a:extLst>
          </p:cNvPr>
          <p:cNvSpPr/>
          <p:nvPr/>
        </p:nvSpPr>
        <p:spPr>
          <a:xfrm>
            <a:off x="3958768" y="1466688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EE62506-9CF5-D54A-8AB6-ED36DFB51DD1}"/>
              </a:ext>
            </a:extLst>
          </p:cNvPr>
          <p:cNvSpPr/>
          <p:nvPr/>
        </p:nvSpPr>
        <p:spPr>
          <a:xfrm>
            <a:off x="3958768" y="2485417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BA82295-FDC3-7746-B409-266A866E5C80}"/>
              </a:ext>
            </a:extLst>
          </p:cNvPr>
          <p:cNvSpPr/>
          <p:nvPr/>
        </p:nvSpPr>
        <p:spPr>
          <a:xfrm>
            <a:off x="3958768" y="3500440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052EA6E0-9B3C-9042-8F21-57135EAF5A12}"/>
              </a:ext>
            </a:extLst>
          </p:cNvPr>
          <p:cNvSpPr/>
          <p:nvPr/>
        </p:nvSpPr>
        <p:spPr>
          <a:xfrm>
            <a:off x="6568634" y="4909967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2CEB7BD0-3EAE-DE4D-9C88-A4ECA5D44E96}"/>
              </a:ext>
            </a:extLst>
          </p:cNvPr>
          <p:cNvSpPr/>
          <p:nvPr/>
        </p:nvSpPr>
        <p:spPr>
          <a:xfrm>
            <a:off x="6568634" y="1033290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7291EFDA-DFEE-F142-864E-EC1CB156D38E}"/>
              </a:ext>
            </a:extLst>
          </p:cNvPr>
          <p:cNvSpPr/>
          <p:nvPr/>
        </p:nvSpPr>
        <p:spPr>
          <a:xfrm>
            <a:off x="6568634" y="2309193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5CFD58BB-E3BB-D142-95A0-FA2649A1ADF7}"/>
              </a:ext>
            </a:extLst>
          </p:cNvPr>
          <p:cNvSpPr/>
          <p:nvPr/>
        </p:nvSpPr>
        <p:spPr>
          <a:xfrm>
            <a:off x="6568634" y="3638552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E3223745-186A-814A-A22D-73E7F0301D12}"/>
              </a:ext>
            </a:extLst>
          </p:cNvPr>
          <p:cNvSpPr/>
          <p:nvPr/>
        </p:nvSpPr>
        <p:spPr>
          <a:xfrm>
            <a:off x="9264229" y="5462419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249BFB66-3D12-D648-BB2B-461AA522DE0E}"/>
              </a:ext>
            </a:extLst>
          </p:cNvPr>
          <p:cNvSpPr/>
          <p:nvPr/>
        </p:nvSpPr>
        <p:spPr>
          <a:xfrm>
            <a:off x="9264229" y="385576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CDF85629-0B95-6745-AAAA-EF87B4E77FDC}"/>
              </a:ext>
            </a:extLst>
          </p:cNvPr>
          <p:cNvSpPr/>
          <p:nvPr/>
        </p:nvSpPr>
        <p:spPr>
          <a:xfrm>
            <a:off x="9264229" y="2004383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0060A61A-8B73-034E-90AC-D82CD5220B76}"/>
              </a:ext>
            </a:extLst>
          </p:cNvPr>
          <p:cNvSpPr/>
          <p:nvPr/>
        </p:nvSpPr>
        <p:spPr>
          <a:xfrm>
            <a:off x="9264229" y="3819528"/>
            <a:ext cx="1314226" cy="88212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3EFBCB1-CDFB-C641-8D17-2272A13FDA92}"/>
              </a:ext>
            </a:extLst>
          </p:cNvPr>
          <p:cNvCxnSpPr/>
          <p:nvPr/>
        </p:nvCxnSpPr>
        <p:spPr>
          <a:xfrm>
            <a:off x="430306" y="314136"/>
            <a:ext cx="1134259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FC8DD5C-E8D1-8543-9E03-51909B23C736}"/>
              </a:ext>
            </a:extLst>
          </p:cNvPr>
          <p:cNvCxnSpPr/>
          <p:nvPr/>
        </p:nvCxnSpPr>
        <p:spPr>
          <a:xfrm>
            <a:off x="424703" y="6410135"/>
            <a:ext cx="1134259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41B814C-1A0F-5942-AF4C-F8A619DCFF46}"/>
              </a:ext>
            </a:extLst>
          </p:cNvPr>
          <p:cNvCxnSpPr>
            <a:cxnSpLocks/>
          </p:cNvCxnSpPr>
          <p:nvPr/>
        </p:nvCxnSpPr>
        <p:spPr>
          <a:xfrm>
            <a:off x="2400300" y="3429000"/>
            <a:ext cx="9496425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AFF3504-2218-A048-ACE2-D8DFA58EE79D}"/>
              </a:ext>
            </a:extLst>
          </p:cNvPr>
          <p:cNvSpPr txBox="1"/>
          <p:nvPr/>
        </p:nvSpPr>
        <p:spPr>
          <a:xfrm>
            <a:off x="417475" y="379726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D1EBC48-CBB9-6F4D-A82E-59C791DA36F3}"/>
              </a:ext>
            </a:extLst>
          </p:cNvPr>
          <p:cNvSpPr txBox="1"/>
          <p:nvPr/>
        </p:nvSpPr>
        <p:spPr>
          <a:xfrm>
            <a:off x="9547286" y="4054181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p=0,30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61DAB35-3F54-C441-A913-9105204E3F5E}"/>
              </a:ext>
            </a:extLst>
          </p:cNvPr>
          <p:cNvSpPr txBox="1"/>
          <p:nvPr/>
        </p:nvSpPr>
        <p:spPr>
          <a:xfrm>
            <a:off x="424703" y="5975214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A3E80D8-68A9-F842-B167-4E604846AB38}"/>
              </a:ext>
            </a:extLst>
          </p:cNvPr>
          <p:cNvSpPr txBox="1"/>
          <p:nvPr/>
        </p:nvSpPr>
        <p:spPr>
          <a:xfrm>
            <a:off x="4215719" y="167335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p=0,75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EBCCD15-C505-1144-96DF-128B7D63D088}"/>
              </a:ext>
            </a:extLst>
          </p:cNvPr>
          <p:cNvSpPr txBox="1"/>
          <p:nvPr/>
        </p:nvSpPr>
        <p:spPr>
          <a:xfrm>
            <a:off x="930983" y="3261634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67222C9-C1C8-F542-A7E8-578CAF613677}"/>
              </a:ext>
            </a:extLst>
          </p:cNvPr>
          <p:cNvSpPr txBox="1"/>
          <p:nvPr/>
        </p:nvSpPr>
        <p:spPr>
          <a:xfrm>
            <a:off x="4215718" y="270663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p=0,60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6AC92AD-5A05-7947-B58F-D05AE6575EA7}"/>
              </a:ext>
            </a:extLst>
          </p:cNvPr>
          <p:cNvSpPr txBox="1"/>
          <p:nvPr/>
        </p:nvSpPr>
        <p:spPr>
          <a:xfrm>
            <a:off x="4215716" y="4788222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p=0,25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5B96C30-1ECD-324E-848E-A98901CABD87}"/>
              </a:ext>
            </a:extLst>
          </p:cNvPr>
          <p:cNvSpPr txBox="1"/>
          <p:nvPr/>
        </p:nvSpPr>
        <p:spPr>
          <a:xfrm>
            <a:off x="4215717" y="3756837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p=0,40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B6EF675-970A-974F-A1F0-3B4128DFE490}"/>
              </a:ext>
            </a:extLst>
          </p:cNvPr>
          <p:cNvSpPr txBox="1"/>
          <p:nvPr/>
        </p:nvSpPr>
        <p:spPr>
          <a:xfrm>
            <a:off x="6795817" y="389584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p=0,35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04FA9D1-72C6-B94A-ABC7-BFB768DA1367}"/>
              </a:ext>
            </a:extLst>
          </p:cNvPr>
          <p:cNvSpPr txBox="1"/>
          <p:nvPr/>
        </p:nvSpPr>
        <p:spPr>
          <a:xfrm>
            <a:off x="6795816" y="5133791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p=0,15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D90FF63-3EFD-2241-8D7C-56193C68E712}"/>
              </a:ext>
            </a:extLst>
          </p:cNvPr>
          <p:cNvSpPr txBox="1"/>
          <p:nvPr/>
        </p:nvSpPr>
        <p:spPr>
          <a:xfrm>
            <a:off x="6795818" y="257437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p=0,65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0AAA6B2-5350-B947-B8BE-6390727A3AF2}"/>
              </a:ext>
            </a:extLst>
          </p:cNvPr>
          <p:cNvSpPr txBox="1"/>
          <p:nvPr/>
        </p:nvSpPr>
        <p:spPr>
          <a:xfrm>
            <a:off x="6795819" y="1246707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p=0,85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D33A12F-39D6-9A46-A856-B05D26AF1BD3}"/>
              </a:ext>
            </a:extLst>
          </p:cNvPr>
          <p:cNvSpPr txBox="1"/>
          <p:nvPr/>
        </p:nvSpPr>
        <p:spPr>
          <a:xfrm>
            <a:off x="9548812" y="2238170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p=0,70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7AA0FCF-E002-D74D-9ED3-4BA1BB44D003}"/>
              </a:ext>
            </a:extLst>
          </p:cNvPr>
          <p:cNvSpPr txBox="1"/>
          <p:nvPr/>
        </p:nvSpPr>
        <p:spPr>
          <a:xfrm>
            <a:off x="9547287" y="605262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p=1,0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64E689E-AE11-1B44-8322-2A54B37373EC}"/>
              </a:ext>
            </a:extLst>
          </p:cNvPr>
          <p:cNvSpPr txBox="1"/>
          <p:nvPr/>
        </p:nvSpPr>
        <p:spPr>
          <a:xfrm>
            <a:off x="9547288" y="5712967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p=0,0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454A279-17D2-7D4F-B037-CD2F74CB7475}"/>
              </a:ext>
            </a:extLst>
          </p:cNvPr>
          <p:cNvCxnSpPr>
            <a:cxnSpLocks/>
          </p:cNvCxnSpPr>
          <p:nvPr/>
        </p:nvCxnSpPr>
        <p:spPr>
          <a:xfrm flipV="1">
            <a:off x="2432051" y="1990178"/>
            <a:ext cx="1370495" cy="110055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7CA1CDD-19F0-BD41-99C4-C2CEAFE0C491}"/>
              </a:ext>
            </a:extLst>
          </p:cNvPr>
          <p:cNvCxnSpPr>
            <a:cxnSpLocks/>
          </p:cNvCxnSpPr>
          <p:nvPr/>
        </p:nvCxnSpPr>
        <p:spPr>
          <a:xfrm flipV="1">
            <a:off x="2410277" y="2926480"/>
            <a:ext cx="1392269" cy="3581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ACE5FE0-10D8-D04F-9F66-C85410052222}"/>
              </a:ext>
            </a:extLst>
          </p:cNvPr>
          <p:cNvCxnSpPr>
            <a:cxnSpLocks/>
          </p:cNvCxnSpPr>
          <p:nvPr/>
        </p:nvCxnSpPr>
        <p:spPr>
          <a:xfrm>
            <a:off x="2409152" y="3588887"/>
            <a:ext cx="1397216" cy="3526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850DBFE-192C-E844-9A4A-A970BE8055CB}"/>
              </a:ext>
            </a:extLst>
          </p:cNvPr>
          <p:cNvCxnSpPr>
            <a:cxnSpLocks/>
          </p:cNvCxnSpPr>
          <p:nvPr/>
        </p:nvCxnSpPr>
        <p:spPr>
          <a:xfrm flipV="1">
            <a:off x="5414523" y="1474353"/>
            <a:ext cx="1012582" cy="38367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C3EA515-06E4-2342-8AB8-136565A32426}"/>
              </a:ext>
            </a:extLst>
          </p:cNvPr>
          <p:cNvCxnSpPr>
            <a:cxnSpLocks/>
          </p:cNvCxnSpPr>
          <p:nvPr/>
        </p:nvCxnSpPr>
        <p:spPr>
          <a:xfrm>
            <a:off x="8020633" y="5346776"/>
            <a:ext cx="1102067" cy="5508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A1BD3B8-727F-B348-98E1-7A6EA9163E7F}"/>
              </a:ext>
            </a:extLst>
          </p:cNvPr>
          <p:cNvCxnSpPr>
            <a:cxnSpLocks/>
          </p:cNvCxnSpPr>
          <p:nvPr/>
        </p:nvCxnSpPr>
        <p:spPr>
          <a:xfrm>
            <a:off x="8020633" y="4074766"/>
            <a:ext cx="1102067" cy="20865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4B42914-C63D-3441-B583-CD734DCF9966}"/>
              </a:ext>
            </a:extLst>
          </p:cNvPr>
          <p:cNvCxnSpPr>
            <a:cxnSpLocks/>
          </p:cNvCxnSpPr>
          <p:nvPr/>
        </p:nvCxnSpPr>
        <p:spPr>
          <a:xfrm flipV="1">
            <a:off x="8023475" y="777461"/>
            <a:ext cx="1099225" cy="6168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0A17B4-813E-BB4F-A4F8-CCD5171CF1E6}"/>
              </a:ext>
            </a:extLst>
          </p:cNvPr>
          <p:cNvCxnSpPr>
            <a:cxnSpLocks/>
          </p:cNvCxnSpPr>
          <p:nvPr/>
        </p:nvCxnSpPr>
        <p:spPr>
          <a:xfrm flipV="1">
            <a:off x="8035260" y="2474508"/>
            <a:ext cx="1087440" cy="2311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AE7F169-C035-4E4A-AC6E-F06020E6ACBC}"/>
              </a:ext>
            </a:extLst>
          </p:cNvPr>
          <p:cNvCxnSpPr>
            <a:cxnSpLocks/>
          </p:cNvCxnSpPr>
          <p:nvPr/>
        </p:nvCxnSpPr>
        <p:spPr>
          <a:xfrm flipV="1">
            <a:off x="5403652" y="2783235"/>
            <a:ext cx="1012582" cy="1136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55FE3FE-1724-2A44-942D-0754EA9FDD18}"/>
              </a:ext>
            </a:extLst>
          </p:cNvPr>
          <p:cNvCxnSpPr>
            <a:cxnSpLocks/>
          </p:cNvCxnSpPr>
          <p:nvPr/>
        </p:nvCxnSpPr>
        <p:spPr>
          <a:xfrm>
            <a:off x="5389121" y="3965178"/>
            <a:ext cx="1027113" cy="109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568589C-D5F7-B54D-BA4C-0ADC04FBD6A7}"/>
              </a:ext>
            </a:extLst>
          </p:cNvPr>
          <p:cNvCxnSpPr>
            <a:cxnSpLocks/>
          </p:cNvCxnSpPr>
          <p:nvPr/>
        </p:nvCxnSpPr>
        <p:spPr>
          <a:xfrm>
            <a:off x="5398646" y="4990439"/>
            <a:ext cx="1017588" cy="30154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3445CE5-C731-F149-A21C-C2B3617337B8}"/>
              </a:ext>
            </a:extLst>
          </p:cNvPr>
          <p:cNvCxnSpPr>
            <a:cxnSpLocks/>
          </p:cNvCxnSpPr>
          <p:nvPr/>
        </p:nvCxnSpPr>
        <p:spPr>
          <a:xfrm>
            <a:off x="2401229" y="3746346"/>
            <a:ext cx="1423059" cy="122654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16A4BD5-241B-7B48-BE28-50E8723953CD}"/>
              </a:ext>
            </a:extLst>
          </p:cNvPr>
          <p:cNvSpPr txBox="1"/>
          <p:nvPr/>
        </p:nvSpPr>
        <p:spPr>
          <a:xfrm>
            <a:off x="2950032" y="1477539"/>
            <a:ext cx="90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/>
              <a:t>Población 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C2C16B7-0EFA-2C4A-8AEB-2388DB0E463E}"/>
              </a:ext>
            </a:extLst>
          </p:cNvPr>
          <p:cNvSpPr txBox="1"/>
          <p:nvPr/>
        </p:nvSpPr>
        <p:spPr>
          <a:xfrm>
            <a:off x="2950032" y="2619884"/>
            <a:ext cx="90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/>
              <a:t>Población 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0D6ED4E-5642-904C-B658-6E545E21F2A8}"/>
              </a:ext>
            </a:extLst>
          </p:cNvPr>
          <p:cNvSpPr txBox="1"/>
          <p:nvPr/>
        </p:nvSpPr>
        <p:spPr>
          <a:xfrm>
            <a:off x="2955080" y="3935808"/>
            <a:ext cx="90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/>
              <a:t>Población 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5F07F82-A80E-804D-880F-4F8849878AF5}"/>
              </a:ext>
            </a:extLst>
          </p:cNvPr>
          <p:cNvSpPr txBox="1"/>
          <p:nvPr/>
        </p:nvSpPr>
        <p:spPr>
          <a:xfrm>
            <a:off x="2956504" y="5183283"/>
            <a:ext cx="90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/>
              <a:t>Población 4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03A79F-2461-0844-A88A-4963207BEC9F}"/>
              </a:ext>
            </a:extLst>
          </p:cNvPr>
          <p:cNvSpPr txBox="1"/>
          <p:nvPr/>
        </p:nvSpPr>
        <p:spPr>
          <a:xfrm>
            <a:off x="1583719" y="493792"/>
            <a:ext cx="8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tiempo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90C3A38-D25F-8F44-BAA9-C7B9B4663905}"/>
              </a:ext>
            </a:extLst>
          </p:cNvPr>
          <p:cNvCxnSpPr>
            <a:cxnSpLocks/>
          </p:cNvCxnSpPr>
          <p:nvPr/>
        </p:nvCxnSpPr>
        <p:spPr>
          <a:xfrm flipV="1">
            <a:off x="2484510" y="671354"/>
            <a:ext cx="6094470" cy="710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95978B9-DD8B-344B-A903-54DC37E53742}"/>
              </a:ext>
            </a:extLst>
          </p:cNvPr>
          <p:cNvCxnSpPr>
            <a:cxnSpLocks/>
          </p:cNvCxnSpPr>
          <p:nvPr/>
        </p:nvCxnSpPr>
        <p:spPr>
          <a:xfrm>
            <a:off x="2365438" y="1394322"/>
            <a:ext cx="0" cy="4503311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prstDash val="dash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D3CDC49-9264-084E-9D10-5231842F405E}"/>
              </a:ext>
            </a:extLst>
          </p:cNvPr>
          <p:cNvSpPr txBox="1"/>
          <p:nvPr/>
        </p:nvSpPr>
        <p:spPr>
          <a:xfrm>
            <a:off x="2112698" y="5930654"/>
            <a:ext cx="8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i="1" dirty="0"/>
              <a:t>t</a:t>
            </a:r>
            <a:r>
              <a:rPr lang="es-UY" i="1" baseline="-25000" dirty="0"/>
              <a:t>0</a:t>
            </a:r>
            <a:r>
              <a:rPr lang="es-UY" dirty="0"/>
              <a:t>=0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C6BA01-CCA5-7D43-9FE2-D74F5550A5D3}"/>
              </a:ext>
            </a:extLst>
          </p:cNvPr>
          <p:cNvSpPr txBox="1"/>
          <p:nvPr/>
        </p:nvSpPr>
        <p:spPr>
          <a:xfrm>
            <a:off x="10719984" y="5897633"/>
            <a:ext cx="85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i="1" dirty="0"/>
              <a:t>t</a:t>
            </a:r>
            <a:r>
              <a:rPr lang="es-UY" sz="2000" i="1" baseline="-25000" dirty="0"/>
              <a:t>3</a:t>
            </a:r>
            <a:endParaRPr lang="es-UY" sz="2000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B8B7818-BE8D-3A4A-B853-4E3D23CC2145}"/>
              </a:ext>
            </a:extLst>
          </p:cNvPr>
          <p:cNvSpPr txBox="1"/>
          <p:nvPr/>
        </p:nvSpPr>
        <p:spPr>
          <a:xfrm>
            <a:off x="5272991" y="5916636"/>
            <a:ext cx="85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i="1" dirty="0"/>
              <a:t>t</a:t>
            </a:r>
            <a:r>
              <a:rPr lang="es-UY" sz="2000" i="1" baseline="-25000" dirty="0"/>
              <a:t>1</a:t>
            </a:r>
            <a:endParaRPr lang="es-UY" sz="20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BC0A1F3-70C8-4444-A2F3-2A164F646A35}"/>
              </a:ext>
            </a:extLst>
          </p:cNvPr>
          <p:cNvSpPr txBox="1"/>
          <p:nvPr/>
        </p:nvSpPr>
        <p:spPr>
          <a:xfrm>
            <a:off x="7854545" y="5905142"/>
            <a:ext cx="85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i="1" dirty="0"/>
              <a:t>t</a:t>
            </a:r>
            <a:r>
              <a:rPr lang="es-UY" sz="2000" i="1" baseline="-25000" dirty="0"/>
              <a:t>2</a:t>
            </a:r>
            <a:endParaRPr lang="es-UY" sz="2000" dirty="0"/>
          </a:p>
        </p:txBody>
      </p:sp>
    </p:spTree>
    <p:extLst>
      <p:ext uri="{BB962C8B-B14F-4D97-AF65-F5344CB8AC3E}">
        <p14:creationId xmlns:p14="http://schemas.microsoft.com/office/powerpoint/2010/main" val="1372159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58</Words>
  <Application>Microsoft Macintosh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7</cp:revision>
  <dcterms:created xsi:type="dcterms:W3CDTF">2021-05-16T09:34:49Z</dcterms:created>
  <dcterms:modified xsi:type="dcterms:W3CDTF">2021-05-17T12:29:26Z</dcterms:modified>
</cp:coreProperties>
</file>