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10" d="100"/>
          <a:sy n="110" d="100"/>
        </p:scale>
        <p:origin x="-7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51F5-30BF-6648-8D53-C1919D28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0175C-A594-674E-9CE5-DCED941D1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AF2A-BF90-EE47-A0F2-EB00F0D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6017B-DC43-394D-B59C-A268299C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FC6A9-AE18-DF4D-8B2E-03182BE1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986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EFF5-AF6E-9B4E-A47B-8E5806B5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73B3A-C9B8-5149-8678-0A7B70C40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6F8EC-40F0-874C-8562-5710863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78CB8-C5F2-7F40-A8F8-A8BE26E5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7AEDE-1712-924F-9743-F8C61351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0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A7BA1-7647-704A-ABBE-E024C615C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3B5FAD-621A-8F4F-9EE8-99A88461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00E26-407D-F646-8A4C-ADBCE1C0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99593-93C9-2647-9F69-6D219C6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8EA7-8951-304A-989D-3F172351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58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6C92D-91BB-F24D-8369-56AD80F1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84757-AE48-9940-BE11-04A4B41C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6E57D-CC18-C642-9D43-A2EA344A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93878-04C6-C14A-88ED-3140E2BF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3B6CC-EE12-F94F-B48D-A5C9DA2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270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0175C-A683-A548-9AA3-C08833FA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C54D8-7816-8548-B4E8-3DF8BF62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4C6C4-5E12-F14B-BA96-494F7A72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4C475-EBE2-B64A-9509-DB8DEAF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F6E75-84FE-2E41-9B88-F057BECB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192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5AE11-27A9-D646-AF7A-8F89380F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38013-9E26-A24A-B3FA-0C9EF857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45180C-A646-B045-B5A1-D992C0DD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97046D-A89E-984D-B2B5-A498E9D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94928-DA27-4A46-ABDE-832CB685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7D08EA-950B-9C4F-B475-FA15330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3727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1BFD3-1BC1-3B4F-9725-DFF91FDC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DE0D4-F9E5-784E-9543-E068338B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76E41-6F6F-C049-A3F6-EB885366D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25789-5C4F-524E-9F01-64FFB89D7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F7FE0C-EDAB-244C-A9CD-E22A3131D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DD778-1AF4-6243-9386-99376783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119214-82DC-DF43-A1B0-1342493C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4B77D5-AA87-6C44-8CCA-DF2511F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705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F468-C762-7442-B37A-C2BC6C8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061DCD-1607-3E46-A307-C0E14923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A8E8B0-90BC-6A42-810D-1AB031B9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ADC488-798C-9549-8B92-59B8382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257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6473A-A97B-FA40-BD71-2AFD088B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03509-63A3-3F4A-8F27-D3C92FB3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92FD5-C94D-984C-81B9-89F6EED7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0658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4395E-7867-314E-9CEC-ACFB5A4E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050BA-B9ED-5441-95DC-F68B5438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445B7-51DC-264D-B7E7-245A3BC01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962C7-BF08-1947-9692-FC2D11B0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3BDE6-30F8-DA43-83CF-90B5652D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266A1-E1D4-9843-96B5-A5FDB635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546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B250C-FD82-EC46-B793-D0B71FA2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28E12C-8576-DF4C-B88E-EABF0653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1AA46B-1215-DE42-8E05-4CD432EF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28409-C3C5-7C41-A6F2-1C387EE9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E905C1-1606-6F4F-B970-6A3C4330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DE2D98-AC3A-EB45-B8B2-C576526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5240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81A1F8-BAB5-3B4F-8C89-C7079AE4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553A8-2EE7-D74A-95AD-12EFE227E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11292-7A41-D54F-B531-6C6A5797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1782-6D1B-8A4A-9E37-278E0FC62A0E}" type="datetimeFigureOut">
              <a:rPr lang="es-UY" smtClean="0"/>
              <a:t>1/7/21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59835-D4F5-4A4A-84FE-BA3D3CCEA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C522C-1FC2-BB41-B7B9-DF9E0362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8E22-6B4F-BE4A-898B-6A3E21DAD3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02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4E39201D-B625-8849-9598-EF665F12A248}"/>
              </a:ext>
            </a:extLst>
          </p:cNvPr>
          <p:cNvSpPr/>
          <p:nvPr/>
        </p:nvSpPr>
        <p:spPr>
          <a:xfrm>
            <a:off x="8121592" y="4818221"/>
            <a:ext cx="125628" cy="569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83B1B1F-6BCF-D44C-AA43-3F32FCA0BFE3}"/>
              </a:ext>
            </a:extLst>
          </p:cNvPr>
          <p:cNvSpPr/>
          <p:nvPr/>
        </p:nvSpPr>
        <p:spPr>
          <a:xfrm>
            <a:off x="6219558" y="4771910"/>
            <a:ext cx="19015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B6C512-D699-FD43-9FCF-85C7B064AA83}"/>
              </a:ext>
            </a:extLst>
          </p:cNvPr>
          <p:cNvSpPr/>
          <p:nvPr/>
        </p:nvSpPr>
        <p:spPr>
          <a:xfrm>
            <a:off x="2354317" y="1014985"/>
            <a:ext cx="4424855" cy="241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60979E7-5FAA-D844-872E-AF7987EDD866}"/>
              </a:ext>
            </a:extLst>
          </p:cNvPr>
          <p:cNvSpPr/>
          <p:nvPr/>
        </p:nvSpPr>
        <p:spPr>
          <a:xfrm>
            <a:off x="6674715" y="1264920"/>
            <a:ext cx="283869" cy="146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73932EC-2DFC-CD49-AC44-9E59386559FC}"/>
              </a:ext>
            </a:extLst>
          </p:cNvPr>
          <p:cNvCxnSpPr>
            <a:cxnSpLocks/>
          </p:cNvCxnSpPr>
          <p:nvPr/>
        </p:nvCxnSpPr>
        <p:spPr>
          <a:xfrm>
            <a:off x="2331985" y="914401"/>
            <a:ext cx="0" cy="2582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1A4F2E4-100A-CD4D-BD4C-25A008C8B82F}"/>
              </a:ext>
            </a:extLst>
          </p:cNvPr>
          <p:cNvCxnSpPr>
            <a:cxnSpLocks/>
          </p:cNvCxnSpPr>
          <p:nvPr/>
        </p:nvCxnSpPr>
        <p:spPr>
          <a:xfrm flipH="1">
            <a:off x="2331985" y="3460608"/>
            <a:ext cx="44701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8AEEB36-8C7C-BF46-97D5-BC6482AA5892}"/>
              </a:ext>
            </a:extLst>
          </p:cNvPr>
          <p:cNvCxnSpPr>
            <a:cxnSpLocks/>
          </p:cNvCxnSpPr>
          <p:nvPr/>
        </p:nvCxnSpPr>
        <p:spPr>
          <a:xfrm>
            <a:off x="6786575" y="1392689"/>
            <a:ext cx="0" cy="20941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7E71D26-A0C1-FD45-9423-2454E1737064}"/>
              </a:ext>
            </a:extLst>
          </p:cNvPr>
          <p:cNvCxnSpPr>
            <a:cxnSpLocks/>
          </p:cNvCxnSpPr>
          <p:nvPr/>
        </p:nvCxnSpPr>
        <p:spPr>
          <a:xfrm>
            <a:off x="6777851" y="914401"/>
            <a:ext cx="0" cy="3474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622C63A-9BE5-CD43-98E9-759AC0DAA4CB}"/>
              </a:ext>
            </a:extLst>
          </p:cNvPr>
          <p:cNvCxnSpPr>
            <a:cxnSpLocks/>
          </p:cNvCxnSpPr>
          <p:nvPr/>
        </p:nvCxnSpPr>
        <p:spPr>
          <a:xfrm flipH="1">
            <a:off x="6759563" y="1231392"/>
            <a:ext cx="202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F2B5D1-7B24-8947-A0D8-A21016DEF611}"/>
              </a:ext>
            </a:extLst>
          </p:cNvPr>
          <p:cNvCxnSpPr>
            <a:cxnSpLocks/>
          </p:cNvCxnSpPr>
          <p:nvPr/>
        </p:nvCxnSpPr>
        <p:spPr>
          <a:xfrm flipH="1">
            <a:off x="6756515" y="1402080"/>
            <a:ext cx="202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ágrima 21">
            <a:extLst>
              <a:ext uri="{FF2B5EF4-FFF2-40B4-BE49-F238E27FC236}">
                <a16:creationId xmlns:a16="http://schemas.microsoft.com/office/drawing/2014/main" id="{6FDC347E-9922-C445-9861-46A967E19ACD}"/>
              </a:ext>
            </a:extLst>
          </p:cNvPr>
          <p:cNvSpPr/>
          <p:nvPr/>
        </p:nvSpPr>
        <p:spPr>
          <a:xfrm rot="18763292">
            <a:off x="7144678" y="1573639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Lágrima 22">
            <a:extLst>
              <a:ext uri="{FF2B5EF4-FFF2-40B4-BE49-F238E27FC236}">
                <a16:creationId xmlns:a16="http://schemas.microsoft.com/office/drawing/2014/main" id="{19C574DD-6C11-F447-A7EC-9C20884C1192}"/>
              </a:ext>
            </a:extLst>
          </p:cNvPr>
          <p:cNvSpPr/>
          <p:nvPr/>
        </p:nvSpPr>
        <p:spPr>
          <a:xfrm rot="18763292">
            <a:off x="7144677" y="1834798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Lágrima 23">
            <a:extLst>
              <a:ext uri="{FF2B5EF4-FFF2-40B4-BE49-F238E27FC236}">
                <a16:creationId xmlns:a16="http://schemas.microsoft.com/office/drawing/2014/main" id="{1CC7725B-0738-6148-A0AB-1C2A0EDB11E0}"/>
              </a:ext>
            </a:extLst>
          </p:cNvPr>
          <p:cNvSpPr/>
          <p:nvPr/>
        </p:nvSpPr>
        <p:spPr>
          <a:xfrm rot="18763292">
            <a:off x="7156870" y="2152759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Lágrima 24">
            <a:extLst>
              <a:ext uri="{FF2B5EF4-FFF2-40B4-BE49-F238E27FC236}">
                <a16:creationId xmlns:a16="http://schemas.microsoft.com/office/drawing/2014/main" id="{21086E26-84F0-0A4B-97A0-4FC045723ACF}"/>
              </a:ext>
            </a:extLst>
          </p:cNvPr>
          <p:cNvSpPr/>
          <p:nvPr/>
        </p:nvSpPr>
        <p:spPr>
          <a:xfrm rot="18763292">
            <a:off x="7144678" y="2819230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Lágrima 25">
            <a:extLst>
              <a:ext uri="{FF2B5EF4-FFF2-40B4-BE49-F238E27FC236}">
                <a16:creationId xmlns:a16="http://schemas.microsoft.com/office/drawing/2014/main" id="{88917848-3F77-AD45-B841-66601BC1BFD5}"/>
              </a:ext>
            </a:extLst>
          </p:cNvPr>
          <p:cNvSpPr/>
          <p:nvPr/>
        </p:nvSpPr>
        <p:spPr>
          <a:xfrm rot="18763292">
            <a:off x="7144679" y="2480971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Lágrima 26">
            <a:extLst>
              <a:ext uri="{FF2B5EF4-FFF2-40B4-BE49-F238E27FC236}">
                <a16:creationId xmlns:a16="http://schemas.microsoft.com/office/drawing/2014/main" id="{9A57B606-DAF2-E341-8F06-17E293DE238E}"/>
              </a:ext>
            </a:extLst>
          </p:cNvPr>
          <p:cNvSpPr/>
          <p:nvPr/>
        </p:nvSpPr>
        <p:spPr>
          <a:xfrm rot="18763292">
            <a:off x="7147622" y="3167743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Lágrima 27">
            <a:extLst>
              <a:ext uri="{FF2B5EF4-FFF2-40B4-BE49-F238E27FC236}">
                <a16:creationId xmlns:a16="http://schemas.microsoft.com/office/drawing/2014/main" id="{19537CC1-975D-EE4E-90B4-088DA22F0B4D}"/>
              </a:ext>
            </a:extLst>
          </p:cNvPr>
          <p:cNvSpPr/>
          <p:nvPr/>
        </p:nvSpPr>
        <p:spPr>
          <a:xfrm rot="18763292">
            <a:off x="7030454" y="1375727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Lágrima 29">
            <a:extLst>
              <a:ext uri="{FF2B5EF4-FFF2-40B4-BE49-F238E27FC236}">
                <a16:creationId xmlns:a16="http://schemas.microsoft.com/office/drawing/2014/main" id="{3AD2670D-37E5-B24E-AB47-74C97397E2CB}"/>
              </a:ext>
            </a:extLst>
          </p:cNvPr>
          <p:cNvSpPr/>
          <p:nvPr/>
        </p:nvSpPr>
        <p:spPr>
          <a:xfrm rot="18763292">
            <a:off x="7162966" y="3484735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1" name="Lágrima 30">
            <a:extLst>
              <a:ext uri="{FF2B5EF4-FFF2-40B4-BE49-F238E27FC236}">
                <a16:creationId xmlns:a16="http://schemas.microsoft.com/office/drawing/2014/main" id="{992D0BFF-4A42-DF47-B643-D166C20A7ADD}"/>
              </a:ext>
            </a:extLst>
          </p:cNvPr>
          <p:cNvSpPr/>
          <p:nvPr/>
        </p:nvSpPr>
        <p:spPr>
          <a:xfrm rot="18763292">
            <a:off x="7150774" y="4151206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2" name="Lágrima 31">
            <a:extLst>
              <a:ext uri="{FF2B5EF4-FFF2-40B4-BE49-F238E27FC236}">
                <a16:creationId xmlns:a16="http://schemas.microsoft.com/office/drawing/2014/main" id="{0148FE68-E372-374D-ABCE-E8D4E3F9F98A}"/>
              </a:ext>
            </a:extLst>
          </p:cNvPr>
          <p:cNvSpPr/>
          <p:nvPr/>
        </p:nvSpPr>
        <p:spPr>
          <a:xfrm rot="18763292">
            <a:off x="7150775" y="3812947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Lágrima 32">
            <a:extLst>
              <a:ext uri="{FF2B5EF4-FFF2-40B4-BE49-F238E27FC236}">
                <a16:creationId xmlns:a16="http://schemas.microsoft.com/office/drawing/2014/main" id="{5F52F1F2-CD06-0C41-8021-1D5CD83895B9}"/>
              </a:ext>
            </a:extLst>
          </p:cNvPr>
          <p:cNvSpPr/>
          <p:nvPr/>
        </p:nvSpPr>
        <p:spPr>
          <a:xfrm rot="18763292">
            <a:off x="7153718" y="4499719"/>
            <a:ext cx="92887" cy="999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B40F5EF-C0C3-174A-97D2-64C497D04A4A}"/>
              </a:ext>
            </a:extLst>
          </p:cNvPr>
          <p:cNvSpPr/>
          <p:nvPr/>
        </p:nvSpPr>
        <p:spPr>
          <a:xfrm>
            <a:off x="6209567" y="4817037"/>
            <a:ext cx="1958253" cy="8422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DBBF56F-C027-A043-B86E-2B0E009D165C}"/>
              </a:ext>
            </a:extLst>
          </p:cNvPr>
          <p:cNvCxnSpPr>
            <a:cxnSpLocks/>
          </p:cNvCxnSpPr>
          <p:nvPr/>
        </p:nvCxnSpPr>
        <p:spPr>
          <a:xfrm>
            <a:off x="6199684" y="4709417"/>
            <a:ext cx="0" cy="10036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C3E18DC-A16A-3640-BD50-220830C46B05}"/>
              </a:ext>
            </a:extLst>
          </p:cNvPr>
          <p:cNvCxnSpPr>
            <a:cxnSpLocks/>
          </p:cNvCxnSpPr>
          <p:nvPr/>
        </p:nvCxnSpPr>
        <p:spPr>
          <a:xfrm flipH="1">
            <a:off x="6199684" y="5671619"/>
            <a:ext cx="1978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4765F41-33E7-2B4F-907D-5751DA879EED}"/>
              </a:ext>
            </a:extLst>
          </p:cNvPr>
          <p:cNvCxnSpPr>
            <a:cxnSpLocks/>
          </p:cNvCxnSpPr>
          <p:nvPr/>
        </p:nvCxnSpPr>
        <p:spPr>
          <a:xfrm>
            <a:off x="8171096" y="4895313"/>
            <a:ext cx="0" cy="8139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BB4DC87-9623-8147-B25D-660030F816CA}"/>
              </a:ext>
            </a:extLst>
          </p:cNvPr>
          <p:cNvCxnSpPr>
            <a:cxnSpLocks/>
          </p:cNvCxnSpPr>
          <p:nvPr/>
        </p:nvCxnSpPr>
        <p:spPr>
          <a:xfrm>
            <a:off x="8162686" y="4681985"/>
            <a:ext cx="0" cy="135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2165EE4-14BF-A546-9FB8-ED63A60D675F}"/>
              </a:ext>
            </a:extLst>
          </p:cNvPr>
          <p:cNvCxnSpPr>
            <a:cxnSpLocks/>
          </p:cNvCxnSpPr>
          <p:nvPr/>
        </p:nvCxnSpPr>
        <p:spPr>
          <a:xfrm flipH="1">
            <a:off x="8132419" y="4896907"/>
            <a:ext cx="1723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4854EEF-5DBD-974B-9E3F-5B0DA86CAE82}"/>
              </a:ext>
            </a:extLst>
          </p:cNvPr>
          <p:cNvCxnSpPr>
            <a:cxnSpLocks/>
          </p:cNvCxnSpPr>
          <p:nvPr/>
        </p:nvCxnSpPr>
        <p:spPr>
          <a:xfrm flipH="1">
            <a:off x="8136459" y="4804475"/>
            <a:ext cx="1723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ágrima 61">
            <a:extLst>
              <a:ext uri="{FF2B5EF4-FFF2-40B4-BE49-F238E27FC236}">
                <a16:creationId xmlns:a16="http://schemas.microsoft.com/office/drawing/2014/main" id="{7B667D1C-B97C-5345-8E53-0A6201ABEB59}"/>
              </a:ext>
            </a:extLst>
          </p:cNvPr>
          <p:cNvSpPr/>
          <p:nvPr/>
        </p:nvSpPr>
        <p:spPr>
          <a:xfrm rot="18763292">
            <a:off x="8565046" y="5501470"/>
            <a:ext cx="92887" cy="99951"/>
          </a:xfrm>
          <a:prstGeom prst="teardrop">
            <a:avLst/>
          </a:prstGeom>
          <a:solidFill>
            <a:srgbClr val="A644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3" name="Lágrima 62">
            <a:extLst>
              <a:ext uri="{FF2B5EF4-FFF2-40B4-BE49-F238E27FC236}">
                <a16:creationId xmlns:a16="http://schemas.microsoft.com/office/drawing/2014/main" id="{4D4869FB-42D4-D94D-A679-40AA8B3DA65B}"/>
              </a:ext>
            </a:extLst>
          </p:cNvPr>
          <p:cNvSpPr/>
          <p:nvPr/>
        </p:nvSpPr>
        <p:spPr>
          <a:xfrm rot="18763292">
            <a:off x="8565047" y="5163211"/>
            <a:ext cx="92887" cy="99951"/>
          </a:xfrm>
          <a:prstGeom prst="teardrop">
            <a:avLst/>
          </a:prstGeom>
          <a:solidFill>
            <a:srgbClr val="A644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4" name="Lágrima 63">
            <a:extLst>
              <a:ext uri="{FF2B5EF4-FFF2-40B4-BE49-F238E27FC236}">
                <a16:creationId xmlns:a16="http://schemas.microsoft.com/office/drawing/2014/main" id="{209B5D8C-14F6-F442-93E3-977180C7BFF9}"/>
              </a:ext>
            </a:extLst>
          </p:cNvPr>
          <p:cNvSpPr/>
          <p:nvPr/>
        </p:nvSpPr>
        <p:spPr>
          <a:xfrm rot="18763292">
            <a:off x="8567990" y="5849983"/>
            <a:ext cx="92887" cy="99951"/>
          </a:xfrm>
          <a:prstGeom prst="teardrop">
            <a:avLst/>
          </a:prstGeom>
          <a:solidFill>
            <a:srgbClr val="A644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Lágrima 64">
            <a:extLst>
              <a:ext uri="{FF2B5EF4-FFF2-40B4-BE49-F238E27FC236}">
                <a16:creationId xmlns:a16="http://schemas.microsoft.com/office/drawing/2014/main" id="{ADD6EE24-F4B2-514B-A085-35FEDF887AB9}"/>
              </a:ext>
            </a:extLst>
          </p:cNvPr>
          <p:cNvSpPr/>
          <p:nvPr/>
        </p:nvSpPr>
        <p:spPr>
          <a:xfrm rot="18763292">
            <a:off x="8443127" y="4922419"/>
            <a:ext cx="92887" cy="99951"/>
          </a:xfrm>
          <a:prstGeom prst="teardrop">
            <a:avLst/>
          </a:prstGeom>
          <a:solidFill>
            <a:srgbClr val="A644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85B6F0D-DF76-324D-AF97-FA8BDEEB7D72}"/>
              </a:ext>
            </a:extLst>
          </p:cNvPr>
          <p:cNvSpPr txBox="1"/>
          <p:nvPr/>
        </p:nvSpPr>
        <p:spPr>
          <a:xfrm>
            <a:off x="3794760" y="5145161"/>
            <a:ext cx="226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Tanque pequeño (isla)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285F01B-20DA-EF44-881E-041AF329A471}"/>
              </a:ext>
            </a:extLst>
          </p:cNvPr>
          <p:cNvSpPr txBox="1"/>
          <p:nvPr/>
        </p:nvSpPr>
        <p:spPr>
          <a:xfrm>
            <a:off x="3288751" y="3602736"/>
            <a:ext cx="278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Tanque grande (continente)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D073633-C85A-244A-865D-44890D7A9302}"/>
              </a:ext>
            </a:extLst>
          </p:cNvPr>
          <p:cNvSpPr txBox="1"/>
          <p:nvPr/>
        </p:nvSpPr>
        <p:spPr>
          <a:xfrm>
            <a:off x="8434033" y="3886481"/>
            <a:ext cx="252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Proporción de entrada</a:t>
            </a:r>
          </a:p>
          <a:p>
            <a:r>
              <a:rPr lang="es-UY" sz="1200" dirty="0"/>
              <a:t>de colorante azul </a:t>
            </a:r>
          </a:p>
          <a:p>
            <a:r>
              <a:rPr lang="es-UY" sz="1200" dirty="0"/>
              <a:t>(por unidad de tiempo, generación)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565A650-FBD4-D14C-909D-1F5BD2853986}"/>
              </a:ext>
            </a:extLst>
          </p:cNvPr>
          <p:cNvCxnSpPr/>
          <p:nvPr/>
        </p:nvCxnSpPr>
        <p:spPr>
          <a:xfrm flipH="1">
            <a:off x="7936992" y="4318650"/>
            <a:ext cx="552578" cy="36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C3E1089-3218-3B45-8BA1-15257D4983CB}"/>
              </a:ext>
            </a:extLst>
          </p:cNvPr>
          <p:cNvSpPr txBox="1"/>
          <p:nvPr/>
        </p:nvSpPr>
        <p:spPr>
          <a:xfrm>
            <a:off x="7774675" y="2379763"/>
            <a:ext cx="252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Gotas de colorante azul </a:t>
            </a:r>
          </a:p>
          <a:p>
            <a:r>
              <a:rPr lang="es-UY" sz="1200" dirty="0"/>
              <a:t>(inmigrantes)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332DCFD-790E-F840-B9F2-11732BFFB26D}"/>
              </a:ext>
            </a:extLst>
          </p:cNvPr>
          <p:cNvCxnSpPr/>
          <p:nvPr/>
        </p:nvCxnSpPr>
        <p:spPr>
          <a:xfrm flipH="1">
            <a:off x="7277634" y="2811932"/>
            <a:ext cx="552578" cy="36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59F2930-83CB-CE4F-84EF-22AE8CF29CDB}"/>
              </a:ext>
            </a:extLst>
          </p:cNvPr>
          <p:cNvSpPr txBox="1"/>
          <p:nvPr/>
        </p:nvSpPr>
        <p:spPr>
          <a:xfrm>
            <a:off x="9258164" y="5052828"/>
            <a:ext cx="252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Gotas mezcla de colorantes </a:t>
            </a:r>
          </a:p>
          <a:p>
            <a:r>
              <a:rPr lang="es-UY" sz="1200" dirty="0"/>
              <a:t>(emigrantes)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715DA771-98C0-3945-8E7B-42EDC74D7CB4}"/>
              </a:ext>
            </a:extLst>
          </p:cNvPr>
          <p:cNvCxnSpPr/>
          <p:nvPr/>
        </p:nvCxnSpPr>
        <p:spPr>
          <a:xfrm flipH="1">
            <a:off x="8761123" y="5484997"/>
            <a:ext cx="552578" cy="3633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48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Macintosh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7</cp:revision>
  <dcterms:created xsi:type="dcterms:W3CDTF">2021-07-01T13:23:17Z</dcterms:created>
  <dcterms:modified xsi:type="dcterms:W3CDTF">2021-07-01T14:15:14Z</dcterms:modified>
</cp:coreProperties>
</file>