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1AC6-2163-C04D-8F1C-4A6257543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18A524-D5E4-D644-B611-B2EABA5EC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61D700-80DA-B944-8234-B106452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D87B-A483-7045-98A2-A01FCD802922}" type="datetimeFigureOut">
              <a:rPr lang="es-UY" smtClean="0"/>
              <a:t>27/5/21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9D13A-37A6-574F-A5AA-2640773D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60DD49-3160-6E42-B95A-A8EEA720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7FCB-4C19-C94F-A81C-B621535E8E8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5926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181AB-4F00-5147-ABA9-4D88349C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963307-4ED0-A742-B67C-DA4D44123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3D897-B088-6C4A-925A-6899DC38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D87B-A483-7045-98A2-A01FCD802922}" type="datetimeFigureOut">
              <a:rPr lang="es-UY" smtClean="0"/>
              <a:t>27/5/21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28A989-F743-F64C-BF34-EB54EE0E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17E7AE-47FE-254B-80E4-75108186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7FCB-4C19-C94F-A81C-B621535E8E8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9108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87B245-411D-F245-9E18-55D9E8A96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58826F-BF39-BD44-993E-5317AC155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4C7569-F281-064E-8FD6-FCE44377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D87B-A483-7045-98A2-A01FCD802922}" type="datetimeFigureOut">
              <a:rPr lang="es-UY" smtClean="0"/>
              <a:t>27/5/21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E0ED4-F432-5140-B837-4FD2CD87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21D6A5-9474-E742-9B50-3BBF3DF4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7FCB-4C19-C94F-A81C-B621535E8E8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5826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B148A-0942-AE47-B86A-11E88C93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FB28D-B75B-CD4E-979F-79214752A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C2DE03-9430-784E-B38B-045F2EBB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D87B-A483-7045-98A2-A01FCD802922}" type="datetimeFigureOut">
              <a:rPr lang="es-UY" smtClean="0"/>
              <a:t>27/5/21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9DC6BA-06AB-2449-B91A-4BF2DEF8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2D8214-4B8A-F242-B82E-04A9B575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7FCB-4C19-C94F-A81C-B621535E8E8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6154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B5EF6-710E-9749-8CEB-25682349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8AD719-0F10-BB48-BFF2-F41D0B32B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257334-A476-1F49-B814-B1D04F8F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D87B-A483-7045-98A2-A01FCD802922}" type="datetimeFigureOut">
              <a:rPr lang="es-UY" smtClean="0"/>
              <a:t>27/5/21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71AD0-918E-214D-A981-0EC1E150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60D773-C69C-7649-B0A5-73CD2A32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7FCB-4C19-C94F-A81C-B621535E8E8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930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6E403-91F3-544D-BE62-CE07AE73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24A9E-DE52-EF42-919D-290F1D058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495961-8B49-E442-B946-32D4BFC77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02D9F2-4FA4-C347-82F6-94938A57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D87B-A483-7045-98A2-A01FCD802922}" type="datetimeFigureOut">
              <a:rPr lang="es-UY" smtClean="0"/>
              <a:t>27/5/21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CD76A0-FDB0-1A42-9B86-76FE8870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9F8BA8-B4D3-CD4E-A467-9E56F5D2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7FCB-4C19-C94F-A81C-B621535E8E8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0155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5B55C-480E-1A4A-B997-0E54C238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31698A-F287-4B4F-85A3-6F676EC2F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38DD15-DE35-8B4C-A1B0-D3DEB1C7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5E989D-939A-F842-8285-B8964CBD9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A433B1-E8D8-E244-818B-FF0433594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656F3D-BC4E-6442-84F9-D61A684B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D87B-A483-7045-98A2-A01FCD802922}" type="datetimeFigureOut">
              <a:rPr lang="es-UY" smtClean="0"/>
              <a:t>27/5/21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25DAC5-9846-D944-97C5-0CA08990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684605-2169-BD4A-8004-094E0613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7FCB-4C19-C94F-A81C-B621535E8E8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9843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5C64B-67F3-7849-8BF3-465F9778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412E89-791F-3549-AE85-C21B9121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D87B-A483-7045-98A2-A01FCD802922}" type="datetimeFigureOut">
              <a:rPr lang="es-UY" smtClean="0"/>
              <a:t>27/5/21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9D2A3C-D53A-014E-9020-CA0060EC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4CB2C9-2098-9C46-9D55-A4CECF79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7FCB-4C19-C94F-A81C-B621535E8E8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38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A68DA7-4852-9145-9F57-13653DFC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D87B-A483-7045-98A2-A01FCD802922}" type="datetimeFigureOut">
              <a:rPr lang="es-UY" smtClean="0"/>
              <a:t>27/5/21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8E0652-D811-2243-B5B5-8BDABD4B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01C802-1AB1-F44C-B1C3-416F4293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7FCB-4C19-C94F-A81C-B621535E8E8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8740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98F13-B0F9-DE49-BFE5-BE993739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94501-6A48-FC4F-A54C-78A426953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5B1AF8-72F8-0247-8AD9-017A2683A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0B7859-12A5-5340-A363-CEE5BAF4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D87B-A483-7045-98A2-A01FCD802922}" type="datetimeFigureOut">
              <a:rPr lang="es-UY" smtClean="0"/>
              <a:t>27/5/21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FC2CA5-F295-5944-A9F0-E746DC05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8AFAF9-0FE1-2142-BEF9-41794DC0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7FCB-4C19-C94F-A81C-B621535E8E8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6066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5256C-8F22-FD41-9DBC-7D0C0512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AE53AA-2EA7-0148-A5CA-00A94D4F9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40EB4C-E75A-4D44-A28A-46307A73D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E9FE37-C75A-4C4E-9EA7-DB991ECD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D87B-A483-7045-98A2-A01FCD802922}" type="datetimeFigureOut">
              <a:rPr lang="es-UY" smtClean="0"/>
              <a:t>27/5/21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9311B2-EF18-D04F-922F-C2AD5869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5513C2-A31B-D648-A84F-1777C184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7FCB-4C19-C94F-A81C-B621535E8E8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9274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7EFACB-B440-1843-BD06-8B98720F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AFD704-DE69-E84C-BC94-2D3C6802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F5128B-CDEB-BB41-AAB2-1C08A114A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D87B-A483-7045-98A2-A01FCD802922}" type="datetimeFigureOut">
              <a:rPr lang="es-UY" smtClean="0"/>
              <a:t>27/5/21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59A46-6ACE-1F4C-BB5F-30632DA28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097E38-0877-5D40-A4F1-85644AF71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7FCB-4C19-C94F-A81C-B621535E8E8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0852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8120C69-F1B6-AC4A-A643-0C90E98F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66" y="591670"/>
            <a:ext cx="7881920" cy="5674659"/>
          </a:xfrm>
          <a:prstGeom prst="rect">
            <a:avLst/>
          </a:prstGeom>
        </p:spPr>
      </p:pic>
      <p:sp>
        <p:nvSpPr>
          <p:cNvPr id="10" name="Flecha derecha 9">
            <a:extLst>
              <a:ext uri="{FF2B5EF4-FFF2-40B4-BE49-F238E27FC236}">
                <a16:creationId xmlns:a16="http://schemas.microsoft.com/office/drawing/2014/main" id="{A6BFC4AB-E153-ED44-BC95-C56CE7196D78}"/>
              </a:ext>
            </a:extLst>
          </p:cNvPr>
          <p:cNvSpPr/>
          <p:nvPr/>
        </p:nvSpPr>
        <p:spPr>
          <a:xfrm flipV="1">
            <a:off x="5843589" y="422237"/>
            <a:ext cx="1654492" cy="169433"/>
          </a:xfrm>
          <a:prstGeom prst="rightArrow">
            <a:avLst/>
          </a:prstGeom>
          <a:solidFill>
            <a:schemeClr val="accent1"/>
          </a:soli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0832A80B-C781-234A-973E-171E1F8A083E}"/>
              </a:ext>
            </a:extLst>
          </p:cNvPr>
          <p:cNvSpPr/>
          <p:nvPr/>
        </p:nvSpPr>
        <p:spPr>
          <a:xfrm flipV="1">
            <a:off x="5778341" y="2389150"/>
            <a:ext cx="606742" cy="169432"/>
          </a:xfrm>
          <a:prstGeom prst="rightArrow">
            <a:avLst/>
          </a:prstGeom>
          <a:solidFill>
            <a:schemeClr val="accent1"/>
          </a:soli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" name="Flecha derecha 11">
            <a:extLst>
              <a:ext uri="{FF2B5EF4-FFF2-40B4-BE49-F238E27FC236}">
                <a16:creationId xmlns:a16="http://schemas.microsoft.com/office/drawing/2014/main" id="{D1AC4119-94A3-9A4C-9DB3-57A4E14B50D6}"/>
              </a:ext>
            </a:extLst>
          </p:cNvPr>
          <p:cNvSpPr/>
          <p:nvPr/>
        </p:nvSpPr>
        <p:spPr>
          <a:xfrm rot="10800000" flipV="1">
            <a:off x="6670835" y="2389150"/>
            <a:ext cx="606742" cy="169432"/>
          </a:xfrm>
          <a:prstGeom prst="rightArrow">
            <a:avLst/>
          </a:prstGeom>
          <a:solidFill>
            <a:schemeClr val="accent1"/>
          </a:soli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Flecha derecha 12">
            <a:extLst>
              <a:ext uri="{FF2B5EF4-FFF2-40B4-BE49-F238E27FC236}">
                <a16:creationId xmlns:a16="http://schemas.microsoft.com/office/drawing/2014/main" id="{9D2E8A19-464C-254E-875D-5DCC7C76EF7B}"/>
              </a:ext>
            </a:extLst>
          </p:cNvPr>
          <p:cNvSpPr/>
          <p:nvPr/>
        </p:nvSpPr>
        <p:spPr>
          <a:xfrm flipV="1">
            <a:off x="6205062" y="4508573"/>
            <a:ext cx="1290638" cy="169432"/>
          </a:xfrm>
          <a:prstGeom prst="rightArrow">
            <a:avLst/>
          </a:prstGeom>
          <a:solidFill>
            <a:schemeClr val="accent1"/>
          </a:soli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3251689C-3739-1443-8449-D2B295B16FC1}"/>
              </a:ext>
            </a:extLst>
          </p:cNvPr>
          <p:cNvSpPr/>
          <p:nvPr/>
        </p:nvSpPr>
        <p:spPr>
          <a:xfrm rot="10800000" flipV="1">
            <a:off x="4291010" y="4508572"/>
            <a:ext cx="1290638" cy="169432"/>
          </a:xfrm>
          <a:prstGeom prst="rightArrow">
            <a:avLst/>
          </a:prstGeom>
          <a:solidFill>
            <a:schemeClr val="accent1"/>
          </a:soli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534EAAB-6FBD-2946-B3A9-71113195E629}"/>
              </a:ext>
            </a:extLst>
          </p:cNvPr>
          <p:cNvCxnSpPr/>
          <p:nvPr/>
        </p:nvCxnSpPr>
        <p:spPr>
          <a:xfrm>
            <a:off x="6529388" y="2744318"/>
            <a:ext cx="0" cy="14990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8E0A244-DDA9-A746-B262-F0BA3C3A5B8F}"/>
              </a:ext>
            </a:extLst>
          </p:cNvPr>
          <p:cNvCxnSpPr>
            <a:cxnSpLocks/>
          </p:cNvCxnSpPr>
          <p:nvPr/>
        </p:nvCxnSpPr>
        <p:spPr>
          <a:xfrm>
            <a:off x="9586913" y="1785938"/>
            <a:ext cx="0" cy="4480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2F126A8-C6B7-5E44-BB5E-242F58CDB381}"/>
              </a:ext>
            </a:extLst>
          </p:cNvPr>
          <p:cNvCxnSpPr>
            <a:cxnSpLocks/>
          </p:cNvCxnSpPr>
          <p:nvPr/>
        </p:nvCxnSpPr>
        <p:spPr>
          <a:xfrm>
            <a:off x="2309813" y="1785938"/>
            <a:ext cx="0" cy="4480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CB4D870-B2C8-DC46-9FAC-586C0BC6EA02}"/>
              </a:ext>
            </a:extLst>
          </p:cNvPr>
          <p:cNvSpPr txBox="1"/>
          <p:nvPr/>
        </p:nvSpPr>
        <p:spPr>
          <a:xfrm>
            <a:off x="9372599" y="620917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p=1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7FB2F2-2046-CB4C-A6AC-BA956ECDB901}"/>
              </a:ext>
            </a:extLst>
          </p:cNvPr>
          <p:cNvSpPr txBox="1"/>
          <p:nvPr/>
        </p:nvSpPr>
        <p:spPr>
          <a:xfrm>
            <a:off x="2040348" y="621650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p=0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A19C48D-CDE4-A645-9149-7216A53050DF}"/>
              </a:ext>
            </a:extLst>
          </p:cNvPr>
          <p:cNvSpPr txBox="1"/>
          <p:nvPr/>
        </p:nvSpPr>
        <p:spPr>
          <a:xfrm>
            <a:off x="9911529" y="1014413"/>
            <a:ext cx="1546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dirty="0"/>
              <a:t>Selección</a:t>
            </a:r>
          </a:p>
          <a:p>
            <a:r>
              <a:rPr lang="es-UY" sz="2400" dirty="0"/>
              <a:t>direccional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983893B-1E15-CC4A-9408-B251C1D4890A}"/>
              </a:ext>
            </a:extLst>
          </p:cNvPr>
          <p:cNvSpPr txBox="1"/>
          <p:nvPr/>
        </p:nvSpPr>
        <p:spPr>
          <a:xfrm>
            <a:off x="9882187" y="2984925"/>
            <a:ext cx="1911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dirty="0"/>
              <a:t>Selección</a:t>
            </a:r>
          </a:p>
          <a:p>
            <a:r>
              <a:rPr lang="es-UY" sz="2400" dirty="0"/>
              <a:t>estabilizadora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3EB0CAB-EC98-B94A-820B-D057D45E6720}"/>
              </a:ext>
            </a:extLst>
          </p:cNvPr>
          <p:cNvSpPr txBox="1"/>
          <p:nvPr/>
        </p:nvSpPr>
        <p:spPr>
          <a:xfrm>
            <a:off x="9911529" y="4955437"/>
            <a:ext cx="1422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dirty="0"/>
              <a:t>Selección</a:t>
            </a:r>
          </a:p>
          <a:p>
            <a:r>
              <a:rPr lang="es-UY" sz="2400" dirty="0"/>
              <a:t>disruptiva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28410E8-346A-3149-9D3C-A4FDC400F1C5}"/>
              </a:ext>
            </a:extLst>
          </p:cNvPr>
          <p:cNvCxnSpPr/>
          <p:nvPr/>
        </p:nvCxnSpPr>
        <p:spPr>
          <a:xfrm>
            <a:off x="5872165" y="4724353"/>
            <a:ext cx="0" cy="14990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5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</TotalTime>
  <Words>12</Words>
  <Application>Microsoft Macintosh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7</cp:revision>
  <dcterms:created xsi:type="dcterms:W3CDTF">2021-05-27T20:29:54Z</dcterms:created>
  <dcterms:modified xsi:type="dcterms:W3CDTF">2021-05-31T01:37:52Z</dcterms:modified>
</cp:coreProperties>
</file>