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 varScale="1">
        <p:scale>
          <a:sx n="90" d="100"/>
          <a:sy n="90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6A8D1-B3F4-464D-84CE-560CE89FE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510A2-54A1-D140-B20A-44E54B92D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67DD7-A5C3-9B4D-949C-6755C9C3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5C60B-FDEF-7D47-9F2D-52C6047E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44708-26DD-4D4C-80FA-EA29F210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6471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80BA0-4C96-874A-BFAC-7A17A033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7D15EA-8C1B-4945-A559-88EBA15BA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C115A-0C31-2A4B-9BAE-CFA6482A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4BC28-614F-7946-9F61-367DBBF3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4EE96-3DD5-254B-AA86-715A9D44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126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24F40D-5BAF-0946-9FB6-86081951F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A66E0C-9272-6845-9808-E979EDD55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27901-F512-9E4A-9DD3-C149AA2F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CE031-43F0-E049-BAD9-F6371399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33296-3999-4145-B9BF-CD625776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956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7BA5C-D80C-A64A-90B7-F9D68B26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3782D-BA7A-3B46-858B-75B07722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94991-B24E-E74D-8773-D02DCFEF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23BD0-1245-3A4F-A4CD-9C9A8D49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26D7A-6E0A-E943-818C-6EC9CA71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9532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99562-C07E-6449-9202-4D28FFE0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3299F-9643-6F46-87D6-F894796E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3EA70-1C0A-AD43-A677-1877BB27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C7F9E-A8C0-574C-A858-C2F06985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E83AE-F2BE-B341-AFE9-2D1191BD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1913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009CF-6FEB-B744-9258-113E39EC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3AE80-3864-F142-B2C8-8EA896856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31714B-B04B-624A-A3C5-8947FF39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AE7A79-0388-4347-9363-C0C4985E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AC5BBB-6CBB-B541-BF62-5C577640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911021-AE3D-EF42-B338-2B871BED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685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E624F-9CE0-A742-91F9-5B74BFFB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0DF5F-75B0-7C4B-88BB-7B8C0712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A56568-51FF-F948-BF2E-45C425A9F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DABFB0-5A80-684C-8F25-C3E138C17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5755B6-1607-344E-81DA-469AE4860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EF30F0-4B6A-AC41-99C5-A32598E4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746302-3ED1-D547-B2AA-9DF808CC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2032F4-9C8C-5541-83A9-FA849460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0249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23A9F-CB69-4644-A812-FD93E798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7667D6-C8DA-864F-9CC8-2BFBBF8B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A1E523-F521-5C47-8464-DA1C6F84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DB3BDB-86D0-8540-B8D6-6F61F52A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285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D1C1D7-2E60-914B-96D6-50649F37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3933FC-FD64-834F-A4A5-9567781D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F971F8-E3C0-2142-A730-9BDB26B8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1242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812C8-062C-6D48-81E7-005D2C63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F6738-EEA0-FD4E-BEC3-79DFA56CA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8CFC09-D83B-5F45-9CD7-A460B10DB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761CBC-9609-EB4E-A8F3-5FF6BCE7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32240C-6C5A-0546-8E7A-AEDEADC8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E922A7-BDEC-A94B-8DC1-3B22E111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073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D8918-10CB-2541-A146-048737F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32FFBC-CCAF-C64D-8FC1-E6212887D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E557C4-2E01-244F-9C56-591F77C3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CE518F-DD14-2340-9E9E-9118E323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72F29-CAD5-AF46-8F8F-99CE7574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E86F9-908D-4042-9CA3-7C901EF9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829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9E24FF-B40B-3346-B07D-9BC915D3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F104D-E2A1-D948-8EB2-82C19E54B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C04F8-56FD-954A-A104-11D8D98B6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F958-F8AA-EB41-AAF8-16E872D7BD2A}" type="datetimeFigureOut">
              <a:rPr lang="es-UY" smtClean="0"/>
              <a:t>25/5/21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D5571-16CE-114C-9533-D3034ED15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1F6EB-F809-0647-B8AA-F4CBF6F75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5AFD-134D-C14B-93D0-8C6B029CE56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9071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FAFC00A-4E1F-A247-AC7B-E507F7721DAF}"/>
              </a:ext>
            </a:extLst>
          </p:cNvPr>
          <p:cNvSpPr/>
          <p:nvPr/>
        </p:nvSpPr>
        <p:spPr>
          <a:xfrm>
            <a:off x="828342" y="1914525"/>
            <a:ext cx="182287" cy="268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599220-C1B2-B84B-B7BE-6922BB9941A4}"/>
              </a:ext>
            </a:extLst>
          </p:cNvPr>
          <p:cNvSpPr/>
          <p:nvPr/>
        </p:nvSpPr>
        <p:spPr>
          <a:xfrm>
            <a:off x="1042326" y="1914525"/>
            <a:ext cx="182287" cy="268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F18F22C-6287-F044-9A3D-C72A00DE63E6}"/>
              </a:ext>
            </a:extLst>
          </p:cNvPr>
          <p:cNvSpPr/>
          <p:nvPr/>
        </p:nvSpPr>
        <p:spPr>
          <a:xfrm>
            <a:off x="1343348" y="1914525"/>
            <a:ext cx="182287" cy="268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BB9CD3-058B-4543-A0BE-F17F7598BF0F}"/>
              </a:ext>
            </a:extLst>
          </p:cNvPr>
          <p:cNvSpPr/>
          <p:nvPr/>
        </p:nvSpPr>
        <p:spPr>
          <a:xfrm>
            <a:off x="1557332" y="1914525"/>
            <a:ext cx="182287" cy="26890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AF61F8-6FDE-A74F-B298-93EBCFE61BB9}"/>
              </a:ext>
            </a:extLst>
          </p:cNvPr>
          <p:cNvSpPr/>
          <p:nvPr/>
        </p:nvSpPr>
        <p:spPr>
          <a:xfrm>
            <a:off x="1872641" y="2700337"/>
            <a:ext cx="171775" cy="19031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2AA367-3246-8543-81D8-7FDEA22347AB}"/>
              </a:ext>
            </a:extLst>
          </p:cNvPr>
          <p:cNvSpPr/>
          <p:nvPr/>
        </p:nvSpPr>
        <p:spPr>
          <a:xfrm>
            <a:off x="2072337" y="2700337"/>
            <a:ext cx="171775" cy="19031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B47F5D-D770-0C40-BA4C-6088154942B6}"/>
              </a:ext>
            </a:extLst>
          </p:cNvPr>
          <p:cNvSpPr/>
          <p:nvPr/>
        </p:nvSpPr>
        <p:spPr>
          <a:xfrm>
            <a:off x="3077232" y="2700337"/>
            <a:ext cx="186063" cy="1903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20E473-C13B-0D43-AD08-F10E209A4E5A}"/>
              </a:ext>
            </a:extLst>
          </p:cNvPr>
          <p:cNvSpPr/>
          <p:nvPr/>
        </p:nvSpPr>
        <p:spPr>
          <a:xfrm>
            <a:off x="3291216" y="2700337"/>
            <a:ext cx="186063" cy="1903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1F8ACD5-A3D3-704D-93B4-CD4587A06F15}"/>
              </a:ext>
            </a:extLst>
          </p:cNvPr>
          <p:cNvSpPr/>
          <p:nvPr/>
        </p:nvSpPr>
        <p:spPr>
          <a:xfrm>
            <a:off x="3596013" y="1914525"/>
            <a:ext cx="182287" cy="268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799B4C9-7467-8B45-B7E3-C4A2429931D0}"/>
              </a:ext>
            </a:extLst>
          </p:cNvPr>
          <p:cNvSpPr/>
          <p:nvPr/>
        </p:nvSpPr>
        <p:spPr>
          <a:xfrm>
            <a:off x="3809997" y="1914525"/>
            <a:ext cx="182287" cy="26890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725865B-CDB4-8249-97EF-54E0785C2548}"/>
              </a:ext>
            </a:extLst>
          </p:cNvPr>
          <p:cNvSpPr/>
          <p:nvPr/>
        </p:nvSpPr>
        <p:spPr>
          <a:xfrm>
            <a:off x="4114794" y="1914525"/>
            <a:ext cx="182287" cy="26890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6A1B80A-A03C-884F-BFFB-15386518A114}"/>
              </a:ext>
            </a:extLst>
          </p:cNvPr>
          <p:cNvSpPr/>
          <p:nvPr/>
        </p:nvSpPr>
        <p:spPr>
          <a:xfrm>
            <a:off x="4314490" y="1914525"/>
            <a:ext cx="182287" cy="26890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2AA5041-BA2B-2C48-94D6-43A611C6978A}"/>
              </a:ext>
            </a:extLst>
          </p:cNvPr>
          <p:cNvSpPr/>
          <p:nvPr/>
        </p:nvSpPr>
        <p:spPr>
          <a:xfrm>
            <a:off x="5348300" y="1914525"/>
            <a:ext cx="182287" cy="268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7C99C4C-33B6-2048-91B4-6F03E1D6EEA6}"/>
              </a:ext>
            </a:extLst>
          </p:cNvPr>
          <p:cNvSpPr/>
          <p:nvPr/>
        </p:nvSpPr>
        <p:spPr>
          <a:xfrm>
            <a:off x="5562284" y="1914525"/>
            <a:ext cx="182287" cy="268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A11B5CA-5E28-2349-9BD7-AD43FB3D5E19}"/>
              </a:ext>
            </a:extLst>
          </p:cNvPr>
          <p:cNvSpPr/>
          <p:nvPr/>
        </p:nvSpPr>
        <p:spPr>
          <a:xfrm>
            <a:off x="5863306" y="2314575"/>
            <a:ext cx="182287" cy="228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14A7CED-0886-1745-8EB9-F534786E6A66}"/>
              </a:ext>
            </a:extLst>
          </p:cNvPr>
          <p:cNvSpPr/>
          <p:nvPr/>
        </p:nvSpPr>
        <p:spPr>
          <a:xfrm>
            <a:off x="6077290" y="2314575"/>
            <a:ext cx="182287" cy="22889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A29FC88-D065-9E46-BB85-E038E4B51A8A}"/>
              </a:ext>
            </a:extLst>
          </p:cNvPr>
          <p:cNvSpPr/>
          <p:nvPr/>
        </p:nvSpPr>
        <p:spPr>
          <a:xfrm>
            <a:off x="6381771" y="2700337"/>
            <a:ext cx="182604" cy="1903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CFE0F68-FACE-9A4E-A125-F9F26E359A85}"/>
              </a:ext>
            </a:extLst>
          </p:cNvPr>
          <p:cNvSpPr/>
          <p:nvPr/>
        </p:nvSpPr>
        <p:spPr>
          <a:xfrm>
            <a:off x="6595755" y="2700337"/>
            <a:ext cx="182604" cy="1903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24A8F2-7FD6-9C4C-8469-21F854D5AE13}"/>
              </a:ext>
            </a:extLst>
          </p:cNvPr>
          <p:cNvSpPr/>
          <p:nvPr/>
        </p:nvSpPr>
        <p:spPr>
          <a:xfrm>
            <a:off x="7558424" y="1921258"/>
            <a:ext cx="182287" cy="268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479DDA3-DE72-464A-A682-DB5DA5D3FD0B}"/>
              </a:ext>
            </a:extLst>
          </p:cNvPr>
          <p:cNvSpPr/>
          <p:nvPr/>
        </p:nvSpPr>
        <p:spPr>
          <a:xfrm>
            <a:off x="7786366" y="1914525"/>
            <a:ext cx="182287" cy="268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A4B4C36-5AE2-3F46-B24A-F71243973690}"/>
              </a:ext>
            </a:extLst>
          </p:cNvPr>
          <p:cNvSpPr/>
          <p:nvPr/>
        </p:nvSpPr>
        <p:spPr>
          <a:xfrm>
            <a:off x="8087388" y="1285875"/>
            <a:ext cx="182287" cy="331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F532BFB-BB6D-BC4E-9D72-66DF4513ADE5}"/>
              </a:ext>
            </a:extLst>
          </p:cNvPr>
          <p:cNvSpPr/>
          <p:nvPr/>
        </p:nvSpPr>
        <p:spPr>
          <a:xfrm>
            <a:off x="8301372" y="1285875"/>
            <a:ext cx="182287" cy="33176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552D5E-0522-AD48-9AF2-CAA7903C5939}"/>
              </a:ext>
            </a:extLst>
          </p:cNvPr>
          <p:cNvSpPr/>
          <p:nvPr/>
        </p:nvSpPr>
        <p:spPr>
          <a:xfrm>
            <a:off x="8602395" y="2700337"/>
            <a:ext cx="186062" cy="1903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4603BD9-E7A5-6148-A110-DDF595DC1924}"/>
              </a:ext>
            </a:extLst>
          </p:cNvPr>
          <p:cNvSpPr/>
          <p:nvPr/>
        </p:nvSpPr>
        <p:spPr>
          <a:xfrm>
            <a:off x="8816379" y="2700337"/>
            <a:ext cx="186062" cy="1903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AD2B3B2-7AA6-A74E-B497-F868730EE8B5}"/>
              </a:ext>
            </a:extLst>
          </p:cNvPr>
          <p:cNvSpPr/>
          <p:nvPr/>
        </p:nvSpPr>
        <p:spPr>
          <a:xfrm>
            <a:off x="9825047" y="1914525"/>
            <a:ext cx="182287" cy="268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F828727-FD5B-F840-AB8D-6ADD15E96524}"/>
              </a:ext>
            </a:extLst>
          </p:cNvPr>
          <p:cNvSpPr/>
          <p:nvPr/>
        </p:nvSpPr>
        <p:spPr>
          <a:xfrm>
            <a:off x="10039031" y="1914525"/>
            <a:ext cx="182287" cy="268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447270E-356F-BF49-9DA7-D6C52E97F412}"/>
              </a:ext>
            </a:extLst>
          </p:cNvPr>
          <p:cNvSpPr/>
          <p:nvPr/>
        </p:nvSpPr>
        <p:spPr>
          <a:xfrm>
            <a:off x="10340053" y="3186113"/>
            <a:ext cx="182287" cy="14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B008649-2627-8A42-9C2D-66CE212DEEAB}"/>
              </a:ext>
            </a:extLst>
          </p:cNvPr>
          <p:cNvSpPr/>
          <p:nvPr/>
        </p:nvSpPr>
        <p:spPr>
          <a:xfrm>
            <a:off x="10554037" y="3186113"/>
            <a:ext cx="182287" cy="14174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7671751-5D18-4747-A69B-E8C727279EE1}"/>
              </a:ext>
            </a:extLst>
          </p:cNvPr>
          <p:cNvSpPr/>
          <p:nvPr/>
        </p:nvSpPr>
        <p:spPr>
          <a:xfrm>
            <a:off x="10858834" y="2700337"/>
            <a:ext cx="182287" cy="1903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C9F1E9-992F-9140-B36E-CF8B7BA51BB9}"/>
              </a:ext>
            </a:extLst>
          </p:cNvPr>
          <p:cNvSpPr/>
          <p:nvPr/>
        </p:nvSpPr>
        <p:spPr>
          <a:xfrm>
            <a:off x="11072818" y="2700337"/>
            <a:ext cx="182287" cy="19031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EA50EA6-0B07-A043-80AE-2D00F4598553}"/>
              </a:ext>
            </a:extLst>
          </p:cNvPr>
          <p:cNvSpPr txBox="1"/>
          <p:nvPr/>
        </p:nvSpPr>
        <p:spPr>
          <a:xfrm>
            <a:off x="1224613" y="521493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/>
              <a:t>h=0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F394B4F-04E5-C147-B48F-3CFAD937F918}"/>
              </a:ext>
            </a:extLst>
          </p:cNvPr>
          <p:cNvSpPr txBox="1"/>
          <p:nvPr/>
        </p:nvSpPr>
        <p:spPr>
          <a:xfrm>
            <a:off x="702802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r>
              <a:rPr lang="es-UY" dirty="0"/>
              <a:t>A</a:t>
            </a:r>
            <a:r>
              <a:rPr lang="es-UY" baseline="-25000" dirty="0"/>
              <a:t>1</a:t>
            </a:r>
            <a:endParaRPr lang="es-UY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979682B-6079-CB40-B3BE-F056052DF44A}"/>
              </a:ext>
            </a:extLst>
          </p:cNvPr>
          <p:cNvSpPr txBox="1"/>
          <p:nvPr/>
        </p:nvSpPr>
        <p:spPr>
          <a:xfrm>
            <a:off x="1254593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4FB1EE7-A1A0-B74A-A1D9-39DCA4F7522B}"/>
              </a:ext>
            </a:extLst>
          </p:cNvPr>
          <p:cNvSpPr txBox="1"/>
          <p:nvPr/>
        </p:nvSpPr>
        <p:spPr>
          <a:xfrm>
            <a:off x="1757895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2</a:t>
            </a:r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AC3557-2162-B24E-92B4-CB115625F86C}"/>
              </a:ext>
            </a:extLst>
          </p:cNvPr>
          <p:cNvSpPr txBox="1"/>
          <p:nvPr/>
        </p:nvSpPr>
        <p:spPr>
          <a:xfrm>
            <a:off x="3459002" y="521493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/>
              <a:t>h=1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6276591-DA40-584E-99B4-66C078CA78EF}"/>
              </a:ext>
            </a:extLst>
          </p:cNvPr>
          <p:cNvSpPr txBox="1"/>
          <p:nvPr/>
        </p:nvSpPr>
        <p:spPr>
          <a:xfrm>
            <a:off x="2937191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r>
              <a:rPr lang="es-UY" dirty="0"/>
              <a:t>A</a:t>
            </a:r>
            <a:r>
              <a:rPr lang="es-UY" baseline="-25000" dirty="0"/>
              <a:t>1</a:t>
            </a:r>
            <a:endParaRPr lang="es-UY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D6014A9-ED83-E945-808D-86FF452D5965}"/>
              </a:ext>
            </a:extLst>
          </p:cNvPr>
          <p:cNvSpPr txBox="1"/>
          <p:nvPr/>
        </p:nvSpPr>
        <p:spPr>
          <a:xfrm>
            <a:off x="3488982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F569840-DC51-8A4C-9DC8-D1E207B0C8DC}"/>
              </a:ext>
            </a:extLst>
          </p:cNvPr>
          <p:cNvSpPr txBox="1"/>
          <p:nvPr/>
        </p:nvSpPr>
        <p:spPr>
          <a:xfrm>
            <a:off x="3992284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2</a:t>
            </a:r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9351DC9-A28C-1B4D-B0BD-AA320CCFAA69}"/>
              </a:ext>
            </a:extLst>
          </p:cNvPr>
          <p:cNvSpPr txBox="1"/>
          <p:nvPr/>
        </p:nvSpPr>
        <p:spPr>
          <a:xfrm>
            <a:off x="5587404" y="5214938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/>
              <a:t>0&lt;h&lt;1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F2D6DF4-1F6D-114E-8905-8CDED0193D86}"/>
              </a:ext>
            </a:extLst>
          </p:cNvPr>
          <p:cNvSpPr txBox="1"/>
          <p:nvPr/>
        </p:nvSpPr>
        <p:spPr>
          <a:xfrm>
            <a:off x="5222760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r>
              <a:rPr lang="es-UY" dirty="0"/>
              <a:t>A</a:t>
            </a:r>
            <a:r>
              <a:rPr lang="es-UY" baseline="-25000" dirty="0"/>
              <a:t>1</a:t>
            </a:r>
            <a:endParaRPr lang="es-UY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2330EAF-6394-C048-9677-5F6256D65ED7}"/>
              </a:ext>
            </a:extLst>
          </p:cNvPr>
          <p:cNvSpPr txBox="1"/>
          <p:nvPr/>
        </p:nvSpPr>
        <p:spPr>
          <a:xfrm>
            <a:off x="5774551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877C9B2-762A-6443-BCE9-063F28367775}"/>
              </a:ext>
            </a:extLst>
          </p:cNvPr>
          <p:cNvSpPr txBox="1"/>
          <p:nvPr/>
        </p:nvSpPr>
        <p:spPr>
          <a:xfrm>
            <a:off x="6277853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2</a:t>
            </a:r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C202A55-4851-A147-BF64-E62AE7A59D10}"/>
              </a:ext>
            </a:extLst>
          </p:cNvPr>
          <p:cNvSpPr txBox="1"/>
          <p:nvPr/>
        </p:nvSpPr>
        <p:spPr>
          <a:xfrm>
            <a:off x="7995474" y="521493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/>
              <a:t>h&lt;0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585941D-5FFB-2742-9023-2FF8C5F1DF8B}"/>
              </a:ext>
            </a:extLst>
          </p:cNvPr>
          <p:cNvSpPr txBox="1"/>
          <p:nvPr/>
        </p:nvSpPr>
        <p:spPr>
          <a:xfrm>
            <a:off x="7473663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r>
              <a:rPr lang="es-UY" dirty="0"/>
              <a:t>A</a:t>
            </a:r>
            <a:r>
              <a:rPr lang="es-UY" baseline="-25000" dirty="0"/>
              <a:t>1</a:t>
            </a:r>
            <a:endParaRPr lang="es-UY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248EC49-AC30-024F-AC38-5291CF043D82}"/>
              </a:ext>
            </a:extLst>
          </p:cNvPr>
          <p:cNvSpPr txBox="1"/>
          <p:nvPr/>
        </p:nvSpPr>
        <p:spPr>
          <a:xfrm>
            <a:off x="8025454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936012A-389D-B64D-939D-F820E91C7029}"/>
              </a:ext>
            </a:extLst>
          </p:cNvPr>
          <p:cNvSpPr txBox="1"/>
          <p:nvPr/>
        </p:nvSpPr>
        <p:spPr>
          <a:xfrm>
            <a:off x="8528756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2</a:t>
            </a:r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AAF47C8-6339-C142-B15A-6151D2CD5E52}"/>
              </a:ext>
            </a:extLst>
          </p:cNvPr>
          <p:cNvSpPr txBox="1"/>
          <p:nvPr/>
        </p:nvSpPr>
        <p:spPr>
          <a:xfrm>
            <a:off x="10221318" y="521493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400" dirty="0"/>
              <a:t>h&gt;1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F75AAC7-EE90-F949-A7B6-A1D55BB116A4}"/>
              </a:ext>
            </a:extLst>
          </p:cNvPr>
          <p:cNvSpPr txBox="1"/>
          <p:nvPr/>
        </p:nvSpPr>
        <p:spPr>
          <a:xfrm>
            <a:off x="9699507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r>
              <a:rPr lang="es-UY" dirty="0"/>
              <a:t>A</a:t>
            </a:r>
            <a:r>
              <a:rPr lang="es-UY" baseline="-25000" dirty="0"/>
              <a:t>1</a:t>
            </a:r>
            <a:endParaRPr lang="es-UY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9435EC0-BCB3-174C-9A9B-9DB1BAF31F5A}"/>
              </a:ext>
            </a:extLst>
          </p:cNvPr>
          <p:cNvSpPr txBox="1"/>
          <p:nvPr/>
        </p:nvSpPr>
        <p:spPr>
          <a:xfrm>
            <a:off x="10251298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1</a:t>
            </a:r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9BE9CD59-C990-604D-8C19-D91F1433DEA5}"/>
              </a:ext>
            </a:extLst>
          </p:cNvPr>
          <p:cNvSpPr txBox="1"/>
          <p:nvPr/>
        </p:nvSpPr>
        <p:spPr>
          <a:xfrm>
            <a:off x="10754600" y="47245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A</a:t>
            </a:r>
            <a:r>
              <a:rPr lang="es-UY" baseline="-25000" dirty="0"/>
              <a:t>2</a:t>
            </a:r>
            <a:r>
              <a:rPr lang="es-UY" dirty="0"/>
              <a:t>A</a:t>
            </a:r>
            <a:r>
              <a:rPr lang="es-UY" baseline="-25000" dirty="0"/>
              <a:t>2</a:t>
            </a:r>
            <a:endParaRPr lang="es-UY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94328D0-1FFF-DE4A-A0CD-3E28E9882849}"/>
              </a:ext>
            </a:extLst>
          </p:cNvPr>
          <p:cNvCxnSpPr>
            <a:cxnSpLocks/>
          </p:cNvCxnSpPr>
          <p:nvPr/>
        </p:nvCxnSpPr>
        <p:spPr>
          <a:xfrm>
            <a:off x="457202" y="1943097"/>
            <a:ext cx="0" cy="2681455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01A0AE69-1E70-0F48-8388-1D27D553BF6C}"/>
              </a:ext>
            </a:extLst>
          </p:cNvPr>
          <p:cNvCxnSpPr>
            <a:cxnSpLocks/>
          </p:cNvCxnSpPr>
          <p:nvPr/>
        </p:nvCxnSpPr>
        <p:spPr>
          <a:xfrm>
            <a:off x="11610977" y="2700337"/>
            <a:ext cx="0" cy="1924215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5FE8290-CC14-E941-AF36-CAD160087AC0}"/>
              </a:ext>
            </a:extLst>
          </p:cNvPr>
          <p:cNvSpPr txBox="1"/>
          <p:nvPr/>
        </p:nvSpPr>
        <p:spPr>
          <a:xfrm>
            <a:off x="148856" y="3001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1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57EF233-EB5B-1541-9218-489015DCBCC3}"/>
              </a:ext>
            </a:extLst>
          </p:cNvPr>
          <p:cNvSpPr txBox="1"/>
          <p:nvPr/>
        </p:nvSpPr>
        <p:spPr>
          <a:xfrm>
            <a:off x="11610977" y="300144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1-s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E00808C7-DABE-C14E-92FC-32B35F1CCCE0}"/>
              </a:ext>
            </a:extLst>
          </p:cNvPr>
          <p:cNvCxnSpPr>
            <a:cxnSpLocks/>
          </p:cNvCxnSpPr>
          <p:nvPr/>
        </p:nvCxnSpPr>
        <p:spPr>
          <a:xfrm>
            <a:off x="148856" y="1914525"/>
            <a:ext cx="11693114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6AD909BD-F461-AB42-BE9B-E19F90C54336}"/>
              </a:ext>
            </a:extLst>
          </p:cNvPr>
          <p:cNvCxnSpPr>
            <a:cxnSpLocks/>
          </p:cNvCxnSpPr>
          <p:nvPr/>
        </p:nvCxnSpPr>
        <p:spPr>
          <a:xfrm>
            <a:off x="702802" y="2700337"/>
            <a:ext cx="11139168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08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</Words>
  <Application>Microsoft Macintosh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7</cp:revision>
  <dcterms:created xsi:type="dcterms:W3CDTF">2021-05-26T00:29:36Z</dcterms:created>
  <dcterms:modified xsi:type="dcterms:W3CDTF">2021-05-26T01:04:29Z</dcterms:modified>
</cp:coreProperties>
</file>