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  <p:sldId id="259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58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52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55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74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6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78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75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87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95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3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61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3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60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15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6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48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4DFCF17-C964-49E5-8539-A5BBFA1CD2C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021703" y="2928778"/>
            <a:ext cx="707911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 DỤNG TIN NHẮN MẬT TRÊN WONDOW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796CD-F12C-4110-8930-AB88DFC51D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15dh110066</a:t>
            </a:r>
          </a:p>
        </p:txBody>
      </p:sp>
    </p:spTree>
    <p:extLst>
      <p:ext uri="{BB962C8B-B14F-4D97-AF65-F5344CB8AC3E}">
        <p14:creationId xmlns:p14="http://schemas.microsoft.com/office/powerpoint/2010/main" val="199095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B8F9-C5B3-4639-8C1B-3386EE837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47105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B9F3-C4FD-4AFC-8B3E-EE506875F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71054"/>
            <a:ext cx="10131425" cy="638694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 , 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connect,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Key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textbox Key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Secret Key.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Button Noise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34ED752-AEF6-43AE-8CAE-687A6F0766EA}"/>
              </a:ext>
            </a:extLst>
          </p:cNvPr>
          <p:cNvSpPr/>
          <p:nvPr/>
        </p:nvSpPr>
        <p:spPr>
          <a:xfrm>
            <a:off x="5829283" y="4638283"/>
            <a:ext cx="532015" cy="327125"/>
          </a:xfrm>
          <a:prstGeom prst="rightArrow">
            <a:avLst/>
          </a:prstGeom>
          <a:solidFill>
            <a:schemeClr val="tx1"/>
          </a:solidFill>
          <a:ln>
            <a:solidFill>
              <a:schemeClr val="accent5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AB7BA5-9A1E-48BD-A85E-05417BC3F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2" y="2849401"/>
            <a:ext cx="5225049" cy="39048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AB4BA5-7C3E-4816-B9A9-90A1C108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200" y="2849401"/>
            <a:ext cx="5165198" cy="390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7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2BDA-FA96-427A-A702-C495143A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817DE-9436-4812-A29D-B8651AAAC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86577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1F79-FF87-487C-B7C1-FB964370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713" y="0"/>
            <a:ext cx="10131425" cy="706582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5BBEA1C-F98A-47AE-A74A-6DFC73CC9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706582"/>
            <a:ext cx="10066713" cy="5991005"/>
          </a:xfrm>
        </p:spPr>
      </p:pic>
    </p:spTree>
    <p:extLst>
      <p:ext uri="{BB962C8B-B14F-4D97-AF65-F5344CB8AC3E}">
        <p14:creationId xmlns:p14="http://schemas.microsoft.com/office/powerpoint/2010/main" val="201333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E460-5042-45FA-9678-F258CBE0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72" y="0"/>
            <a:ext cx="10131425" cy="92825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 Hellman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2F3B-E78D-4EC8-AA93-BA3BE3A78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23207"/>
            <a:ext cx="10131425" cy="594360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the persons will be agreed upon the public keys G and 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= 23; // A prime number P is take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9; // A primitive root for P, G is taken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Alice will choose the private key 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4; // a is the chosen private key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power(G, a, P); // gets the generated key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Bob will choose the private key 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= 3; // b is the chosen private key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y = power(G, b, P); // gets the generated key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Generating the secret key after the exchange  of keys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 = power(y, a, P); // Secret key for Alice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kb = power(x, b, P); //Secret key for Bob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 is equal to kb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E7D93-9735-42D1-9518-4DE086B2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122" y="280035"/>
            <a:ext cx="476250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467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835F-745E-4F09-B713-AAA59B83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52924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Diffie Hellman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BCF8-8399-443C-AA7A-7F79519BF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29245"/>
            <a:ext cx="10131425" cy="624562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 = 79825; 		G = (P + 1997) – 201;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rồi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sang 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insert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2ABE06-198F-446C-BC8A-C34606FD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990310"/>
            <a:ext cx="10945753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8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FB64-7B62-4F05-AD1B-80DF0D45F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63730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897F1-10C7-454F-A59A-8D1DF2A1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781397"/>
            <a:ext cx="10131425" cy="5009804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Changable</a:t>
            </a:r>
            <a:r>
              <a:rPr lang="en-US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IV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 Vector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timestamp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4BE25-A16C-44FC-A510-2B85A906A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8284"/>
            <a:ext cx="12192000" cy="271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7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931B-F0C6-4CBC-826E-4FB5D60D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6539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196FE-EB46-4F6D-9B7D-71AF9A080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90205"/>
            <a:ext cx="10131425" cy="5200996"/>
          </a:xfrm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padding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message+padding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ngôi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C6BA9-A0EA-4A7B-ADBE-942DCD6E0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712673"/>
            <a:ext cx="10355120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2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7F024-7B16-4E6C-A6C5-6F32CC96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457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4CC11-C165-46BA-BA1A-0F2CBB80D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57201"/>
            <a:ext cx="10131425" cy="5334000"/>
          </a:xfrm>
        </p:spPr>
        <p:txBody>
          <a:bodyPr/>
          <a:lstStyle/>
          <a:p>
            <a:r>
              <a:rPr lang="en-US" sz="36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36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</a:t>
            </a:r>
            <a:r>
              <a:rPr lang="vi-VN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36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ờng</a:t>
            </a:r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MD5(message + key)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(AES)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hash key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MD5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MD5 đ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kèm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1CD5A-E141-4627-8D21-32F78E7B6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99" y="2959331"/>
            <a:ext cx="9684327" cy="368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33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2892-8951-4D9D-8B95-5908844B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59574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7A011-6C33-4601-8D29-4A84ED4D1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95745"/>
            <a:ext cx="10131425" cy="5195455"/>
          </a:xfrm>
        </p:spPr>
        <p:txBody>
          <a:bodyPr/>
          <a:lstStyle/>
          <a:p>
            <a:r>
              <a:rPr lang="en-US" sz="32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key when out of session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every 15 minutes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23992-D903-4814-9317-2BEEC648B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9709"/>
            <a:ext cx="12192000" cy="474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0E29-D08C-4791-8E6E-4264B145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7587"/>
            <a:ext cx="10131425" cy="4572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Main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1DCB96-6F62-4214-81F5-6C0FF1964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1" y="872836"/>
            <a:ext cx="10893828" cy="5403273"/>
          </a:xfrm>
        </p:spPr>
      </p:pic>
    </p:spTree>
    <p:extLst>
      <p:ext uri="{BB962C8B-B14F-4D97-AF65-F5344CB8AC3E}">
        <p14:creationId xmlns:p14="http://schemas.microsoft.com/office/powerpoint/2010/main" val="7151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253</TotalTime>
  <Words>424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Celestial</vt:lpstr>
      <vt:lpstr>ỨNG DỤNG TIN NHẮN MẬT TRÊN WONDOW</vt:lpstr>
      <vt:lpstr>Cấu trúc phần mềm</vt:lpstr>
      <vt:lpstr>Diffie Hellman</vt:lpstr>
      <vt:lpstr>Diffie Hellman</vt:lpstr>
      <vt:lpstr>Function</vt:lpstr>
      <vt:lpstr>Function</vt:lpstr>
      <vt:lpstr>Function</vt:lpstr>
      <vt:lpstr>function</vt:lpstr>
      <vt:lpstr>Main interface</vt:lpstr>
      <vt:lpstr>Guide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ỨNG DỤNG TIN NHẮN MẬT TRÊN WONDOW</dc:title>
  <dc:creator>Nyx</dc:creator>
  <cp:lastModifiedBy>Nyx</cp:lastModifiedBy>
  <cp:revision>18</cp:revision>
  <dcterms:created xsi:type="dcterms:W3CDTF">2018-05-16T20:20:19Z</dcterms:created>
  <dcterms:modified xsi:type="dcterms:W3CDTF">2018-05-19T13:59:53Z</dcterms:modified>
</cp:coreProperties>
</file>