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6" r:id="rId9"/>
    <p:sldId id="268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269" autoAdjust="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590A8-F489-4141-9366-F925F92CDD59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6FA25-A46E-4491-B83B-F2CAE08DB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42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to set up the</a:t>
            </a:r>
            <a:r>
              <a:rPr lang="en-US" baseline="0" dirty="0"/>
              <a:t> foundations to create a linear regression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6FA25-A46E-4491-B83B-F2CAE08DB5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1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E515-4D55-4D1F-A10F-42A59FEC8B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0E48-9900-4CF1-AC49-133136851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E515-4D55-4D1F-A10F-42A59FEC8B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0E48-9900-4CF1-AC49-133136851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1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E515-4D55-4D1F-A10F-42A59FEC8B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0E48-9900-4CF1-AC49-133136851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9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E515-4D55-4D1F-A10F-42A59FEC8B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0E48-9900-4CF1-AC49-133136851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7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E515-4D55-4D1F-A10F-42A59FEC8B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0E48-9900-4CF1-AC49-133136851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6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E515-4D55-4D1F-A10F-42A59FEC8B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0E48-9900-4CF1-AC49-133136851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E515-4D55-4D1F-A10F-42A59FEC8B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0E48-9900-4CF1-AC49-133136851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1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E515-4D55-4D1F-A10F-42A59FEC8B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0E48-9900-4CF1-AC49-133136851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4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E515-4D55-4D1F-A10F-42A59FEC8B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0E48-9900-4CF1-AC49-133136851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8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E515-4D55-4D1F-A10F-42A59FEC8B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0E48-9900-4CF1-AC49-133136851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4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E515-4D55-4D1F-A10F-42A59FEC8B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0E48-9900-4CF1-AC49-133136851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5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5E515-4D55-4D1F-A10F-42A59FEC8B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60E48-9900-4CF1-AC49-133136851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0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Analyzing Recipes to Predict </a:t>
            </a:r>
            <a:br>
              <a:rPr lang="en-US" sz="4000" dirty="0"/>
            </a:br>
            <a:r>
              <a:rPr lang="en-US" sz="4000" dirty="0"/>
              <a:t>Healthy Recipes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786191" cy="1655762"/>
          </a:xfrm>
        </p:spPr>
        <p:txBody>
          <a:bodyPr>
            <a:normAutofit/>
          </a:bodyPr>
          <a:lstStyle/>
          <a:p>
            <a:r>
              <a:rPr lang="en-US" sz="2000" dirty="0"/>
              <a:t>Brandon Lam </a:t>
            </a:r>
          </a:p>
          <a:p>
            <a:r>
              <a:rPr lang="en-US" sz="2000" dirty="0"/>
              <a:t>GA – Data Science </a:t>
            </a:r>
          </a:p>
          <a:p>
            <a:r>
              <a:rPr lang="en-US" sz="2000" dirty="0"/>
              <a:t>Class 30</a:t>
            </a:r>
          </a:p>
        </p:txBody>
      </p:sp>
    </p:spTree>
    <p:extLst>
      <p:ext uri="{BB962C8B-B14F-4D97-AF65-F5344CB8AC3E}">
        <p14:creationId xmlns:p14="http://schemas.microsoft.com/office/powerpoint/2010/main" val="891043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data cleaning to separate the ingredients from other recipe descriptors </a:t>
            </a:r>
          </a:p>
          <a:p>
            <a:r>
              <a:rPr lang="en-US" dirty="0"/>
              <a:t>Classify ingredients to further reduce the number of features</a:t>
            </a:r>
          </a:p>
          <a:p>
            <a:r>
              <a:rPr lang="en-US" dirty="0"/>
              <a:t>Analyze ingredients via regularization (lasso) and/or PCA</a:t>
            </a:r>
          </a:p>
          <a:p>
            <a:r>
              <a:rPr lang="en-US" dirty="0"/>
              <a:t>Build a random forest model applying categories of ingredients </a:t>
            </a:r>
          </a:p>
        </p:txBody>
      </p:sp>
    </p:spTree>
    <p:extLst>
      <p:ext uri="{BB962C8B-B14F-4D97-AF65-F5344CB8AC3E}">
        <p14:creationId xmlns:p14="http://schemas.microsoft.com/office/powerpoint/2010/main" val="52203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Eating healthy is a challenge. Armed with nutritional content information, I would like use those features to determine healthy recipes.</a:t>
            </a:r>
          </a:p>
          <a:p>
            <a:r>
              <a:rPr lang="en-US" dirty="0"/>
              <a:t>Healthy recipes are defined as recipes that are lower than 500 calories</a:t>
            </a:r>
          </a:p>
        </p:txBody>
      </p:sp>
    </p:spTree>
    <p:extLst>
      <p:ext uri="{BB962C8B-B14F-4D97-AF65-F5344CB8AC3E}">
        <p14:creationId xmlns:p14="http://schemas.microsoft.com/office/powerpoint/2010/main" val="386225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Fat and sodium content will directly correlate with calorie count. </a:t>
            </a:r>
          </a:p>
          <a:p>
            <a:endParaRPr lang="en-US" dirty="0"/>
          </a:p>
          <a:p>
            <a:r>
              <a:rPr lang="en-US" dirty="0"/>
              <a:t>Certain ingredients will correlate with lower Calorie count </a:t>
            </a:r>
          </a:p>
        </p:txBody>
      </p:sp>
    </p:spTree>
    <p:extLst>
      <p:ext uri="{BB962C8B-B14F-4D97-AF65-F5344CB8AC3E}">
        <p14:creationId xmlns:p14="http://schemas.microsoft.com/office/powerpoint/2010/main" val="279706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Epicurious’s "Recipes by Nutrition and Ratings“ found on </a:t>
            </a:r>
            <a:r>
              <a:rPr lang="en-US" dirty="0" err="1">
                <a:effectLst/>
              </a:rPr>
              <a:t>Kaggle</a:t>
            </a:r>
            <a:endParaRPr lang="en-US" dirty="0">
              <a:effectLst/>
            </a:endParaRPr>
          </a:p>
          <a:p>
            <a:r>
              <a:rPr lang="en-US" dirty="0"/>
              <a:t>Contained over 600 columns with extensive classification information about each recipe, such as ingredients, recipe occasion, nutritional content. </a:t>
            </a:r>
            <a:r>
              <a:rPr lang="en-US" dirty="0" err="1"/>
              <a:t>Etc</a:t>
            </a:r>
            <a:r>
              <a:rPr lang="en-US" dirty="0"/>
              <a:t> .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2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healthy recipes based on protein, sodium and fat.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1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Removing Outliers and Filling </a:t>
            </a:r>
            <a:r>
              <a:rPr lang="en-US" sz="3200" dirty="0" err="1"/>
              <a:t>NaN</a:t>
            </a:r>
            <a:r>
              <a:rPr lang="en-US" sz="3200" dirty="0"/>
              <a:t> Values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8419" y="1337831"/>
            <a:ext cx="9195161" cy="475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30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624" y="1649170"/>
            <a:ext cx="7124700" cy="2447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995" y="1690688"/>
            <a:ext cx="5432448" cy="498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7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49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 for Protein and Calories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40" y="1690688"/>
            <a:ext cx="4543460" cy="2614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40" y="4451033"/>
            <a:ext cx="4460115" cy="24069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64198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84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185</Words>
  <Application>Microsoft Office PowerPoint</Application>
  <PresentationFormat>Widescreen</PresentationFormat>
  <Paragraphs>27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Analyzing Recipes to Predict  Healthy Recipes   </vt:lpstr>
      <vt:lpstr>Problem Statement </vt:lpstr>
      <vt:lpstr>Hypothesis</vt:lpstr>
      <vt:lpstr>Dataset </vt:lpstr>
      <vt:lpstr>Goal </vt:lpstr>
      <vt:lpstr>Removing Outliers and Filling NaN Values</vt:lpstr>
      <vt:lpstr>Correlation </vt:lpstr>
      <vt:lpstr>Linear Regression </vt:lpstr>
      <vt:lpstr>Simple Linear Regression for Protein and Calories </vt:lpstr>
      <vt:lpstr>Next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Recipes to Predict Healthy Recipes   </dc:title>
  <dc:creator>Lam, Brandon</dc:creator>
  <cp:lastModifiedBy>Lam, Brandon</cp:lastModifiedBy>
  <cp:revision>10</cp:revision>
  <dcterms:created xsi:type="dcterms:W3CDTF">2017-02-21T23:17:18Z</dcterms:created>
  <dcterms:modified xsi:type="dcterms:W3CDTF">2017-02-22T02:24:39Z</dcterms:modified>
</cp:coreProperties>
</file>