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25" d="100"/>
          <a:sy n="25" d="100"/>
        </p:scale>
        <p:origin x="369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167-427A-4985-9BB9-5AA1092A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16149-022C-48FF-83C6-9279B49C7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08D1-76A4-4436-A15D-5AA377EA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6FC7-263C-4B90-9B42-87297ED6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5BAB-B82E-4296-ABB4-90739F0D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64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C5E4-FB3A-4977-A7DE-906EF6D8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F420-AD1B-4AF8-9C53-3B059C92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C755-2FAD-43ED-B11C-5FCB51DB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5E25-F826-4B1B-80BB-01DAC24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92D7-BE86-49A3-9BD6-851B8EFB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49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AA2A5-86E6-41FA-B7C4-6CCD6607D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6309-500E-4D23-AE94-565986AF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9AE-5560-47B0-B139-985F9F4C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8754-9E99-4262-AA19-ADEC3017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0AE5-8343-4C9C-9E92-E07BAB1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C0AB-D1B2-47C8-9E0B-D3F2604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C0EA-EC43-4D18-9BC2-8B7048A9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027E-7A5F-41D0-A196-317E7F2F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0617-4DC2-462F-87D8-B35486AD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335D-3ABF-4A15-8C57-146D520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9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81D8-753A-4317-9B08-1F5EFA3E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4531-87D2-438B-9C04-6035C8B7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4C7E-0D6E-4F65-BF8A-55668B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C386-4E91-4D28-9A04-3BF55E6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DA5E-1C61-4335-A5AF-8EDF1919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3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3CB0-F79E-4CF3-B554-14445079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F53-754E-4374-B2AB-253B783F8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FAAD-B156-4C85-80E5-3ED4EBDA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CAC0-F955-44E9-9421-62313D85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B07F9-60B7-4A2E-A3F0-4519AA10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5EDC-925C-45FA-A7D2-438B0A5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1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A5FE-9E98-4B7C-BDE0-1D36CB35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3F76A-C0CA-40F5-813B-BFB401ED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AB2B-EBED-49E7-89FF-DDB0C6B0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D4C36-EC72-4A10-8A46-F77BFDA6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7A1CF-637D-45BE-97EB-D4C0D413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DC0E4-F04B-474B-91D8-E03C0D5B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C6202-3174-419A-812F-CB2225BC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D768E-C674-4DCF-9384-3A4F5B3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9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76C3-706E-44EB-8E05-E3E4A9F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D9363-BABA-4573-9C83-DC6F105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722AB-D04F-4856-93D9-296EE0EE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C1070-EBE0-471F-94E1-60E09B04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10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BF2ED-F7A8-4F9F-B3E8-EACEB367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CF3-4DDA-440D-B88F-CB27CD27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80F1-CE8C-4843-983C-B60E7BA1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2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49F8-E1F1-4B7E-ABC7-A0AA2EFC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8A38-52EA-4E11-AC76-48419AF0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9DC09-1AA6-4004-AF14-23A2B545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E1C7B-2A32-437D-AE85-528802E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1B9E-7649-4FB8-BD3A-10ECA67B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D21F-A249-45B7-BA7E-3B0E7399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2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1B28-90B3-4988-B9E9-8D818DD2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99EF-B018-4C38-AFBC-BF41B5FC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BD988-370F-4C57-9624-A4E1FA2F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83C9-3AF1-487B-8D67-C0089747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B1135-E4E9-4E39-BE1A-04265DBE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67AC-15BA-4FDD-9FBF-1B25BF1A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4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3A225-2FF2-4986-A853-DAC31A9F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A762-0E68-4CA8-9123-3A5BF168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E2AD6-4158-4785-9210-E0845B9D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A54B-8213-46C0-93B4-E468D137D1B2}" type="datetimeFigureOut">
              <a:rPr lang="en-AU" smtClean="0"/>
              <a:t>21/11/2020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8402-5B72-4AB0-A59F-811B7461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F746-F9D9-4F48-A898-6BE983DF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15BD-A00A-4E39-A53E-D1FB1ACA3E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72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76E2DDA-08A0-47B2-9B57-223F67FC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705876" cy="202940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C801FC9-2FCD-46AB-A443-40E053437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1" y="0"/>
            <a:ext cx="2705877" cy="202940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02C22D0-D038-4102-861E-49B88CC4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41" y="0"/>
            <a:ext cx="2705876" cy="202940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541992-C448-4BB4-B94B-64EEAEBA8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09" y="0"/>
            <a:ext cx="2705877" cy="202940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DB1377E-3E6C-40E4-81E9-61555EFA4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408"/>
            <a:ext cx="2705877" cy="2029408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695F1AC-D23C-4E3C-92FB-0DA434F39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1" y="2029408"/>
            <a:ext cx="2705876" cy="2029407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485E3E5-663F-49F5-8702-C684C2627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41" y="2029408"/>
            <a:ext cx="2705876" cy="2029407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84D9F4D1-6D66-4581-B750-975FD2038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10" y="2029408"/>
            <a:ext cx="2705876" cy="202940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71AA0B9C-0645-4B78-92BF-F90D9532D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6" y="4058815"/>
            <a:ext cx="2705876" cy="2029407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FF95D50-7ECB-4106-A907-AFF85B9CA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75" y="4058815"/>
            <a:ext cx="2705875" cy="2029407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7114888B-B68A-4735-BC6B-746020541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63" y="4058815"/>
            <a:ext cx="2705876" cy="2029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E4E8C9-D3DE-493B-A6FE-792646F5EA6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53" t="2798"/>
          <a:stretch/>
        </p:blipFill>
        <p:spPr>
          <a:xfrm>
            <a:off x="9180563" y="4596636"/>
            <a:ext cx="1541099" cy="9537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B01FE8B-8CAA-4903-A8B5-C56A7EA47D6F}"/>
              </a:ext>
            </a:extLst>
          </p:cNvPr>
          <p:cNvSpPr txBox="1"/>
          <p:nvPr/>
        </p:nvSpPr>
        <p:spPr>
          <a:xfrm>
            <a:off x="5234730" y="6451134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Non Tolerogenic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85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CC105-2861-4EDB-9606-F43F9B53AE9B}"/>
              </a:ext>
            </a:extLst>
          </p:cNvPr>
          <p:cNvSpPr txBox="1"/>
          <p:nvPr/>
        </p:nvSpPr>
        <p:spPr>
          <a:xfrm rot="5400000">
            <a:off x="10627824" y="3625708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FOXp3Trreg and Th1 Cells</a:t>
            </a:r>
            <a:endParaRPr lang="en-A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85CE96E-FD6D-4E6F-AA40-DE5521C10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6781" cy="252508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70366A-F71C-47FB-AC7C-065E5AED4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81" y="0"/>
            <a:ext cx="3366781" cy="252508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C5560A1-0D38-462C-A09C-E99E9AD2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62" y="0"/>
            <a:ext cx="3366781" cy="252508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004B201-2BAA-4203-AE7C-14A0FE6F3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5086"/>
            <a:ext cx="3366781" cy="2525086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EF2FFB2-BD75-40A3-B20C-6CE46EE34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81" y="2525086"/>
            <a:ext cx="3366782" cy="2525086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9A86BF1-8E68-4FEA-8A20-4FC165590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62" y="2525086"/>
            <a:ext cx="3366781" cy="2525086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1FCE8AA6-2945-4598-9E93-67FAD01C5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172"/>
            <a:ext cx="3366782" cy="2525086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8F928A35-7AFE-4363-A51D-232BAACF89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80" y="5050172"/>
            <a:ext cx="3366780" cy="2525086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82B77B8B-720D-40E7-9389-A006128118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58" y="5050172"/>
            <a:ext cx="3366782" cy="25250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B85E53-3C5E-4DAF-8EC6-3417B760B8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1909" y="214647"/>
            <a:ext cx="165758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Chart, line chart&#10;&#10;Description automatically generated">
            <a:extLst>
              <a:ext uri="{FF2B5EF4-FFF2-40B4-BE49-F238E27FC236}">
                <a16:creationId xmlns:a16="http://schemas.microsoft.com/office/drawing/2014/main" id="{239DA783-796A-4E0E-859B-53B5A95C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80" y="-4526297"/>
            <a:ext cx="5852172" cy="4389129"/>
          </a:xfrm>
          <a:prstGeom prst="rect">
            <a:avLst/>
          </a:prstGeom>
        </p:spPr>
      </p:pic>
      <p:pic>
        <p:nvPicPr>
          <p:cNvPr id="78" name="Picture 77" descr="Chart, line chart&#10;&#10;Description automatically generated">
            <a:extLst>
              <a:ext uri="{FF2B5EF4-FFF2-40B4-BE49-F238E27FC236}">
                <a16:creationId xmlns:a16="http://schemas.microsoft.com/office/drawing/2014/main" id="{C4C5A376-3274-40BF-9C3C-ED6A9853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1836" y="-137166"/>
            <a:ext cx="5852172" cy="4389129"/>
          </a:xfrm>
          <a:prstGeom prst="rect">
            <a:avLst/>
          </a:prstGeom>
        </p:spPr>
      </p:pic>
      <p:pic>
        <p:nvPicPr>
          <p:cNvPr id="80" name="Picture 79" descr="Chart, line chart&#10;&#10;Description automatically generated">
            <a:extLst>
              <a:ext uri="{FF2B5EF4-FFF2-40B4-BE49-F238E27FC236}">
                <a16:creationId xmlns:a16="http://schemas.microsoft.com/office/drawing/2014/main" id="{F4AA9E87-8B70-457E-A12E-2188E3049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61" y="-70800"/>
            <a:ext cx="5852172" cy="4389129"/>
          </a:xfrm>
          <a:prstGeom prst="rect">
            <a:avLst/>
          </a:prstGeom>
        </p:spPr>
      </p:pic>
      <p:pic>
        <p:nvPicPr>
          <p:cNvPr id="82" name="Picture 81" descr="Chart, line chart&#10;&#10;Description automatically generated">
            <a:extLst>
              <a:ext uri="{FF2B5EF4-FFF2-40B4-BE49-F238E27FC236}">
                <a16:creationId xmlns:a16="http://schemas.microsoft.com/office/drawing/2014/main" id="{06D79EE7-8F35-4859-8802-A04885927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08" y="-137166"/>
            <a:ext cx="5852172" cy="4389129"/>
          </a:xfrm>
          <a:prstGeom prst="rect">
            <a:avLst/>
          </a:prstGeom>
        </p:spPr>
      </p:pic>
      <p:pic>
        <p:nvPicPr>
          <p:cNvPr id="84" name="Picture 83" descr="Chart, line chart&#10;&#10;Description automatically generated">
            <a:extLst>
              <a:ext uri="{FF2B5EF4-FFF2-40B4-BE49-F238E27FC236}">
                <a16:creationId xmlns:a16="http://schemas.microsoft.com/office/drawing/2014/main" id="{EDA500CC-C02D-4A0F-986E-D1DAF0E16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80" y="-137166"/>
            <a:ext cx="5852172" cy="4389129"/>
          </a:xfrm>
          <a:prstGeom prst="rect">
            <a:avLst/>
          </a:prstGeom>
        </p:spPr>
      </p:pic>
      <p:pic>
        <p:nvPicPr>
          <p:cNvPr id="86" name="Picture 85" descr="Chart, line chart&#10;&#10;Description automatically generated">
            <a:extLst>
              <a:ext uri="{FF2B5EF4-FFF2-40B4-BE49-F238E27FC236}">
                <a16:creationId xmlns:a16="http://schemas.microsoft.com/office/drawing/2014/main" id="{95AD8E0B-5B69-4587-9223-C99C73080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22" y="4384697"/>
            <a:ext cx="5852172" cy="4389129"/>
          </a:xfrm>
          <a:prstGeom prst="rect">
            <a:avLst/>
          </a:prstGeom>
        </p:spPr>
      </p:pic>
      <p:pic>
        <p:nvPicPr>
          <p:cNvPr id="88" name="Picture 87" descr="Chart, line chart&#10;&#10;Description automatically generated">
            <a:extLst>
              <a:ext uri="{FF2B5EF4-FFF2-40B4-BE49-F238E27FC236}">
                <a16:creationId xmlns:a16="http://schemas.microsoft.com/office/drawing/2014/main" id="{F7A52F4D-86AF-4513-AA9B-11D7D1CA7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1836" y="-4526295"/>
            <a:ext cx="5852172" cy="4389129"/>
          </a:xfrm>
          <a:prstGeom prst="rect">
            <a:avLst/>
          </a:prstGeom>
        </p:spPr>
      </p:pic>
      <p:pic>
        <p:nvPicPr>
          <p:cNvPr id="90" name="Picture 89" descr="Chart, line chart&#10;&#10;Description automatically generated">
            <a:extLst>
              <a:ext uri="{FF2B5EF4-FFF2-40B4-BE49-F238E27FC236}">
                <a16:creationId xmlns:a16="http://schemas.microsoft.com/office/drawing/2014/main" id="{623B4C5E-08F3-4701-9FDB-B83138F6D5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6" y="-4526295"/>
            <a:ext cx="5852172" cy="4389129"/>
          </a:xfrm>
          <a:prstGeom prst="rect">
            <a:avLst/>
          </a:prstGeom>
        </p:spPr>
      </p:pic>
      <p:pic>
        <p:nvPicPr>
          <p:cNvPr id="92" name="Picture 91" descr="Chart, line chart&#10;&#10;Description automatically generated">
            <a:extLst>
              <a:ext uri="{FF2B5EF4-FFF2-40B4-BE49-F238E27FC236}">
                <a16:creationId xmlns:a16="http://schemas.microsoft.com/office/drawing/2014/main" id="{46CF761F-1546-4B20-96FA-B2A92F0DE4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08" y="-4526296"/>
            <a:ext cx="5852172" cy="438912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7294E-2146-45F0-A5CF-E4CCF046FE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664" y="5737040"/>
            <a:ext cx="3872031" cy="16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F9B8FC5E-B6A9-4E4B-92D2-284DA36C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2172" cy="438912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D25D5C7-313F-49EB-8598-00E5D9021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0"/>
            <a:ext cx="5852172" cy="4389129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F87D12B3-79F6-4D5F-986C-F60C752A7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44" y="0"/>
            <a:ext cx="5852172" cy="4389129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0B5DBA76-2BEF-48CE-9544-4FCB05619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7603"/>
            <a:ext cx="5852172" cy="4389129"/>
          </a:xfrm>
          <a:prstGeom prst="rect">
            <a:avLst/>
          </a:prstGeom>
        </p:spPr>
      </p:pic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6A3881CD-1C42-4B64-BFC7-F1B25B2E5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4317577"/>
            <a:ext cx="5852172" cy="4389129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F23E232B-58B4-44C6-83B2-83E939E89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6732"/>
            <a:ext cx="5852172" cy="4389129"/>
          </a:xfrm>
          <a:prstGeom prst="rect">
            <a:avLst/>
          </a:prstGeom>
        </p:spPr>
      </p:pic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259B16D6-3E8C-4432-A42F-10F175B404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8736731"/>
            <a:ext cx="5852172" cy="4389129"/>
          </a:xfrm>
          <a:prstGeom prst="rect">
            <a:avLst/>
          </a:prstGeom>
        </p:spPr>
      </p:pic>
      <p:pic>
        <p:nvPicPr>
          <p:cNvPr id="53" name="Picture 52" descr="Chart, line chart&#10;&#10;Description automatically generated">
            <a:extLst>
              <a:ext uri="{FF2B5EF4-FFF2-40B4-BE49-F238E27FC236}">
                <a16:creationId xmlns:a16="http://schemas.microsoft.com/office/drawing/2014/main" id="{1EFFF0C3-F0DE-4B94-8EE0-C5A7556166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44" y="8736732"/>
            <a:ext cx="5852172" cy="4389129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FE7AEB0F-8AFB-447A-A55F-80782ED6A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8949"/>
            <a:ext cx="5852172" cy="4389129"/>
          </a:xfrm>
          <a:prstGeom prst="rect">
            <a:avLst/>
          </a:prstGeom>
        </p:spPr>
      </p:pic>
      <p:pic>
        <p:nvPicPr>
          <p:cNvPr id="57" name="Picture 56" descr="Chart, line chart&#10;&#10;Description automatically generated">
            <a:extLst>
              <a:ext uri="{FF2B5EF4-FFF2-40B4-BE49-F238E27FC236}">
                <a16:creationId xmlns:a16="http://schemas.microsoft.com/office/drawing/2014/main" id="{49F316AB-471E-41EE-9C5E-EF65DBAC8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3084334"/>
            <a:ext cx="5852172" cy="4389129"/>
          </a:xfrm>
          <a:prstGeom prst="rect">
            <a:avLst/>
          </a:prstGeom>
        </p:spPr>
      </p:pic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15B20E92-D9B2-4EDD-A198-4B020884C2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44" y="13138948"/>
            <a:ext cx="5852172" cy="4389129"/>
          </a:xfrm>
          <a:prstGeom prst="rect">
            <a:avLst/>
          </a:prstGeom>
        </p:spPr>
      </p:pic>
      <p:pic>
        <p:nvPicPr>
          <p:cNvPr id="61" name="Picture 60" descr="Chart, line chart&#10;&#10;Description automatically generated">
            <a:extLst>
              <a:ext uri="{FF2B5EF4-FFF2-40B4-BE49-F238E27FC236}">
                <a16:creationId xmlns:a16="http://schemas.microsoft.com/office/drawing/2014/main" id="{0673E778-B782-43E5-A4E4-EBE69D9569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3463"/>
            <a:ext cx="5852172" cy="4389129"/>
          </a:xfrm>
          <a:prstGeom prst="rect">
            <a:avLst/>
          </a:prstGeom>
        </p:spPr>
      </p:pic>
      <p:pic>
        <p:nvPicPr>
          <p:cNvPr id="63" name="Picture 62" descr="Chart, line chart&#10;&#10;Description automatically generated">
            <a:extLst>
              <a:ext uri="{FF2B5EF4-FFF2-40B4-BE49-F238E27FC236}">
                <a16:creationId xmlns:a16="http://schemas.microsoft.com/office/drawing/2014/main" id="{5F12CBC4-B76C-40DF-A75B-3A00D5BC9A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7473463"/>
            <a:ext cx="5852172" cy="4389129"/>
          </a:xfrm>
          <a:prstGeom prst="rect">
            <a:avLst/>
          </a:prstGeom>
        </p:spPr>
      </p:pic>
      <p:pic>
        <p:nvPicPr>
          <p:cNvPr id="65" name="Picture 64" descr="Chart, line chart&#10;&#10;Description automatically generated">
            <a:extLst>
              <a:ext uri="{FF2B5EF4-FFF2-40B4-BE49-F238E27FC236}">
                <a16:creationId xmlns:a16="http://schemas.microsoft.com/office/drawing/2014/main" id="{8E1B8DED-85A6-4283-A539-B6B76442A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44" y="17473463"/>
            <a:ext cx="5852172" cy="4389129"/>
          </a:xfrm>
          <a:prstGeom prst="rect">
            <a:avLst/>
          </a:prstGeom>
        </p:spPr>
      </p:pic>
      <p:pic>
        <p:nvPicPr>
          <p:cNvPr id="67" name="Picture 66" descr="Chart, line chart&#10;&#10;Description automatically generated">
            <a:extLst>
              <a:ext uri="{FF2B5EF4-FFF2-40B4-BE49-F238E27FC236}">
                <a16:creationId xmlns:a16="http://schemas.microsoft.com/office/drawing/2014/main" id="{21F42F95-1A28-495C-9AA9-05A0CE7943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21862591"/>
            <a:ext cx="5852172" cy="4389129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352204ED-4040-4719-B2CC-E3AE1141F4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44" y="4347603"/>
            <a:ext cx="5852172" cy="43891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22DF629-0D10-49BA-B083-4852F29C25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39986" y="23161680"/>
            <a:ext cx="3580889" cy="1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 Lam</dc:creator>
  <cp:lastModifiedBy>Brendon Lam</cp:lastModifiedBy>
  <cp:revision>14</cp:revision>
  <dcterms:created xsi:type="dcterms:W3CDTF">2020-11-17T05:03:56Z</dcterms:created>
  <dcterms:modified xsi:type="dcterms:W3CDTF">2020-11-21T06:44:48Z</dcterms:modified>
</cp:coreProperties>
</file>