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 varScale="1">
        <p:scale>
          <a:sx n="131" d="100"/>
          <a:sy n="131" d="100"/>
        </p:scale>
        <p:origin x="-966" y="-90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06/09/2011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6/09/2011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</a:t>
              </a:r>
              <a:r>
                <a:rPr lang="fr-BE" sz="2400" smtClean="0"/>
                <a:t>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rewriting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rewriting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609</Words>
  <Application>Microsoft Office PowerPoint</Application>
  <PresentationFormat>Affichage à l'écran (4:3)</PresentationFormat>
  <Paragraphs>368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322</cp:revision>
  <dcterms:created xsi:type="dcterms:W3CDTF">2011-05-10T13:18:41Z</dcterms:created>
  <dcterms:modified xsi:type="dcterms:W3CDTF">2011-09-06T11:32:44Z</dcterms:modified>
</cp:coreProperties>
</file>