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56452" autoAdjust="0"/>
  </p:normalViewPr>
  <p:slideViewPr>
    <p:cSldViewPr showGuides="1">
      <p:cViewPr>
        <p:scale>
          <a:sx n="75" d="100"/>
          <a:sy n="75" d="100"/>
        </p:scale>
        <p:origin x="-1302" y="-7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05/07/2011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619672" y="3429000"/>
            <a:ext cx="4680520" cy="2088232"/>
            <a:chOff x="1619672" y="999778"/>
            <a:chExt cx="4680520" cy="2088232"/>
          </a:xfrm>
        </p:grpSpPr>
        <p:sp>
          <p:nvSpPr>
            <p:cNvPr id="26" name="Rectangle 25"/>
            <p:cNvSpPr/>
            <p:nvPr/>
          </p:nvSpPr>
          <p:spPr>
            <a:xfrm>
              <a:off x="1619672" y="999778"/>
              <a:ext cx="4680520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8" name="Groupe 122"/>
            <p:cNvGrpSpPr/>
            <p:nvPr/>
          </p:nvGrpSpPr>
          <p:grpSpPr>
            <a:xfrm>
              <a:off x="1700740" y="1168717"/>
              <a:ext cx="4529459" cy="1748518"/>
              <a:chOff x="1700740" y="1168717"/>
              <a:chExt cx="4529459" cy="1748518"/>
            </a:xfrm>
          </p:grpSpPr>
          <p:sp>
            <p:nvSpPr>
              <p:cNvPr id="29" name="Ellipse 3"/>
              <p:cNvSpPr/>
              <p:nvPr/>
            </p:nvSpPr>
            <p:spPr>
              <a:xfrm>
                <a:off x="3834994" y="130878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4715209" y="233590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400" noProof="1" smtClean="0"/>
                  <a:t>q</a:t>
                </a:r>
                <a:r>
                  <a:rPr lang="fr-BE" sz="1400" baseline="-25000" noProof="1" smtClean="0"/>
                  <a:t>t</a:t>
                </a:r>
                <a:endParaRPr lang="fr-BE" sz="1400" baseline="-25000" noProof="1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907399" y="23422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400" noProof="1" smtClean="0"/>
                  <a:t>q</a:t>
                </a:r>
                <a:r>
                  <a:rPr lang="fr-BE" sz="1400" baseline="-25000" noProof="1" smtClean="0"/>
                  <a:t>f</a:t>
                </a:r>
                <a:endParaRPr lang="fr-BE" sz="1400" baseline="-25000" noProof="1"/>
              </a:p>
            </p:txBody>
          </p:sp>
          <p:cxnSp>
            <p:nvCxnSpPr>
              <p:cNvPr id="33" name="Connecteur droit avec flèche 7"/>
              <p:cNvCxnSpPr>
                <a:stCxn id="32" idx="7"/>
                <a:endCxn id="30" idx="1"/>
              </p:cNvCxnSpPr>
              <p:nvPr/>
            </p:nvCxnSpPr>
            <p:spPr>
              <a:xfrm rot="5400000" flipH="1" flipV="1">
                <a:off x="3988129" y="1615173"/>
                <a:ext cx="6350" cy="1553252"/>
              </a:xfrm>
              <a:prstGeom prst="curvedConnector3">
                <a:avLst>
                  <a:gd name="adj1" fmla="val 3330253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7"/>
              <p:cNvCxnSpPr>
                <a:stCxn id="30" idx="3"/>
                <a:endCxn id="32" idx="5"/>
              </p:cNvCxnSpPr>
              <p:nvPr/>
            </p:nvCxnSpPr>
            <p:spPr>
              <a:xfrm rot="5400000">
                <a:off x="3988129" y="1869731"/>
                <a:ext cx="6350" cy="1553252"/>
              </a:xfrm>
              <a:prstGeom prst="curvedConnector3">
                <a:avLst>
                  <a:gd name="adj1" fmla="val 3730253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7"/>
              <p:cNvCxnSpPr>
                <a:endCxn id="30" idx="0"/>
              </p:cNvCxnSpPr>
              <p:nvPr/>
            </p:nvCxnSpPr>
            <p:spPr>
              <a:xfrm rot="16200000" flipH="1">
                <a:off x="4158821" y="1599514"/>
                <a:ext cx="719841" cy="752936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7"/>
              <p:cNvCxnSpPr>
                <a:endCxn id="32" idx="0"/>
              </p:cNvCxnSpPr>
              <p:nvPr/>
            </p:nvCxnSpPr>
            <p:spPr>
              <a:xfrm rot="5400000">
                <a:off x="3124462" y="1578999"/>
                <a:ext cx="726191" cy="800316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7"/>
              <p:cNvCxnSpPr>
                <a:stCxn id="30" idx="4"/>
                <a:endCxn id="30" idx="6"/>
              </p:cNvCxnSpPr>
              <p:nvPr/>
            </p:nvCxnSpPr>
            <p:spPr>
              <a:xfrm rot="5400000" flipH="1" flipV="1">
                <a:off x="4895209" y="2515903"/>
                <a:ext cx="180000" cy="180000"/>
              </a:xfrm>
              <a:prstGeom prst="curvedConnector4">
                <a:avLst>
                  <a:gd name="adj1" fmla="val -127000"/>
                  <a:gd name="adj2" fmla="val 227000"/>
                </a:avLst>
              </a:prstGeom>
              <a:ln w="19050"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7"/>
              <p:cNvCxnSpPr>
                <a:stCxn id="30" idx="0"/>
                <a:endCxn id="30" idx="6"/>
              </p:cNvCxnSpPr>
              <p:nvPr/>
            </p:nvCxnSpPr>
            <p:spPr>
              <a:xfrm rot="16200000" flipH="1">
                <a:off x="4895209" y="2335903"/>
                <a:ext cx="180000" cy="180000"/>
              </a:xfrm>
              <a:prstGeom prst="curvedConnector4">
                <a:avLst>
                  <a:gd name="adj1" fmla="val -127000"/>
                  <a:gd name="adj2" fmla="val 227000"/>
                </a:avLst>
              </a:prstGeom>
              <a:ln w="19050"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7"/>
              <p:cNvCxnSpPr>
                <a:stCxn id="32" idx="0"/>
                <a:endCxn id="32" idx="2"/>
              </p:cNvCxnSpPr>
              <p:nvPr/>
            </p:nvCxnSpPr>
            <p:spPr>
              <a:xfrm rot="16200000" flipH="1" flipV="1">
                <a:off x="2907399" y="2342253"/>
                <a:ext cx="180000" cy="180000"/>
              </a:xfrm>
              <a:prstGeom prst="curvedConnector4">
                <a:avLst>
                  <a:gd name="adj1" fmla="val -127000"/>
                  <a:gd name="adj2" fmla="val 227000"/>
                </a:avLst>
              </a:prstGeom>
              <a:ln w="19050"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7"/>
              <p:cNvCxnSpPr>
                <a:stCxn id="32" idx="4"/>
                <a:endCxn id="32" idx="2"/>
              </p:cNvCxnSpPr>
              <p:nvPr/>
            </p:nvCxnSpPr>
            <p:spPr>
              <a:xfrm rot="5400000" flipH="1">
                <a:off x="2907399" y="2522253"/>
                <a:ext cx="180000" cy="180000"/>
              </a:xfrm>
              <a:prstGeom prst="curvedConnector4">
                <a:avLst>
                  <a:gd name="adj1" fmla="val -127000"/>
                  <a:gd name="adj2" fmla="val 227000"/>
                </a:avLst>
              </a:prstGeom>
              <a:ln w="19050"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7"/>
              <p:cNvCxnSpPr/>
              <p:nvPr/>
            </p:nvCxnSpPr>
            <p:spPr>
              <a:xfrm>
                <a:off x="3643639" y="1168717"/>
                <a:ext cx="244076" cy="192787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4143705" y="1811659"/>
                <a:ext cx="1114088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100" noProof="1" smtClean="0"/>
                  <a:t>{[range_extended]}</a:t>
                </a:r>
                <a:endParaRPr lang="fr-BE" sz="1100" noProof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2643507" y="1811659"/>
                <a:ext cx="1215076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100" noProof="1" smtClean="0"/>
                  <a:t>{[</a:t>
                </a:r>
                <a:r>
                  <a:rPr lang="fr-BE" sz="1100" noProof="1" smtClean="0">
                    <a:sym typeface="Symbol"/>
                  </a:rPr>
                  <a:t></a:t>
                </a:r>
                <a:r>
                  <a:rPr lang="fr-BE" sz="1100" noProof="1" smtClean="0"/>
                  <a:t>range_extended]}</a:t>
                </a:r>
                <a:endParaRPr lang="fr-BE" sz="1100" noProof="1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3528068" y="2123065"/>
                <a:ext cx="967179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100" noProof="1" smtClean="0"/>
                  <a:t>ExtendRange</a:t>
                </a:r>
                <a:r>
                  <a:rPr lang="fr-BE" sz="1100" baseline="-25000" noProof="1" smtClean="0"/>
                  <a:t>end</a:t>
                </a:r>
                <a:endParaRPr lang="fr-BE" sz="1100" baseline="-25000" noProof="1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3460742" y="2747958"/>
                <a:ext cx="1101831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100" noProof="1" smtClean="0"/>
                  <a:t>InitiateMeeting</a:t>
                </a:r>
                <a:r>
                  <a:rPr lang="fr-BE" sz="1100" baseline="-25000" noProof="1" smtClean="0"/>
                  <a:t>end</a:t>
                </a:r>
                <a:endParaRPr lang="fr-BE" sz="1100" baseline="-25000" noProof="1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5214942" y="2227719"/>
                <a:ext cx="894476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100" noProof="1" smtClean="0"/>
                  <a:t>ExtendRange</a:t>
                </a:r>
                <a:r>
                  <a:rPr lang="fr-BE" sz="1100" baseline="-25000" noProof="1" smtClean="0"/>
                  <a:t>end</a:t>
                </a:r>
                <a:endParaRPr lang="fr-BE" sz="1100" baseline="-25000" noProof="1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749302" y="2227719"/>
                <a:ext cx="1029128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100" noProof="1" smtClean="0"/>
                  <a:t>InitiateMeeting</a:t>
                </a:r>
                <a:r>
                  <a:rPr lang="fr-BE" sz="1100" baseline="-25000" noProof="1" smtClean="0"/>
                  <a:t>end</a:t>
                </a:r>
                <a:endParaRPr lang="fr-BE" sz="1100" baseline="-25000" noProof="1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700740" y="2708920"/>
                <a:ext cx="1215076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100" noProof="1" smtClean="0"/>
                  <a:t>{[</a:t>
                </a:r>
                <a:r>
                  <a:rPr lang="fr-BE" sz="1100" noProof="1" smtClean="0">
                    <a:sym typeface="Symbol"/>
                  </a:rPr>
                  <a:t></a:t>
                </a:r>
                <a:r>
                  <a:rPr lang="fr-BE" sz="1100" noProof="1" smtClean="0"/>
                  <a:t>range_extended]}</a:t>
                </a:r>
                <a:endParaRPr lang="fr-BE" sz="1100" noProof="1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5116111" y="2688219"/>
                <a:ext cx="1114088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100" noProof="1" smtClean="0"/>
                  <a:t>{[range_extended]}</a:t>
                </a:r>
                <a:endParaRPr lang="fr-BE" sz="1100" noProof="1"/>
              </a:p>
            </p:txBody>
          </p:sp>
        </p:grpSp>
      </p:grpSp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17876" y="1360561"/>
              <a:ext cx="42479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Fl ]}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232804" y="1360561"/>
              <a:ext cx="553037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]}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42479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Fl ]}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255157" y="2204864"/>
              <a:ext cx="553037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{[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]}</a:t>
              </a:r>
              <a:endParaRPr lang="fr-BE" sz="1400" noProof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500990" cy="57150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85786" y="96707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Scenarios</a:t>
            </a:r>
          </a:p>
        </p:txBody>
      </p:sp>
      <p:pic>
        <p:nvPicPr>
          <p:cNvPr id="2051" name="Picture 3" descr="C:\Users\blambeau\Documents\thesis\writing\src\4-inductive\images\compo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328" y="2786059"/>
            <a:ext cx="3250331" cy="857255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346473" y="4867760"/>
            <a:ext cx="3151217" cy="847256"/>
            <a:chOff x="1828089" y="5405409"/>
            <a:chExt cx="3151217" cy="847256"/>
          </a:xfrm>
        </p:grpSpPr>
        <p:pic>
          <p:nvPicPr>
            <p:cNvPr id="10" name="Picture 6" descr="D:\blambeau\Work\ucl\thesis\writing\src\2-framework\images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089" y="5462992"/>
              <a:ext cx="1985491" cy="662815"/>
            </a:xfrm>
            <a:prstGeom prst="rect">
              <a:avLst/>
            </a:prstGeom>
            <a:noFill/>
          </p:spPr>
        </p:pic>
        <p:pic>
          <p:nvPicPr>
            <p:cNvPr id="12" name="Picture 9" descr="D:\blambeau\Work\ucl\thesis\writing\src\2-framework\images\open-clo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9488" y="5877761"/>
              <a:ext cx="829818" cy="374904"/>
            </a:xfrm>
            <a:prstGeom prst="rect">
              <a:avLst/>
            </a:prstGeom>
            <a:noFill/>
          </p:spPr>
        </p:pic>
        <p:pic>
          <p:nvPicPr>
            <p:cNvPr id="13" name="Picture 10" descr="D:\blambeau\Work\ucl\thesis\writing\src\2-framework\images\start-stop-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4728" y="5405409"/>
              <a:ext cx="786384" cy="368046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3781719" y="5602013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 smtClean="0"/>
                <a:t>||</a:t>
              </a:r>
              <a:endParaRPr lang="fr-BE" sz="2000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42910" y="3038773"/>
            <a:ext cx="15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System LTS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910" y="5092765"/>
            <a:ext cx="150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smtClean="0"/>
              <a:t>Agent </a:t>
            </a:r>
            <a:r>
              <a:rPr lang="fr-BE" sz="2400" dirty="0" err="1" smtClean="0"/>
              <a:t>LTSs</a:t>
            </a:r>
            <a:endParaRPr lang="fr-BE" sz="2400" dirty="0" smtClean="0"/>
          </a:p>
        </p:txBody>
      </p:sp>
      <p:sp>
        <p:nvSpPr>
          <p:cNvPr id="22" name="Forme libre 21"/>
          <p:cNvSpPr/>
          <p:nvPr/>
        </p:nvSpPr>
        <p:spPr>
          <a:xfrm>
            <a:off x="3929059" y="1785926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/>
          <p:cNvSpPr txBox="1"/>
          <p:nvPr/>
        </p:nvSpPr>
        <p:spPr>
          <a:xfrm>
            <a:off x="4357686" y="1857364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i="1" dirty="0" err="1" smtClean="0"/>
              <a:t>Generalization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grammar</a:t>
            </a:r>
            <a:r>
              <a:rPr lang="fr-BE" sz="2200" i="1" dirty="0" smtClean="0"/>
              <a:t> induction)</a:t>
            </a:r>
            <a:endParaRPr lang="fr-BE" sz="2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357686" y="3857628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i="1" dirty="0" err="1" smtClean="0"/>
              <a:t>Decomposition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hiding</a:t>
            </a:r>
            <a:r>
              <a:rPr lang="fr-BE" sz="2200" i="1" dirty="0" smtClean="0"/>
              <a:t> + </a:t>
            </a:r>
            <a:r>
              <a:rPr lang="fr-BE" sz="2200" i="1" dirty="0" err="1" smtClean="0"/>
              <a:t>determ</a:t>
            </a:r>
            <a:r>
              <a:rPr lang="fr-BE" sz="2200" i="1" dirty="0" smtClean="0"/>
              <a:t>. + </a:t>
            </a:r>
            <a:r>
              <a:rPr lang="fr-BE" sz="2200" i="1" dirty="0" err="1" smtClean="0"/>
              <a:t>minimize</a:t>
            </a:r>
            <a:r>
              <a:rPr lang="fr-BE" sz="2200" i="1" dirty="0" smtClean="0"/>
              <a:t>)</a:t>
            </a:r>
            <a:endParaRPr lang="fr-BE" sz="2200" i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685819" y="500042"/>
            <a:ext cx="2671999" cy="1285884"/>
            <a:chOff x="2828695" y="1643050"/>
            <a:chExt cx="2671999" cy="1285884"/>
          </a:xfrm>
        </p:grpSpPr>
        <p:pic>
          <p:nvPicPr>
            <p:cNvPr id="32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9281" y="1643050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7843" y="1714488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8695" y="1785926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4" name="Forme libre 33"/>
          <p:cNvSpPr/>
          <p:nvPr/>
        </p:nvSpPr>
        <p:spPr>
          <a:xfrm>
            <a:off x="3929058" y="3786190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683568" y="260648"/>
            <a:ext cx="7848872" cy="4392488"/>
            <a:chOff x="179512" y="836712"/>
            <a:chExt cx="7848872" cy="4392488"/>
          </a:xfrm>
        </p:grpSpPr>
        <p:sp>
          <p:nvSpPr>
            <p:cNvPr id="31" name="Rectangle 30"/>
            <p:cNvSpPr/>
            <p:nvPr/>
          </p:nvSpPr>
          <p:spPr>
            <a:xfrm>
              <a:off x="179512" y="836712"/>
              <a:ext cx="7848872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259873" y="1446811"/>
              <a:ext cx="5460478" cy="3643338"/>
              <a:chOff x="1040348" y="714356"/>
              <a:chExt cx="5460478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70257" cy="369332"/>
              </a:xfrm>
              <a:prstGeom prst="rect">
                <a:avLst/>
              </a:prstGeom>
              <a:solidFill>
                <a:schemeClr val="lt1">
                  <a:alpha val="86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range_extended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189493" cy="369332"/>
              </a:xfrm>
              <a:prstGeom prst="rect">
                <a:avLst/>
              </a:prstGeom>
              <a:solidFill>
                <a:schemeClr val="lt1">
                  <a:alpha val="86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>
                    <a:sym typeface="Symbol"/>
                  </a:rPr>
                  <a:t> range_extended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040348" y="3815838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5838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  <a:endParaRPr lang="fr-BE" sz="1000" b="1" noProof="1" smtClean="0">
                  <a:latin typeface="+mj-lt"/>
                </a:endParaRP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</a:t>
                </a:r>
                <a:r>
                  <a:rPr lang="fr-BE" sz="1000" b="1" noProof="1" smtClean="0">
                    <a:latin typeface="+mj-lt"/>
                  </a:rPr>
                  <a:t>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71053" y="2449032"/>
                <a:ext cx="869913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e 248"/>
          <p:cNvGrpSpPr/>
          <p:nvPr/>
        </p:nvGrpSpPr>
        <p:grpSpPr>
          <a:xfrm>
            <a:off x="611560" y="836712"/>
            <a:ext cx="8208912" cy="5184576"/>
            <a:chOff x="611560" y="836712"/>
            <a:chExt cx="8208912" cy="5184576"/>
          </a:xfrm>
        </p:grpSpPr>
        <p:sp>
          <p:nvSpPr>
            <p:cNvPr id="248" name="Rectangle 247"/>
            <p:cNvSpPr/>
            <p:nvPr/>
          </p:nvSpPr>
          <p:spPr>
            <a:xfrm>
              <a:off x="611560" y="836712"/>
              <a:ext cx="8208912" cy="518457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171555" y="1075909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Initiate Meeting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  <a:endParaRPr lang="fr-BE" sz="1200" noProof="1" smtClean="0">
                <a:latin typeface="+mj-lt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  <a:endParaRPr lang="fr-BE" sz="1200" noProof="1" smtClean="0">
                <a:latin typeface="+mj-lt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  <a:endParaRPr lang="fr-BE" sz="1200" noProof="1" smtClean="0">
                <a:latin typeface="+mj-lt"/>
              </a:endParaRP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89" name="Groupe 88"/>
            <p:cNvGrpSpPr/>
            <p:nvPr/>
          </p:nvGrpSpPr>
          <p:grpSpPr>
            <a:xfrm>
              <a:off x="4240535" y="1399801"/>
              <a:ext cx="1993364" cy="223354"/>
              <a:chOff x="899592" y="897580"/>
              <a:chExt cx="1993364" cy="223354"/>
            </a:xfrm>
          </p:grpSpPr>
          <p:sp>
            <p:nvSpPr>
              <p:cNvPr id="56" name="Ellipse 55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6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3491880" y="1130819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3707904" y="1238831"/>
              <a:ext cx="532631" cy="27631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3275856" y="986803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84168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>
                  <a:sym typeface="Symbol"/>
                </a:rPr>
                <a:t> range_extended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range_extended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3818012" y="109934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dirty="0" smtClean="0"/>
                  <a:t>{…}</a:t>
                </a:r>
                <a:endParaRPr lang="fr-BE" sz="1400" dirty="0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err="1" smtClean="0"/>
                  <a:t>T</a:t>
                </a:r>
                <a:r>
                  <a:rPr lang="fr-BE" sz="1200" baseline="-25000" dirty="0" err="1" smtClean="0"/>
                  <a:t>start</a:t>
                </a:r>
                <a:endParaRPr lang="fr-BE" sz="1200" baseline="-25000" dirty="0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dirty="0" smtClean="0"/>
                  <a:t>T</a:t>
                </a:r>
                <a:r>
                  <a:rPr lang="fr-BE" sz="1200" baseline="-25000" dirty="0" smtClean="0"/>
                  <a:t>end</a:t>
                </a:r>
                <a:endParaRPr lang="fr-BE" sz="1200" baseline="-25000" dirty="0"/>
              </a:p>
            </p:txBody>
          </p:sp>
        </p:grpSp>
        <p:cxnSp>
          <p:nvCxnSpPr>
            <p:cNvPr id="182" name="Connecteur en arc 181"/>
            <p:cNvCxnSpPr/>
            <p:nvPr/>
          </p:nvCxnSpPr>
          <p:spPr>
            <a:xfrm rot="5400000">
              <a:off x="4835935" y="1139577"/>
              <a:ext cx="806375" cy="177353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5796136" y="17008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314</Words>
  <Application>Microsoft Office PowerPoint</Application>
  <PresentationFormat>Affichage à l'écran (4:3)</PresentationFormat>
  <Paragraphs>201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131</cp:revision>
  <dcterms:created xsi:type="dcterms:W3CDTF">2011-05-10T13:18:41Z</dcterms:created>
  <dcterms:modified xsi:type="dcterms:W3CDTF">2011-07-05T11:36:49Z</dcterms:modified>
</cp:coreProperties>
</file>